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24D636-0A10-417F-8EE5-FD582F0C1D1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090075-1506-473A-B6F8-B76D27DF6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Головной мозг земноводных </a:t>
            </a:r>
            <a:r>
              <a:rPr lang="ru-RU" sz="3200" smtClean="0"/>
              <a:t>(лягушки)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Мозг лягушки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лягушка</a:t>
            </a:r>
            <a:endParaRPr lang="ru-RU" dirty="0"/>
          </a:p>
        </p:txBody>
      </p:sp>
      <p:pic>
        <p:nvPicPr>
          <p:cNvPr id="1026" name="Picture 2" descr="C:\Documents and Settings\User\Мои документы\Лягушка\image094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3960440" cy="2569853"/>
          </a:xfrm>
          <a:prstGeom prst="rect">
            <a:avLst/>
          </a:prstGeom>
          <a:noFill/>
        </p:spPr>
      </p:pic>
      <p:pic>
        <p:nvPicPr>
          <p:cNvPr id="1027" name="Picture 3" descr="C:\Documents and Settings\User\Мои документы\Лягушка\1330008414_182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4008" y="2708920"/>
            <a:ext cx="4176463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Головной мозг лягушки состоит из переднего мозга, среднего мозга и заднего мозга. Сильнее развит передний мозг. В нем заметны два «вздутия» – большие полушария.  Тело земноводных прижато к земле. </a:t>
            </a:r>
            <a:r>
              <a:rPr lang="ru-RU" sz="2800" dirty="0"/>
              <a:t>И</a:t>
            </a:r>
            <a:r>
              <a:rPr lang="ru-RU" sz="2800" dirty="0" smtClean="0"/>
              <a:t>м не приходится поддерживать равновесие, поэтому мозжечок развит слабее.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56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Головной мозг земноводных (лягушки)</vt:lpstr>
      <vt:lpstr>Головной мозг лягушки состоит из переднего мозга, среднего мозга и заднего мозга. Сильнее развит передний мозг. В нем заметны два «вздутия» – большие полушария.  Тело земноводных прижато к земле. Им не приходится поддерживать равновесие, поэтому мозжечок развит слабее.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Кушнир</dc:creator>
  <cp:lastModifiedBy>Дмитрий Кушнир</cp:lastModifiedBy>
  <cp:revision>5</cp:revision>
  <dcterms:created xsi:type="dcterms:W3CDTF">2013-04-03T10:43:55Z</dcterms:created>
  <dcterms:modified xsi:type="dcterms:W3CDTF">2013-04-03T11:10:23Z</dcterms:modified>
</cp:coreProperties>
</file>