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DB20D9-7F53-427B-A935-644D12526AFF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BF5AADA-BFA6-4022-9D87-D89EB9318E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urzim.ru/uploads/posts/2012-01/1325768129_image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04" y="0"/>
            <a:ext cx="2741196" cy="249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72200" y="2636912"/>
            <a:ext cx="280574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1 – обонятельные доли переднего мозга.</a:t>
            </a:r>
            <a:br>
              <a:rPr lang="ru-RU" sz="1200" b="1" dirty="0"/>
            </a:br>
            <a:r>
              <a:rPr lang="ru-RU" sz="1200" b="1" dirty="0"/>
              <a:t>2 – большие полушария.</a:t>
            </a:r>
            <a:br>
              <a:rPr lang="ru-RU" sz="1200" b="1" dirty="0"/>
            </a:br>
            <a:r>
              <a:rPr lang="ru-RU" sz="1200" b="1" dirty="0"/>
              <a:t>3 – зрительные доли среднего мозга.</a:t>
            </a:r>
            <a:br>
              <a:rPr lang="ru-RU" sz="1200" b="1" dirty="0"/>
            </a:br>
            <a:r>
              <a:rPr lang="ru-RU" sz="1200" b="1" dirty="0"/>
              <a:t>4 – мозжечок.</a:t>
            </a:r>
            <a:br>
              <a:rPr lang="ru-RU" sz="1200" b="1" dirty="0"/>
            </a:br>
            <a:r>
              <a:rPr lang="ru-RU" sz="1200" b="1" dirty="0"/>
              <a:t>5 – продолговатый мозг.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8030" y="4481219"/>
            <a:ext cx="6380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 птиц  масса головного мозга </a:t>
            </a:r>
            <a:r>
              <a:rPr lang="ru-RU" dirty="0">
                <a:solidFill>
                  <a:srgbClr val="0070C0"/>
                </a:solidFill>
              </a:rPr>
              <a:t>- от 0,2 до 5-8% от массы тела.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87" y="1465"/>
            <a:ext cx="64028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У птиц кора головного мозга развита слабо. Особенно увеличивается передний мозг. Хорошее развитие полушарий связано со сложным поведением птиц (они добывают корм и избегают опасности, строят гнёзда и ухаживают за потомством, мигрируют и прочее). Особенность строения головного мозга птиц – крупный, хорошо развитый мозжечок, имеющий складчатое строение. Это связано со сложностью движений птиц, особенно с сохранением равновесия и координацией во время полёта. Сильно развитые зрительные доли среднего мозга соответствуют отличному зрению птиц (зрение некоторых хищных птиц в 8 раз острее, чем зрение человека). Обонятельные доли, напротив, у большинства видов развиты слабо. </a:t>
            </a:r>
          </a:p>
        </p:txBody>
      </p:sp>
      <p:pic>
        <p:nvPicPr>
          <p:cNvPr id="3076" name="Picture 4" descr="http://prazdnik-land.ru/media/uploads/10010/images/1010101010101010101010101010101010/24983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5155132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club.foto.ru/gallery/images/photo/2004/08/10/2536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970" y="5684751"/>
            <a:ext cx="1199822" cy="109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naturelight.ru/photo/2008-01-08/547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47896"/>
            <a:ext cx="1317908" cy="163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lifeglobe.net/media/entry/725/volnistye_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08094"/>
            <a:ext cx="1228006" cy="114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forum.ribca.net/ibf_new/uploads/1210071633/gallery_258_20501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947896"/>
            <a:ext cx="1152128" cy="123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g191.imageshack.us/img191/5586/rose21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4209464"/>
            <a:ext cx="2085671" cy="155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00igr.net/datai/biologija/Stroenie-nervnoj-sistemy-zhivotnykh/0010-008-Golovnoj-mozg-mlekopitajuschi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4" y="1340768"/>
            <a:ext cx="9117895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96719" y="33448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Головной мозг птицы.  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endParaRPr lang="ru-RU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170</TotalTime>
  <Words>134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Spring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Шупикова</dc:creator>
  <cp:lastModifiedBy>Шупикова</cp:lastModifiedBy>
  <cp:revision>11</cp:revision>
  <dcterms:created xsi:type="dcterms:W3CDTF">2013-04-02T13:38:03Z</dcterms:created>
  <dcterms:modified xsi:type="dcterms:W3CDTF">2013-04-02T16:28:32Z</dcterms:modified>
</cp:coreProperties>
</file>