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0A87-8F31-4F01-A900-C77823C60C18}" type="datetimeFigureOut">
              <a:rPr lang="ru-RU" smtClean="0"/>
              <a:t>07.04.2013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A83F-6989-4093-8D46-FD45D79D78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49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0A87-8F31-4F01-A900-C77823C60C18}" type="datetimeFigureOut">
              <a:rPr lang="ru-RU" smtClean="0"/>
              <a:t>07.04.2013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A83F-6989-4093-8D46-FD45D79D78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14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0A87-8F31-4F01-A900-C77823C60C18}" type="datetimeFigureOut">
              <a:rPr lang="ru-RU" smtClean="0"/>
              <a:t>07.04.2013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A83F-6989-4093-8D46-FD45D79D78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21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0A87-8F31-4F01-A900-C77823C60C18}" type="datetimeFigureOut">
              <a:rPr lang="ru-RU" smtClean="0"/>
              <a:t>07.04.2013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A83F-6989-4093-8D46-FD45D79D78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68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0A87-8F31-4F01-A900-C77823C60C18}" type="datetimeFigureOut">
              <a:rPr lang="ru-RU" smtClean="0"/>
              <a:t>07.04.2013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A83F-6989-4093-8D46-FD45D79D78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78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0A87-8F31-4F01-A900-C77823C60C18}" type="datetimeFigureOut">
              <a:rPr lang="ru-RU" smtClean="0"/>
              <a:t>07.04.2013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A83F-6989-4093-8D46-FD45D79D78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47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0A87-8F31-4F01-A900-C77823C60C18}" type="datetimeFigureOut">
              <a:rPr lang="ru-RU" smtClean="0"/>
              <a:t>07.04.2013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A83F-6989-4093-8D46-FD45D79D78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61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0A87-8F31-4F01-A900-C77823C60C18}" type="datetimeFigureOut">
              <a:rPr lang="ru-RU" smtClean="0"/>
              <a:t>07.04.2013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A83F-6989-4093-8D46-FD45D79D78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66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0A87-8F31-4F01-A900-C77823C60C18}" type="datetimeFigureOut">
              <a:rPr lang="ru-RU" smtClean="0"/>
              <a:t>07.04.2013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A83F-6989-4093-8D46-FD45D79D78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83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0A87-8F31-4F01-A900-C77823C60C18}" type="datetimeFigureOut">
              <a:rPr lang="ru-RU" smtClean="0"/>
              <a:t>07.04.2013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A83F-6989-4093-8D46-FD45D79D78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25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0A87-8F31-4F01-A900-C77823C60C18}" type="datetimeFigureOut">
              <a:rPr lang="ru-RU" smtClean="0"/>
              <a:t>07.04.2013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A83F-6989-4093-8D46-FD45D79D78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16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A0A87-8F31-4F01-A900-C77823C60C18}" type="datetimeFigureOut">
              <a:rPr lang="ru-RU" smtClean="0"/>
              <a:t>07.04.2013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A83F-6989-4093-8D46-FD45D79D78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91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Головной мозг рыб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52320" y="6167005"/>
            <a:ext cx="2006174" cy="476672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ru-RU" sz="1400" dirty="0" smtClean="0"/>
              <a:t>Подготовил презентацию Михов Костя</a:t>
            </a:r>
            <a:endParaRPr lang="ru-RU" sz="1400" dirty="0"/>
          </a:p>
        </p:txBody>
      </p:sp>
      <p:pic>
        <p:nvPicPr>
          <p:cNvPr id="1027" name="Picture 3" descr="C:\Users\костя\AppData\Local\Microsoft\Windows\Temporary Internet Files\Content.IE5\B9MT2PD4\MM90004089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639"/>
            <a:ext cx="23431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51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6 0.006 -0.115 0.021 -0.115 0.033 C -0.115 0.044 -0.067 0.052 -0.003 0.052 C 0.061 0.052 0.115 0.044 0.115 0.033 C 0.115 0.021 0.059 0.018 -0.005 0.026 C -0.068 0.035 -0.115 0.05 -0.115 0.061 C -0.115 0.072 -0.066 0.081 -0.003 0.081 C 0.061 0.081 0.115 0.072 0.115 0.061 C 0.115 0.05 0.059 0.047 -0.004 0.055 C -0.068 0.063 -0.115 0.078 -0.115 0.089 C -0.115 0.101 -0.066 0.11 -0.002 0.11 C 0.061 0.11 0.115 0.101 0.115 0.089 C 0.115 0.079 0.059 0.076 -0.004 0.083 C -0.067 0.091 -0.115 0.107 -0.115 0.118 C -0.115 0.129 -0.065 0.138 -0.002 0.138 C 0.063 0.138 0.115 0.129 0.115 0.118 C 0.115 0.107 0.06 0.104 -0.003 0.112 C -0.066 0.12 -0.115 0.135 -0.115 0.146 C -0.115 0.158 -0.065 0.166 -0.001 0.166 C 0.063 0.166 0.115 0.157 0.115 0.146 C 0.115 0.135 0.06 0.132 -0.003 0.14 C -0.066 0.148 -0.115 0.164 -0.115 0.174 C -0.115 0.185 -0.064 0.194 -0.001 0.194 C 0.063 0.194 0.115 0.185 0.115 0.174 C 0.115 0.164 0.061 0.161 -0.003 0.168 C -0.066 0.176 -0.115 0.192 -0.115 0.203 C -0.115 0.213 -0.064 0.223 0 0.223 C 0.064 0.223 0.115 0.214 0.115 0.203 C 0.115 0.192 0.061 0.189 -0.002 0.197 C -0.065 0.205 -0.116 0.22 -0.115 0.231 C -0.114 0.242 -0.064 0.25 0 0.25 C 0.064 0.25 0.115 0.241 0.115 0.23 C 0.115 0.22 0.063 0.217 0 0.226 E" pathEditMode="relative" ptsTypes="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План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На уроке мы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 smtClean="0">
                <a:solidFill>
                  <a:schemeClr val="bg1"/>
                </a:solidFill>
              </a:rPr>
              <a:t>Рассмотрим строение мозга рыбы, инстинкты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рыб.</a:t>
            </a:r>
          </a:p>
          <a:p>
            <a:pPr marL="571500" indent="-571500">
              <a:buFont typeface="+mj-lt"/>
              <a:buAutoNum type="romanUcPeriod"/>
            </a:pPr>
            <a:r>
              <a:rPr lang="ru-RU" dirty="0" smtClean="0">
                <a:solidFill>
                  <a:schemeClr val="bg1"/>
                </a:solidFill>
              </a:rPr>
              <a:t>Узнаем , что такое эндокринная система, что такое нервная система. </a:t>
            </a:r>
            <a:endParaRPr lang="ru-RU" dirty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endParaRPr lang="ru-RU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UcPeriod"/>
            </a:pPr>
            <a:endParaRPr lang="ru-RU" dirty="0" smtClean="0"/>
          </a:p>
          <a:p>
            <a:pPr marL="571500" indent="-571500">
              <a:buFont typeface="+mj-lt"/>
              <a:buAutoNum type="romanUcPeriod"/>
            </a:pPr>
            <a:endParaRPr lang="ru-RU" dirty="0" smtClean="0"/>
          </a:p>
          <a:p>
            <a:pPr marL="571500" indent="-571500">
              <a:buFont typeface="+mj-lt"/>
              <a:buAutoNum type="romanU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83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Устройство мозга рыб.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789040"/>
            <a:ext cx="8229600" cy="3229819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ru-RU" dirty="0" smtClean="0">
                <a:solidFill>
                  <a:srgbClr val="009A07"/>
                </a:solidFill>
              </a:rPr>
              <a:t>У всех рыб сильно развиты средний и задний отделы мозга. У рыб, живущих в прозрачной воде, особо хорошее развитие получили зрительные доли мозга. У линя и карася, например, напротив, развита задняя часть мозга.</a:t>
            </a:r>
            <a:endParaRPr lang="ru-RU" dirty="0">
              <a:solidFill>
                <a:srgbClr val="009A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1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552"/>
            <a:ext cx="8229600" cy="1356086"/>
          </a:xfrm>
        </p:spPr>
        <p:txBody>
          <a:bodyPr/>
          <a:lstStyle/>
          <a:p>
            <a:r>
              <a:rPr lang="ru-RU" dirty="0" smtClean="0"/>
              <a:t>Инстинкты.</a:t>
            </a:r>
            <a:endParaRPr lang="ru-RU" dirty="0"/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126508"/>
              </p:ext>
            </p:extLst>
          </p:nvPr>
        </p:nvGraphicFramePr>
        <p:xfrm>
          <a:off x="539552" y="5445224"/>
          <a:ext cx="8229600" cy="1295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Угри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Лососевые</a:t>
                      </a:r>
                      <a:endParaRPr lang="ru-RU" dirty="0"/>
                    </a:p>
                  </a:txBody>
                  <a:tcPr/>
                </a:tc>
              </a:tr>
              <a:tr h="924882">
                <a:tc>
                  <a:txBody>
                    <a:bodyPr/>
                    <a:lstStyle/>
                    <a:p>
                      <a:r>
                        <a:rPr lang="ru-RU" dirty="0" smtClean="0"/>
                        <a:t>Угорь</a:t>
                      </a:r>
                      <a:r>
                        <a:rPr lang="ru-RU" baseline="0" dirty="0" smtClean="0"/>
                        <a:t> проплывает тысячи километров до места откладки икры и находят его безошибочно.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Собираются в огромные стаи</a:t>
                      </a:r>
                      <a:r>
                        <a:rPr lang="ru-RU" baseline="0" dirty="0" smtClean="0"/>
                        <a:t> во время нереста, преодолевают небольшие водопады и др.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942888"/>
              </p:ext>
            </p:extLst>
          </p:nvPr>
        </p:nvGraphicFramePr>
        <p:xfrm>
          <a:off x="0" y="1340768"/>
          <a:ext cx="9144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864096">
                <a:tc>
                  <a:txBody>
                    <a:bodyPr/>
                    <a:lstStyle/>
                    <a:p>
                      <a:r>
                        <a:rPr lang="ru-RU" dirty="0" smtClean="0"/>
                        <a:t>Инстинкт-врожденная способность животных организмов к совершению бессознательных целесообразных действий в ответ на изменение внутренней или внешней среды 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01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стя\AppData\Local\Microsoft\Windows\Temporary Internet Files\Content.IE5\8YQ04HCM\MC900438727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Нервная система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Нервная система рыб, как и </a:t>
            </a:r>
            <a:r>
              <a:rPr lang="ru-RU" dirty="0" smtClean="0">
                <a:solidFill>
                  <a:srgbClr val="FF0000"/>
                </a:solidFill>
              </a:rPr>
              <a:t>у всех </a:t>
            </a:r>
            <a:r>
              <a:rPr lang="ru-RU" dirty="0">
                <a:solidFill>
                  <a:srgbClr val="FF0000"/>
                </a:solidFill>
              </a:rPr>
              <a:t>других х</a:t>
            </a:r>
            <a:r>
              <a:rPr lang="ru-RU" dirty="0" smtClean="0">
                <a:solidFill>
                  <a:srgbClr val="FF0000"/>
                </a:solidFill>
              </a:rPr>
              <a:t>ребетных</a:t>
            </a:r>
            <a:r>
              <a:rPr lang="ru-RU" dirty="0">
                <a:solidFill>
                  <a:srgbClr val="FF0000"/>
                </a:solidFill>
              </a:rPr>
              <a:t>, разделяется </a:t>
            </a:r>
            <a:r>
              <a:rPr lang="ru-RU" dirty="0" smtClean="0">
                <a:solidFill>
                  <a:srgbClr val="FF0000"/>
                </a:solidFill>
              </a:rPr>
              <a:t>на </a:t>
            </a:r>
            <a:r>
              <a:rPr lang="ru-RU" dirty="0">
                <a:solidFill>
                  <a:srgbClr val="FF0000"/>
                </a:solidFill>
              </a:rPr>
              <a:t>центральную и периферическую. В состав центральной нервной системы входят головной и спинной мозг. В периферическую входят  нервные клетки и волокна.</a:t>
            </a:r>
          </a:p>
        </p:txBody>
      </p:sp>
    </p:spTree>
    <p:extLst>
      <p:ext uri="{BB962C8B-B14F-4D97-AF65-F5344CB8AC3E}">
        <p14:creationId xmlns:p14="http://schemas.microsoft.com/office/powerpoint/2010/main" val="3199039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остя\AppData\Local\Microsoft\Windows\Temporary Internet Files\Content.IE5\OO33I9CK\MC900438747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047" cy="684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Эндокринная система.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Эндокринная система </a:t>
            </a:r>
            <a:r>
              <a:rPr lang="ru-RU" dirty="0">
                <a:solidFill>
                  <a:srgbClr val="FFFF00"/>
                </a:solidFill>
              </a:rPr>
              <a:t>— система регуляции деятельности внутренних органов посредством гормонов, выделяемых эндокринными клетками непосредственно в кровь, либо диффундирующих через межклеточное пространство в соседние клетки.</a:t>
            </a:r>
          </a:p>
        </p:txBody>
      </p:sp>
    </p:spTree>
    <p:extLst>
      <p:ext uri="{BB962C8B-B14F-4D97-AF65-F5344CB8AC3E}">
        <p14:creationId xmlns:p14="http://schemas.microsoft.com/office/powerpoint/2010/main" val="21442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192" y="332656"/>
            <a:ext cx="8229600" cy="1143000"/>
          </a:xfrm>
        </p:spPr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Какие части мозга больше всего развиты у рыб?</a:t>
            </a:r>
          </a:p>
          <a:p>
            <a:pPr marL="0" indent="0">
              <a:buNone/>
            </a:pPr>
            <a:r>
              <a:rPr lang="ru-RU" sz="2000" dirty="0" smtClean="0"/>
              <a:t>А) Промежуточный мозг</a:t>
            </a:r>
          </a:p>
          <a:p>
            <a:pPr marL="0" indent="0">
              <a:buNone/>
            </a:pPr>
            <a:r>
              <a:rPr lang="ru-RU" sz="2000" dirty="0" smtClean="0"/>
              <a:t>Б) Передняя и задняя части</a:t>
            </a:r>
          </a:p>
          <a:p>
            <a:pPr marL="0" indent="0">
              <a:buNone/>
            </a:pPr>
            <a:r>
              <a:rPr lang="ru-RU" sz="2000" dirty="0" smtClean="0"/>
              <a:t>В) Обонятельные луковицы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2. Укажите мозг рыбы.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А) </a:t>
            </a:r>
            <a:r>
              <a:rPr lang="ru-RU" sz="2000" dirty="0" smtClean="0">
                <a:solidFill>
                  <a:srgbClr val="FFFF00"/>
                </a:solidFill>
              </a:rPr>
              <a:t>                                        Б)                                        В)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3516575"/>
            <a:ext cx="1656184" cy="246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3516575"/>
            <a:ext cx="2740071" cy="246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93" y="3516575"/>
            <a:ext cx="1661376" cy="202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99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костя\AppData\Local\Microsoft\Windows\Temporary Internet Files\Content.IE5\8YQ04HCM\MM91000109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colorTemperature colorTemp="47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внимание!!!!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C:\Users\костя\AppData\Local\Microsoft\Windows\Temporary Internet Files\Content.IE5\9IVCGSHH\MC900432539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69095" y="35705"/>
            <a:ext cx="1574905" cy="157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04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228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Головной мозг рыб</vt:lpstr>
      <vt:lpstr>План</vt:lpstr>
      <vt:lpstr>Устройство мозга рыб.</vt:lpstr>
      <vt:lpstr>Инстинкты.</vt:lpstr>
      <vt:lpstr>Нервная система</vt:lpstr>
      <vt:lpstr>Эндокринная система.</vt:lpstr>
      <vt:lpstr>Вопросы</vt:lpstr>
      <vt:lpstr>Спасибо за внимание!!!!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Костя</dc:creator>
  <cp:lastModifiedBy>Костя</cp:lastModifiedBy>
  <cp:revision>13</cp:revision>
  <dcterms:created xsi:type="dcterms:W3CDTF">2013-04-02T15:35:45Z</dcterms:created>
  <dcterms:modified xsi:type="dcterms:W3CDTF">2013-04-07T10:29:35Z</dcterms:modified>
</cp:coreProperties>
</file>