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1FCC8B-6BE3-40BF-BA7B-EC22B5264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50600C-907A-492C-84CC-FDDD85CB68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90600"/>
            <a:ext cx="8229600" cy="3429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Школа светофорных наук.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ПДД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61777" y="1600200"/>
            <a:ext cx="362044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906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ЮИД –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282621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Юный </a:t>
            </a:r>
          </a:p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инспектор</a:t>
            </a:r>
          </a:p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 движения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779838" y="0"/>
            <a:ext cx="0" cy="6858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2781300"/>
            <a:ext cx="9144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68538" y="404813"/>
            <a:ext cx="647700" cy="15113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411413" y="476250"/>
            <a:ext cx="360362" cy="36036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411413" y="981075"/>
            <a:ext cx="360362" cy="3603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411413" y="1484313"/>
            <a:ext cx="360362" cy="360362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555875" y="1916113"/>
            <a:ext cx="0" cy="64770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0" y="4292600"/>
            <a:ext cx="9144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795963" y="0"/>
            <a:ext cx="0" cy="6858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539750" y="3378200"/>
          <a:ext cx="1579563" cy="569913"/>
        </p:xfrm>
        <a:graphic>
          <a:graphicData uri="http://schemas.openxmlformats.org/presentationml/2006/ole">
            <p:oleObj spid="_x0000_s1026" name="CorelDRAW CMX" r:id="rId3" imgW="9761040" imgH="3493800" progId="">
              <p:embed/>
            </p:oleObj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4649788" y="2019300"/>
          <a:ext cx="4033837" cy="1347788"/>
        </p:xfrm>
        <a:graphic>
          <a:graphicData uri="http://schemas.openxmlformats.org/presentationml/2006/ole">
            <p:oleObj spid="_x0000_s1029" name="CorelDRAW CMX" r:id="rId4" imgW="6854400" imgH="2273400" progId="">
              <p:embed/>
            </p:oleObj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942975" y="3938588"/>
          <a:ext cx="3067050" cy="2185987"/>
        </p:xfrm>
        <a:graphic>
          <a:graphicData uri="http://schemas.openxmlformats.org/presentationml/2006/ole">
            <p:oleObj spid="_x0000_s1027" name="CorelDRAW CMX" r:id="rId5" imgW="5230800" imgH="3701880" progId="">
              <p:embed/>
            </p:oleObj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3924300" y="260350"/>
          <a:ext cx="933450" cy="692150"/>
        </p:xfrm>
        <a:graphic>
          <a:graphicData uri="http://schemas.openxmlformats.org/presentationml/2006/ole">
            <p:oleObj spid="_x0000_s1028" name="CorelDRAW CMX" r:id="rId6" imgW="6855840" imgH="5046480" progId="">
              <p:embed/>
            </p:oleObj>
          </a:graphicData>
        </a:graphic>
      </p:graphicFrame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659563" y="3860800"/>
            <a:ext cx="647700" cy="15113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6804025" y="3933825"/>
            <a:ext cx="360363" cy="36036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6804025" y="4365625"/>
            <a:ext cx="360363" cy="3603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6804025" y="4868863"/>
            <a:ext cx="360363" cy="360362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7019925" y="5373688"/>
            <a:ext cx="0" cy="64770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620713"/>
            <a:ext cx="630238" cy="647700"/>
          </a:xfrm>
          <a:prstGeom prst="rect">
            <a:avLst/>
          </a:prstGeom>
          <a:noFill/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4076700"/>
            <a:ext cx="719138" cy="690563"/>
          </a:xfrm>
          <a:prstGeom prst="rect">
            <a:avLst/>
          </a:prstGeom>
          <a:noFill/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300788" y="4724400"/>
            <a:ext cx="0" cy="12969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3276600" y="1268413"/>
            <a:ext cx="0" cy="12969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79 0.00046 L 1.12639 -0.00995 " pathEditMode="relative" ptsTypes="AA">
                                      <p:cBhvr>
                                        <p:cTn id="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54106E-7 L -1.071 7.54106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04002E-6 L -0.00781 1.13325 " pathEditMode="relative" ptsTypes="AA">
                                      <p:cBhvr>
                                        <p:cTn id="1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034E-6 L 1.94444E-6 -1.04927 " pathEditMode="relative" ptsTypes="AA">
                                      <p:cBhvr>
                                        <p:cTn id="18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4" grpId="0" animBg="1"/>
      <p:bldP spid="82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188" y="1700213"/>
            <a:ext cx="1584325" cy="3671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63588" y="1852613"/>
            <a:ext cx="1584325" cy="3671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Содержимое 4" descr="cvetofori-zameniat-na-lazer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1800" y="12954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47813" y="333375"/>
            <a:ext cx="2087562" cy="58324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835150" y="549275"/>
            <a:ext cx="1511300" cy="15843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835150" y="2349500"/>
            <a:ext cx="1511300" cy="15843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835150" y="4365625"/>
            <a:ext cx="1511300" cy="1584325"/>
          </a:xfrm>
          <a:prstGeom prst="ellipse">
            <a:avLst/>
          </a:prstGeom>
          <a:solidFill>
            <a:srgbClr val="00CC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2 -0.00856 C 0.20504 -0.04232 0.32136 -0.07538 0.39566 -0.01064 C 0.47014 0.05456 0.55973 0.27491 0.5349 0.38335 C 0.51025 0.49156 0.30712 0.63976 0.24705 0.63976 C 0.18681 0.63976 0.18525 0.44647 0.17327 0.38335 C 0.16146 0.32023 0.16268 0.28878 0.175 0.26011 C 0.18768 0.23167 0.17691 0.2215 0.24861 0.21225 C 0.32032 0.20323 0.61806 0.23468 0.60539 0.20601 C 0.59271 0.17711 0.27483 -0.02035 0.17327 0.0393 C 0.07188 0.09919 0.02622 0.47745 -0.00382 0.56439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0.03492 C 0.18247 0.20601 0.29896 0.37734 0.37223 0.37734 C 0.44549 0.37734 0.48039 0.1563 0.50677 0.03492 C 0.53316 -0.08647 0.57431 -0.35445 0.53091 -0.35052 C 0.48768 -0.34682 0.31146 0.06752 0.24723 0.0585 C 0.18299 0.04971 0.18681 -0.34982 0.14497 -0.40393 C 0.10295 -0.45757 0.02084 -0.28902 -0.00382 -0.26612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0.01619 C 0.28646 0.1355 0.48681 0.25503 0.55643 0.18729 C 0.62605 0.11954 0.63316 -0.31861 0.504 -0.38982 C 0.37483 -0.46104 -0.11024 -0.20832 -0.21823 -0.23953 C -0.32621 -0.27075 -0.18038 -0.56901 -0.14357 -0.5778 C -0.10677 -0.58659 -0.02205 -0.34011 0.00243 -0.29248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1" grpId="1" animBg="1"/>
      <p:bldP spid="12291" grpId="2" animBg="1"/>
      <p:bldP spid="12292" grpId="0" animBg="1"/>
      <p:bldP spid="12292" grpId="1" animBg="1"/>
      <p:bldP spid="12292" grpId="2" animBg="1"/>
      <p:bldP spid="12293" grpId="0" animBg="1"/>
      <p:bldP spid="12293" grpId="1" animBg="1"/>
      <p:bldP spid="12293" grpId="2" animBg="1"/>
      <p:bldP spid="1229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1" y="914400"/>
            <a:ext cx="5251861" cy="395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8800" y="152400"/>
            <a:ext cx="3182143" cy="3240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4" descr="prez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281940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Безопасного пути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9458" name="Picture 2" descr="D:\Документы Дружба\БЕЗОПАСНОЕ КОЛЕСО\Фото00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0"/>
            <a:ext cx="3121025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12</Words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Апекс</vt:lpstr>
      <vt:lpstr>CorelDRAW CMX</vt:lpstr>
      <vt:lpstr>Школа светофорных наук.  ПДД</vt:lpstr>
      <vt:lpstr>Слайд 2</vt:lpstr>
      <vt:lpstr>ЮИД –</vt:lpstr>
      <vt:lpstr>Слайд 4</vt:lpstr>
      <vt:lpstr>Слайд 5</vt:lpstr>
      <vt:lpstr>Слайд 6</vt:lpstr>
      <vt:lpstr>Слайд 7</vt:lpstr>
      <vt:lpstr>Слайд 8</vt:lpstr>
      <vt:lpstr>Безопасного пути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светофорных наук</dc:title>
  <cp:lastModifiedBy>User</cp:lastModifiedBy>
  <cp:revision>18</cp:revision>
  <dcterms:modified xsi:type="dcterms:W3CDTF">2011-02-10T16:23:06Z</dcterms:modified>
</cp:coreProperties>
</file>