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3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422B-96AE-4E21-B30B-5CC57C0C5578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ssage.ru/wp-content/uploads/2008/08/r1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img1.liveinternet.ru/images/attach/c/0/37/707/37707443_32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yphonov.ru/tryphonov2/pic2/heart17.gif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tatic.howstuffworks.com/gif/artificial-heart-abiocor-ha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FF5050"/>
            </a:gs>
            <a:gs pos="100000">
              <a:srgbClr val="FF7C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0433149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51756" y="0"/>
            <a:ext cx="9195756" cy="7009049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4608512" cy="1224136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АНАТОМИЯ ЧЕЛОВЕКА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437112"/>
            <a:ext cx="4320480" cy="1224136"/>
          </a:xfr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j043873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9540552" y="260648"/>
            <a:ext cx="2843808" cy="2996952"/>
          </a:xfrm>
          <a:prstGeom prst="round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План урока:</a:t>
            </a:r>
          </a:p>
          <a:p>
            <a:r>
              <a:rPr lang="ru-RU" sz="2800" dirty="0" smtClean="0"/>
              <a:t>1.Актуализация знаний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виды </a:t>
            </a:r>
            <a:r>
              <a:rPr lang="ru-RU" sz="2800" dirty="0" smtClean="0"/>
              <a:t>кровеносных сосудов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строение </a:t>
            </a:r>
            <a:r>
              <a:rPr lang="ru-RU" sz="2800" dirty="0" smtClean="0"/>
              <a:t>кровеносных сосудов</a:t>
            </a:r>
          </a:p>
          <a:p>
            <a:r>
              <a:rPr lang="ru-RU" sz="2800" dirty="0" smtClean="0"/>
              <a:t>2. Повторение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строение </a:t>
            </a:r>
            <a:r>
              <a:rPr lang="ru-RU" sz="2800" dirty="0" smtClean="0"/>
              <a:t>сердца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работа </a:t>
            </a:r>
            <a:r>
              <a:rPr lang="ru-RU" sz="2800" dirty="0" smtClean="0"/>
              <a:t>сердца и ее фазы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круги </a:t>
            </a:r>
            <a:r>
              <a:rPr lang="ru-RU" sz="2800" dirty="0" smtClean="0"/>
              <a:t>кровообращения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гигиена </a:t>
            </a:r>
            <a:r>
              <a:rPr lang="ru-RU" sz="2800" dirty="0" smtClean="0"/>
              <a:t>и профилактика работы сердца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6 из 60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851920" y="260648"/>
            <a:ext cx="4320480" cy="6336704"/>
          </a:xfrm>
          <a:prstGeom prst="round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539552" y="908720"/>
            <a:ext cx="331236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Строение кровеносной системы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овая папка\3-4(02)(487x292)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91680" y="1556792"/>
            <a:ext cx="57606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Сосуды кровеносной системы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овая папка\34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83768" y="188640"/>
            <a:ext cx="41764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7251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2048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34888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268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7890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356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57332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9330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53732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83671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7809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046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4283968" y="5517232"/>
            <a:ext cx="864096" cy="864096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12-конечная звезда 25"/>
          <p:cNvSpPr/>
          <p:nvPr/>
        </p:nvSpPr>
        <p:spPr>
          <a:xfrm>
            <a:off x="4499992" y="260648"/>
            <a:ext cx="914400" cy="914400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4211960" y="4509120"/>
            <a:ext cx="864096" cy="936104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2-конечная звезда 27"/>
          <p:cNvSpPr/>
          <p:nvPr/>
        </p:nvSpPr>
        <p:spPr>
          <a:xfrm>
            <a:off x="4860032" y="3140968"/>
            <a:ext cx="720080" cy="792088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12-конечная звезда 28"/>
          <p:cNvSpPr/>
          <p:nvPr/>
        </p:nvSpPr>
        <p:spPr>
          <a:xfrm>
            <a:off x="5220072" y="1052736"/>
            <a:ext cx="792088" cy="792088"/>
          </a:xfrm>
          <a:prstGeom prst="star1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2-конечная звезда 29"/>
          <p:cNvSpPr/>
          <p:nvPr/>
        </p:nvSpPr>
        <p:spPr>
          <a:xfrm>
            <a:off x="3491880" y="1124744"/>
            <a:ext cx="792088" cy="792088"/>
          </a:xfrm>
          <a:prstGeom prst="star1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28" y="1916832"/>
            <a:ext cx="1728192" cy="10081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ильный пятиугольник 31"/>
          <p:cNvSpPr/>
          <p:nvPr/>
        </p:nvSpPr>
        <p:spPr>
          <a:xfrm>
            <a:off x="3779912" y="3212976"/>
            <a:ext cx="792088" cy="792088"/>
          </a:xfrm>
          <a:prstGeom prst="pen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23928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6206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68595"/>
            <a:ext cx="237626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Направление движения крови по органам кровеносной системы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Documents\анатомия, уроки\кровообращение 00_01_20-00_01_22.10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03646" y="1556792"/>
            <a:ext cx="6240693" cy="4680520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3371865" y="332656"/>
            <a:ext cx="23042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сердца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350px-Heart_ru_svg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515" r="-1679"/>
          <a:stretch>
            <a:fillRect/>
          </a:stretch>
        </p:blipFill>
        <p:spPr bwMode="auto">
          <a:xfrm>
            <a:off x="2123728" y="0"/>
            <a:ext cx="5400600" cy="6858000"/>
          </a:xfrm>
          <a:prstGeom prst="round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Овал 7"/>
          <p:cNvSpPr/>
          <p:nvPr/>
        </p:nvSpPr>
        <p:spPr>
          <a:xfrm>
            <a:off x="4283968" y="2132856"/>
            <a:ext cx="1296144" cy="36004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легочный ствол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1052736"/>
            <a:ext cx="1440160" cy="39300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верхняя полая вена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1840" y="5157192"/>
            <a:ext cx="1368152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нижняя полая вена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3645024"/>
            <a:ext cx="1872208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полулунный клапан </a:t>
            </a:r>
            <a:r>
              <a:rPr lang="ru-RU" sz="105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лег.вены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11" idx="6"/>
          </p:cNvCxnSpPr>
          <p:nvPr/>
        </p:nvCxnSpPr>
        <p:spPr>
          <a:xfrm flipV="1">
            <a:off x="3563888" y="3645024"/>
            <a:ext cx="1008112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835696" y="4149080"/>
            <a:ext cx="1800200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Трехстворчатый клапан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563888" y="4077072"/>
            <a:ext cx="72008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27984" y="1772816"/>
            <a:ext cx="100811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аорта</a:t>
            </a:r>
            <a:endParaRPr lang="ru-RU" sz="1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47864" y="2996952"/>
            <a:ext cx="1368152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правое предсердие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39952" y="4149080"/>
            <a:ext cx="1368152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правый желудочек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56176" y="2348880"/>
            <a:ext cx="1368152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легочная вена</a:t>
            </a:r>
            <a:endParaRPr lang="ru-RU" sz="1100" dirty="0"/>
          </a:p>
        </p:txBody>
      </p:sp>
      <p:sp>
        <p:nvSpPr>
          <p:cNvPr id="22" name="Овал 21"/>
          <p:cNvSpPr/>
          <p:nvPr/>
        </p:nvSpPr>
        <p:spPr>
          <a:xfrm>
            <a:off x="6444208" y="3717032"/>
            <a:ext cx="1584176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полулунный клапан аорты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00192" y="2996952"/>
            <a:ext cx="1872208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двустворчатый клапан</a:t>
            </a:r>
            <a:endParaRPr lang="ru-RU" sz="1000" dirty="0"/>
          </a:p>
        </p:txBody>
      </p:sp>
      <p:sp>
        <p:nvSpPr>
          <p:cNvPr id="24" name="Овал 23"/>
          <p:cNvSpPr/>
          <p:nvPr/>
        </p:nvSpPr>
        <p:spPr>
          <a:xfrm>
            <a:off x="4644008" y="2708920"/>
            <a:ext cx="1440160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левое предсердие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32040" y="3645024"/>
            <a:ext cx="1368152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левое желудочек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10800000" flipV="1">
            <a:off x="5508104" y="3248980"/>
            <a:ext cx="792088" cy="108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2" idx="1"/>
          </p:cNvCxnSpPr>
          <p:nvPr/>
        </p:nvCxnSpPr>
        <p:spPr>
          <a:xfrm rot="16200000" flipV="1">
            <a:off x="5875227" y="2989870"/>
            <a:ext cx="217833" cy="1384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576" y="764704"/>
            <a:ext cx="1800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Строение сердца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9219" t="7560" r="5501" b="5501"/>
          <a:stretch>
            <a:fillRect/>
          </a:stretch>
        </p:blipFill>
        <p:spPr bwMode="auto">
          <a:xfrm>
            <a:off x="3847536" y="3933055"/>
            <a:ext cx="2308640" cy="266252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Картинка 2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635085"/>
            <a:ext cx="2520280" cy="251399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" name="Picture 6" descr="Картинка 11 из 608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568" y="548680"/>
            <a:ext cx="3539546" cy="3600400"/>
          </a:xfrm>
          <a:prstGeom prst="round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5724128" y="578831"/>
            <a:ext cx="31683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«Сердце» взамен сердцу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9458844">
            <a:off x="5984592" y="4575173"/>
            <a:ext cx="1660474" cy="62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106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АНАТОМИЯ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ЧЕЛОВЕКА</dc:title>
  <dc:creator>а</dc:creator>
  <cp:lastModifiedBy>Школа</cp:lastModifiedBy>
  <cp:revision>6</cp:revision>
  <dcterms:created xsi:type="dcterms:W3CDTF">2010-11-17T16:48:08Z</dcterms:created>
  <dcterms:modified xsi:type="dcterms:W3CDTF">2014-03-27T05:34:02Z</dcterms:modified>
</cp:coreProperties>
</file>