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A2DC-C722-41AA-B42F-ABDEA4D30686}" type="datetimeFigureOut">
              <a:rPr lang="ru-RU" smtClean="0"/>
              <a:pPr/>
              <a:t>29.12.2010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9A362-DEA5-4375-B16A-4B4E3EF7B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ПЕДСОВЕТ-ПРАКТИКУМ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785926"/>
            <a:ext cx="6400800" cy="3429024"/>
          </a:xfrm>
        </p:spPr>
        <p:txBody>
          <a:bodyPr>
            <a:normAutofit fontScale="85000" lnSpcReduction="10000"/>
          </a:bodyPr>
          <a:lstStyle/>
          <a:p>
            <a:r>
              <a:rPr lang="ru-RU" sz="6000" b="1" dirty="0">
                <a:solidFill>
                  <a:srgbClr val="0070C0"/>
                </a:solidFill>
              </a:rPr>
              <a:t>«Гражданское  воспитание учащихся на уроке и во внеурочное время»</a:t>
            </a:r>
            <a:endParaRPr lang="ru-RU" sz="60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научиться беречь и любить  то, что имеешь: свою страну, свой дом, свою семью, свою школу?</a:t>
            </a:r>
          </a:p>
          <a:p>
            <a:r>
              <a:rPr lang="ru-RU" dirty="0"/>
              <a:t>Как воспитать  в себе умение быть человеком не на словах, а на деле?</a:t>
            </a:r>
          </a:p>
          <a:p>
            <a:r>
              <a:rPr lang="ru-RU" dirty="0"/>
              <a:t>Как научиться быть достойным  памяти предков?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Что означают слова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гражданин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гражданская </a:t>
            </a:r>
            <a:r>
              <a:rPr lang="ru-RU" dirty="0"/>
              <a:t>активность? </a:t>
            </a:r>
            <a:endParaRPr lang="ru-RU" dirty="0" smtClean="0"/>
          </a:p>
          <a:p>
            <a:r>
              <a:rPr lang="ru-RU" dirty="0" smtClean="0"/>
              <a:t>гражданственность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>
                <a:solidFill>
                  <a:srgbClr val="0070C0"/>
                </a:solidFill>
              </a:rPr>
              <a:t>«Опишите качества, которыми должен обладать наш выпускник»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Бутко</a:t>
            </a:r>
            <a:r>
              <a:rPr lang="ru-RU" dirty="0"/>
              <a:t> А.А, </a:t>
            </a:r>
            <a:r>
              <a:rPr lang="ru-RU" dirty="0" err="1"/>
              <a:t>Сухомлинова</a:t>
            </a:r>
            <a:r>
              <a:rPr lang="ru-RU" dirty="0"/>
              <a:t> А.А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 «Чувство </a:t>
            </a:r>
            <a:r>
              <a:rPr lang="ru-RU" b="1" dirty="0"/>
              <a:t>юмора, доброта, порядочность»</a:t>
            </a:r>
          </a:p>
          <a:p>
            <a:r>
              <a:rPr lang="ru-RU" dirty="0" err="1"/>
              <a:t>Ногих</a:t>
            </a:r>
            <a:r>
              <a:rPr lang="ru-RU" dirty="0"/>
              <a:t> И.В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«Порядочность, доброта, ответственность»</a:t>
            </a:r>
          </a:p>
          <a:p>
            <a:r>
              <a:rPr lang="ru-RU" dirty="0"/>
              <a:t>Курочка С.В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«Порядочность, выносливость, доброжелательность, уважение к старшим»</a:t>
            </a:r>
          </a:p>
          <a:p>
            <a:r>
              <a:rPr lang="ru-RU" dirty="0" err="1"/>
              <a:t>Тростянский</a:t>
            </a:r>
            <a:r>
              <a:rPr lang="ru-RU" dirty="0"/>
              <a:t> </a:t>
            </a:r>
            <a:r>
              <a:rPr lang="ru-RU" dirty="0" smtClean="0"/>
              <a:t>С.С</a:t>
            </a:r>
          </a:p>
          <a:p>
            <a:r>
              <a:rPr lang="ru-RU" b="1" dirty="0" smtClean="0"/>
              <a:t> </a:t>
            </a:r>
            <a:r>
              <a:rPr lang="ru-RU" b="1" dirty="0"/>
              <a:t>«Порядочность, ответственность, доброта, уважение»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Практическая часть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1 </a:t>
            </a:r>
            <a:r>
              <a:rPr lang="ru-RU" b="1" dirty="0"/>
              <a:t>группа  </a:t>
            </a:r>
          </a:p>
          <a:p>
            <a:r>
              <a:rPr lang="ru-RU" dirty="0"/>
              <a:t>выделить приоритетные направления в работе по программе гражданско-патриотического воспитания</a:t>
            </a:r>
          </a:p>
          <a:p>
            <a:r>
              <a:rPr lang="ru-RU" dirty="0"/>
              <a:t>составить перечень основных мероприятий  (реальных дел)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2 группа </a:t>
            </a:r>
          </a:p>
          <a:p>
            <a:r>
              <a:rPr lang="ru-RU" dirty="0" smtClean="0"/>
              <a:t>определить роль (помощь) в ходе осуществления программы</a:t>
            </a:r>
          </a:p>
          <a:p>
            <a:r>
              <a:rPr lang="ru-RU" dirty="0" smtClean="0"/>
              <a:t>составить перечень  мероприятий  (реальных дел), в которых  приняли бы участие родители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Оценка мероприятий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 класс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туриада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Физико-мат</a:t>
                      </a:r>
                      <a:r>
                        <a:rPr lang="ru-RU" b="1" dirty="0" smtClean="0"/>
                        <a:t>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нед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Линейка по ЗОЖ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Нед</a:t>
                      </a:r>
                      <a:r>
                        <a:rPr lang="ru-RU" b="1" dirty="0" smtClean="0"/>
                        <a:t> филологии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Кл час по ЗОЖ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проводился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Кл час правовой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Встреча</a:t>
                      </a:r>
                      <a:r>
                        <a:rPr lang="ru-RU" b="1" baseline="0" dirty="0" smtClean="0"/>
                        <a:t> с Улановым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Баскетбол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День матери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Осенний бал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Новый год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Запросы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Что хотят дети, чтобы проводилось в школе</a:t>
            </a:r>
          </a:p>
          <a:p>
            <a:r>
              <a:rPr lang="ru-RU" b="1" dirty="0" smtClean="0"/>
              <a:t>Профессиональные классные часы 9 класс</a:t>
            </a:r>
          </a:p>
          <a:p>
            <a:r>
              <a:rPr lang="ru-RU" b="1" dirty="0" smtClean="0"/>
              <a:t>Побольше встреч с интересными людьми</a:t>
            </a:r>
          </a:p>
          <a:p>
            <a:r>
              <a:rPr lang="ru-RU" b="1" dirty="0" smtClean="0"/>
              <a:t>Праздники День Святого Валентина, Рождественские гадания</a:t>
            </a:r>
          </a:p>
          <a:p>
            <a:r>
              <a:rPr lang="ru-RU" b="1" dirty="0" smtClean="0"/>
              <a:t>Вечера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Проект решения </a:t>
            </a:r>
            <a:r>
              <a:rPr lang="ru-RU" b="1" u="sng" dirty="0" smtClean="0"/>
              <a:t>педсовета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продолжить </a:t>
            </a:r>
            <a:r>
              <a:rPr lang="ru-RU" dirty="0" smtClean="0"/>
              <a:t>совершенствование форм и методов работы по гражданско-патриотическому воспитанию учащихся</a:t>
            </a:r>
          </a:p>
          <a:p>
            <a:r>
              <a:rPr lang="ru-RU" dirty="0" smtClean="0"/>
              <a:t>инициативной группе разработать программу на 2011-2015 года</a:t>
            </a:r>
          </a:p>
          <a:p>
            <a:r>
              <a:rPr lang="ru-RU" dirty="0" smtClean="0"/>
              <a:t>классным руководителям сдать удачную разработку на ваш взгляд  классного часа по гражданско-патриотическому </a:t>
            </a:r>
            <a:r>
              <a:rPr lang="ru-RU" dirty="0" smtClean="0"/>
              <a:t>воспитанию в этом году.</a:t>
            </a:r>
            <a:endParaRPr lang="ru-RU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ЦЕЛЬ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выявить </a:t>
            </a:r>
            <a:r>
              <a:rPr lang="ru-RU" dirty="0"/>
              <a:t>проблемы, пути и способы совершенствования работы по гражданско-патриотическому воспитанию школьников, подготовить проект школьной программы гражданско-патриотического воспитания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Приказом Министерства образования РФ от 30.10.2001 № 3511 был разработана программа «Патриотическое воспитание граждан».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405" t="32514" r="14486" b="29604"/>
          <a:stretch>
            <a:fillRect/>
          </a:stretch>
        </p:blipFill>
        <p:spPr bwMode="auto">
          <a:xfrm>
            <a:off x="330369" y="642918"/>
            <a:ext cx="867674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1285860"/>
            <a:ext cx="8358246" cy="4857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0417 0.16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405" t="32514" r="14486" b="29604"/>
          <a:stretch>
            <a:fillRect/>
          </a:stretch>
        </p:blipFill>
        <p:spPr bwMode="auto">
          <a:xfrm>
            <a:off x="330369" y="642918"/>
            <a:ext cx="867674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2428868"/>
            <a:ext cx="8358246" cy="37147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022E-16 L -0.00382 0.07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405" t="32514" r="14486" b="29604"/>
          <a:stretch>
            <a:fillRect/>
          </a:stretch>
        </p:blipFill>
        <p:spPr bwMode="auto">
          <a:xfrm>
            <a:off x="330369" y="642918"/>
            <a:ext cx="867674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2786058"/>
            <a:ext cx="8358246" cy="33575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382 0.11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405" t="32514" r="14486" b="29604"/>
          <a:stretch>
            <a:fillRect/>
          </a:stretch>
        </p:blipFill>
        <p:spPr bwMode="auto">
          <a:xfrm>
            <a:off x="330369" y="642918"/>
            <a:ext cx="867674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571876"/>
            <a:ext cx="8358246" cy="2571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0417 0.1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405" t="32514" r="14486" b="29604"/>
          <a:stretch>
            <a:fillRect/>
          </a:stretch>
        </p:blipFill>
        <p:spPr bwMode="auto">
          <a:xfrm>
            <a:off x="330369" y="642918"/>
            <a:ext cx="867674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4357694"/>
            <a:ext cx="8358246" cy="17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0417 0.1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405" t="32514" r="14486" b="29604"/>
          <a:stretch>
            <a:fillRect/>
          </a:stretch>
        </p:blipFill>
        <p:spPr bwMode="auto">
          <a:xfrm>
            <a:off x="330369" y="642918"/>
            <a:ext cx="867674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5000636"/>
            <a:ext cx="8358246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00417 0.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279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ПЕДСОВЕТ-ПРАКТИКУМ</vt:lpstr>
      <vt:lpstr>ЦЕЛЬ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Что означают слова </vt:lpstr>
      <vt:lpstr> «Опишите качества, которыми должен обладать наш выпускник» </vt:lpstr>
      <vt:lpstr>Практическая часть</vt:lpstr>
      <vt:lpstr>Оценка мероприятий</vt:lpstr>
      <vt:lpstr>Запросы учащихся</vt:lpstr>
      <vt:lpstr>Проект решения педсовета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ПЕДСОВЕТ-ПРАКТИКУМ</dc:title>
  <dc:creator>дом</dc:creator>
  <cp:lastModifiedBy>дом</cp:lastModifiedBy>
  <cp:revision>4</cp:revision>
  <dcterms:created xsi:type="dcterms:W3CDTF">2010-12-24T17:50:35Z</dcterms:created>
  <dcterms:modified xsi:type="dcterms:W3CDTF">2010-12-29T16:21:33Z</dcterms:modified>
</cp:coreProperties>
</file>