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65" r:id="rId7"/>
    <p:sldId id="258" r:id="rId8"/>
    <p:sldId id="259" r:id="rId9"/>
    <p:sldId id="260" r:id="rId10"/>
    <p:sldId id="257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C49500"/>
    <a:srgbClr val="FFCCFF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F7F31-F6BA-4593-9316-F59A6998BFA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2E63BE-6239-41DA-B20B-6F0F4189BA45}">
      <dgm:prSet phldrT="[Текст]" phldr="1"/>
      <dgm:spPr/>
      <dgm:t>
        <a:bodyPr/>
        <a:lstStyle/>
        <a:p>
          <a:endParaRPr lang="ru-RU" dirty="0"/>
        </a:p>
      </dgm:t>
    </dgm:pt>
    <dgm:pt modelId="{7DF14AEC-0399-41B8-A10C-BC53EC2E97A5}" type="parTrans" cxnId="{31B38FBE-52F0-4491-84D1-7DECD317B1DE}">
      <dgm:prSet/>
      <dgm:spPr/>
      <dgm:t>
        <a:bodyPr/>
        <a:lstStyle/>
        <a:p>
          <a:endParaRPr lang="ru-RU"/>
        </a:p>
      </dgm:t>
    </dgm:pt>
    <dgm:pt modelId="{8B9AF501-1A98-41C1-B7A3-1E2096CB83E2}" type="sibTrans" cxnId="{31B38FBE-52F0-4491-84D1-7DECD317B1DE}">
      <dgm:prSet/>
      <dgm:spPr/>
      <dgm:t>
        <a:bodyPr/>
        <a:lstStyle/>
        <a:p>
          <a:endParaRPr lang="ru-RU"/>
        </a:p>
      </dgm:t>
    </dgm:pt>
    <dgm:pt modelId="{C0C145CA-6AAC-4B86-851A-6ECDF65132A1}">
      <dgm:prSet phldrT="[Текст]" phldr="1" custT="1"/>
      <dgm:spPr/>
      <dgm:t>
        <a:bodyPr/>
        <a:lstStyle/>
        <a:p>
          <a:endParaRPr lang="ru-RU" sz="2400" dirty="0"/>
        </a:p>
      </dgm:t>
    </dgm:pt>
    <dgm:pt modelId="{751F50B2-5CA7-4069-A808-1E761DB1A993}" type="parTrans" cxnId="{09397FF4-2640-418B-8FD8-5C7B7764401B}">
      <dgm:prSet/>
      <dgm:spPr/>
      <dgm:t>
        <a:bodyPr/>
        <a:lstStyle/>
        <a:p>
          <a:endParaRPr lang="ru-RU"/>
        </a:p>
      </dgm:t>
    </dgm:pt>
    <dgm:pt modelId="{5ADEA361-8EBD-4AEE-BDF7-42D8ECE0E684}" type="sibTrans" cxnId="{09397FF4-2640-418B-8FD8-5C7B7764401B}">
      <dgm:prSet/>
      <dgm:spPr/>
      <dgm:t>
        <a:bodyPr/>
        <a:lstStyle/>
        <a:p>
          <a:endParaRPr lang="ru-RU"/>
        </a:p>
      </dgm:t>
    </dgm:pt>
    <dgm:pt modelId="{18D3A447-4BA6-4081-8D22-DA4F3D538AC5}">
      <dgm:prSet phldrT="[Текст]" phldr="1"/>
      <dgm:spPr/>
      <dgm:t>
        <a:bodyPr/>
        <a:lstStyle/>
        <a:p>
          <a:endParaRPr lang="ru-RU"/>
        </a:p>
      </dgm:t>
    </dgm:pt>
    <dgm:pt modelId="{A362D8A6-EA6D-4C4B-B314-B1554CBE996B}" type="parTrans" cxnId="{383F4C14-289B-462D-979A-E57419F6CBB0}">
      <dgm:prSet/>
      <dgm:spPr/>
      <dgm:t>
        <a:bodyPr/>
        <a:lstStyle/>
        <a:p>
          <a:endParaRPr lang="ru-RU"/>
        </a:p>
      </dgm:t>
    </dgm:pt>
    <dgm:pt modelId="{756D1249-FBFC-4088-9E9C-1C4C03D19FCF}" type="sibTrans" cxnId="{383F4C14-289B-462D-979A-E57419F6CBB0}">
      <dgm:prSet/>
      <dgm:spPr/>
      <dgm:t>
        <a:bodyPr/>
        <a:lstStyle/>
        <a:p>
          <a:endParaRPr lang="ru-RU"/>
        </a:p>
      </dgm:t>
    </dgm:pt>
    <dgm:pt modelId="{726D8964-2B07-48F5-814B-4ED4000F4BF7}">
      <dgm:prSet phldrT="[Текст]" phldr="1"/>
      <dgm:spPr/>
      <dgm:t>
        <a:bodyPr/>
        <a:lstStyle/>
        <a:p>
          <a:endParaRPr lang="ru-RU" sz="3000" dirty="0"/>
        </a:p>
      </dgm:t>
    </dgm:pt>
    <dgm:pt modelId="{9102C605-5D8B-46E7-806C-7219CC605C2D}" type="parTrans" cxnId="{DF7591DC-2036-4A37-8C41-92D9BD174C8A}">
      <dgm:prSet/>
      <dgm:spPr/>
      <dgm:t>
        <a:bodyPr/>
        <a:lstStyle/>
        <a:p>
          <a:endParaRPr lang="ru-RU"/>
        </a:p>
      </dgm:t>
    </dgm:pt>
    <dgm:pt modelId="{AC875084-5777-4FAF-ADD0-67845C7BCED6}" type="sibTrans" cxnId="{DF7591DC-2036-4A37-8C41-92D9BD174C8A}">
      <dgm:prSet/>
      <dgm:spPr/>
      <dgm:t>
        <a:bodyPr/>
        <a:lstStyle/>
        <a:p>
          <a:endParaRPr lang="ru-RU"/>
        </a:p>
      </dgm:t>
    </dgm:pt>
    <dgm:pt modelId="{A09F32D4-228F-4131-9E74-D0680B3CA866}">
      <dgm:prSet phldrT="[Текст]" custT="1"/>
      <dgm:spPr/>
      <dgm:t>
        <a:bodyPr/>
        <a:lstStyle/>
        <a:p>
          <a:r>
            <a:rPr lang="ru-RU" sz="2400" dirty="0" smtClean="0"/>
            <a:t>Внедрение в образовательный процесс </a:t>
          </a:r>
          <a:r>
            <a:rPr lang="ru-RU" sz="2400" dirty="0" err="1" smtClean="0"/>
            <a:t>здоровьесберегающих</a:t>
          </a:r>
          <a:r>
            <a:rPr lang="ru-RU" sz="2400" dirty="0" smtClean="0"/>
            <a:t> технологий</a:t>
          </a:r>
          <a:endParaRPr lang="ru-RU" sz="2400" dirty="0"/>
        </a:p>
      </dgm:t>
    </dgm:pt>
    <dgm:pt modelId="{8F371AEC-15AC-43F7-B516-C37D4D0529A6}" type="parTrans" cxnId="{9E645A99-A394-485E-89F2-359942E846F6}">
      <dgm:prSet/>
      <dgm:spPr/>
      <dgm:t>
        <a:bodyPr/>
        <a:lstStyle/>
        <a:p>
          <a:endParaRPr lang="ru-RU"/>
        </a:p>
      </dgm:t>
    </dgm:pt>
    <dgm:pt modelId="{61DE1589-C5C9-417E-B589-493D35CEE9D6}" type="sibTrans" cxnId="{9E645A99-A394-485E-89F2-359942E846F6}">
      <dgm:prSet/>
      <dgm:spPr/>
      <dgm:t>
        <a:bodyPr/>
        <a:lstStyle/>
        <a:p>
          <a:endParaRPr lang="ru-RU"/>
        </a:p>
      </dgm:t>
    </dgm:pt>
    <dgm:pt modelId="{981574FA-C7F6-47E5-8386-FDD16C043AF9}">
      <dgm:prSet phldrT="[Текст]" phldr="1"/>
      <dgm:spPr/>
      <dgm:t>
        <a:bodyPr/>
        <a:lstStyle/>
        <a:p>
          <a:endParaRPr lang="ru-RU"/>
        </a:p>
      </dgm:t>
    </dgm:pt>
    <dgm:pt modelId="{9FAFFD5A-E3BB-4267-AFDF-A36EDDA91602}" type="parTrans" cxnId="{F8D60638-3AC5-4FA2-BB3F-0CE5226C8205}">
      <dgm:prSet/>
      <dgm:spPr/>
      <dgm:t>
        <a:bodyPr/>
        <a:lstStyle/>
        <a:p>
          <a:endParaRPr lang="ru-RU"/>
        </a:p>
      </dgm:t>
    </dgm:pt>
    <dgm:pt modelId="{80596514-5E7E-436C-9182-0DA540C24D3A}" type="sibTrans" cxnId="{F8D60638-3AC5-4FA2-BB3F-0CE5226C8205}">
      <dgm:prSet/>
      <dgm:spPr/>
      <dgm:t>
        <a:bodyPr/>
        <a:lstStyle/>
        <a:p>
          <a:endParaRPr lang="ru-RU"/>
        </a:p>
      </dgm:t>
    </dgm:pt>
    <dgm:pt modelId="{18253D49-36B1-4913-82F2-1FD33EDA90E9}">
      <dgm:prSet phldrT="[Текст]"/>
      <dgm:spPr/>
      <dgm:t>
        <a:bodyPr/>
        <a:lstStyle/>
        <a:p>
          <a:r>
            <a:rPr lang="ru-RU" dirty="0" smtClean="0"/>
            <a:t>Программирование и системное построение воспитательной деятельности классного руководителя  с </a:t>
          </a:r>
          <a:r>
            <a:rPr lang="ru-RU" smtClean="0"/>
            <a:t>классным коллективом</a:t>
          </a:r>
          <a:endParaRPr lang="ru-RU" dirty="0"/>
        </a:p>
      </dgm:t>
    </dgm:pt>
    <dgm:pt modelId="{789A3CFA-E8F5-4536-91C8-55EB8942236C}" type="parTrans" cxnId="{2C34D38D-4B37-4673-85B7-F486DD0E1BB5}">
      <dgm:prSet/>
      <dgm:spPr/>
      <dgm:t>
        <a:bodyPr/>
        <a:lstStyle/>
        <a:p>
          <a:endParaRPr lang="ru-RU"/>
        </a:p>
      </dgm:t>
    </dgm:pt>
    <dgm:pt modelId="{F7851694-7A9B-4505-81A1-AE6EEDC7306E}" type="sibTrans" cxnId="{2C34D38D-4B37-4673-85B7-F486DD0E1BB5}">
      <dgm:prSet/>
      <dgm:spPr/>
      <dgm:t>
        <a:bodyPr/>
        <a:lstStyle/>
        <a:p>
          <a:endParaRPr lang="ru-RU"/>
        </a:p>
      </dgm:t>
    </dgm:pt>
    <dgm:pt modelId="{1C29940A-9EDD-4069-ACD6-80996B2A071E}">
      <dgm:prSet phldrT="[Текст]" phldr="1"/>
      <dgm:spPr/>
      <dgm:t>
        <a:bodyPr/>
        <a:lstStyle/>
        <a:p>
          <a:endParaRPr lang="ru-RU" dirty="0"/>
        </a:p>
      </dgm:t>
    </dgm:pt>
    <dgm:pt modelId="{E7FFE4B6-7800-4D66-B68F-AF7CFD34DCC7}" type="parTrans" cxnId="{9CE15F3F-2214-43FB-AC7A-D797E6DB3A47}">
      <dgm:prSet/>
      <dgm:spPr/>
      <dgm:t>
        <a:bodyPr/>
        <a:lstStyle/>
        <a:p>
          <a:endParaRPr lang="ru-RU"/>
        </a:p>
      </dgm:t>
    </dgm:pt>
    <dgm:pt modelId="{436B45DD-7E99-4FD7-9101-B3E88D06888C}" type="sibTrans" cxnId="{9CE15F3F-2214-43FB-AC7A-D797E6DB3A47}">
      <dgm:prSet/>
      <dgm:spPr/>
      <dgm:t>
        <a:bodyPr/>
        <a:lstStyle/>
        <a:p>
          <a:endParaRPr lang="ru-RU"/>
        </a:p>
      </dgm:t>
    </dgm:pt>
    <dgm:pt modelId="{6678B57A-C6CE-4C6D-98C6-2A67728253E4}" type="pres">
      <dgm:prSet presAssocID="{947F7F31-F6BA-4593-9316-F59A6998BFAF}" presName="linearFlow" presStyleCnt="0">
        <dgm:presLayoutVars>
          <dgm:dir/>
          <dgm:animLvl val="lvl"/>
          <dgm:resizeHandles val="exact"/>
        </dgm:presLayoutVars>
      </dgm:prSet>
      <dgm:spPr/>
    </dgm:pt>
    <dgm:pt modelId="{3AF3AF3F-031F-4E59-A845-092AEB15A1C6}" type="pres">
      <dgm:prSet presAssocID="{2E2E63BE-6239-41DA-B20B-6F0F4189BA45}" presName="composite" presStyleCnt="0"/>
      <dgm:spPr/>
    </dgm:pt>
    <dgm:pt modelId="{A3ED79E9-2D9F-495E-AF71-DD09A77CCC67}" type="pres">
      <dgm:prSet presAssocID="{2E2E63BE-6239-41DA-B20B-6F0F4189BA4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0754A3D-4A34-49EE-9A94-84C05A9EC345}" type="pres">
      <dgm:prSet presAssocID="{2E2E63BE-6239-41DA-B20B-6F0F4189BA45}" presName="descendantText" presStyleLbl="alignAcc1" presStyleIdx="0" presStyleCnt="3">
        <dgm:presLayoutVars>
          <dgm:bulletEnabled val="1"/>
        </dgm:presLayoutVars>
      </dgm:prSet>
      <dgm:spPr/>
    </dgm:pt>
    <dgm:pt modelId="{284BACF8-2F31-4819-A148-C0D15A4DA99B}" type="pres">
      <dgm:prSet presAssocID="{8B9AF501-1A98-41C1-B7A3-1E2096CB83E2}" presName="sp" presStyleCnt="0"/>
      <dgm:spPr/>
    </dgm:pt>
    <dgm:pt modelId="{D91384A9-21B1-4DDC-971F-B165E3FD7685}" type="pres">
      <dgm:prSet presAssocID="{18D3A447-4BA6-4081-8D22-DA4F3D538AC5}" presName="composite" presStyleCnt="0"/>
      <dgm:spPr/>
    </dgm:pt>
    <dgm:pt modelId="{58DB28E2-0398-4EA3-BF62-390E57347251}" type="pres">
      <dgm:prSet presAssocID="{18D3A447-4BA6-4081-8D22-DA4F3D538AC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23C780-CA73-4462-BC62-F7F7FAF382B8}" type="pres">
      <dgm:prSet presAssocID="{18D3A447-4BA6-4081-8D22-DA4F3D538AC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B8BCE-5DB1-4F1F-BA42-65A1F1423CBA}" type="pres">
      <dgm:prSet presAssocID="{756D1249-FBFC-4088-9E9C-1C4C03D19FCF}" presName="sp" presStyleCnt="0"/>
      <dgm:spPr/>
    </dgm:pt>
    <dgm:pt modelId="{C0210F3C-FF14-4DE4-A260-50A9FB5A7724}" type="pres">
      <dgm:prSet presAssocID="{981574FA-C7F6-47E5-8386-FDD16C043AF9}" presName="composite" presStyleCnt="0"/>
      <dgm:spPr/>
    </dgm:pt>
    <dgm:pt modelId="{E4F73AE2-A698-4473-8E46-6FF8C93D96D7}" type="pres">
      <dgm:prSet presAssocID="{981574FA-C7F6-47E5-8386-FDD16C043AF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D7C5F249-7B4A-4003-8FC6-7C44464DD0D0}" type="pres">
      <dgm:prSet presAssocID="{981574FA-C7F6-47E5-8386-FDD16C043AF9}" presName="descendantText" presStyleLbl="alignAcc1" presStyleIdx="2" presStyleCnt="3" custLinFactNeighborX="1503" custLinFactNeighborY="2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4CC152-19F9-4B8E-BEAF-AEC043CEA159}" type="presOf" srcId="{726D8964-2B07-48F5-814B-4ED4000F4BF7}" destId="{3423C780-CA73-4462-BC62-F7F7FAF382B8}" srcOrd="0" destOrd="0" presId="urn:microsoft.com/office/officeart/2005/8/layout/chevron2"/>
    <dgm:cxn modelId="{DCB625DA-47E6-4E33-94F7-3431D39F0E8E}" type="presOf" srcId="{947F7F31-F6BA-4593-9316-F59A6998BFAF}" destId="{6678B57A-C6CE-4C6D-98C6-2A67728253E4}" srcOrd="0" destOrd="0" presId="urn:microsoft.com/office/officeart/2005/8/layout/chevron2"/>
    <dgm:cxn modelId="{B13293FF-E402-4A27-86FF-942AD6AD4DD1}" type="presOf" srcId="{18253D49-36B1-4913-82F2-1FD33EDA90E9}" destId="{D7C5F249-7B4A-4003-8FC6-7C44464DD0D0}" srcOrd="0" destOrd="0" presId="urn:microsoft.com/office/officeart/2005/8/layout/chevron2"/>
    <dgm:cxn modelId="{DF7591DC-2036-4A37-8C41-92D9BD174C8A}" srcId="{18D3A447-4BA6-4081-8D22-DA4F3D538AC5}" destId="{726D8964-2B07-48F5-814B-4ED4000F4BF7}" srcOrd="0" destOrd="0" parTransId="{9102C605-5D8B-46E7-806C-7219CC605C2D}" sibTransId="{AC875084-5777-4FAF-ADD0-67845C7BCED6}"/>
    <dgm:cxn modelId="{31B38FBE-52F0-4491-84D1-7DECD317B1DE}" srcId="{947F7F31-F6BA-4593-9316-F59A6998BFAF}" destId="{2E2E63BE-6239-41DA-B20B-6F0F4189BA45}" srcOrd="0" destOrd="0" parTransId="{7DF14AEC-0399-41B8-A10C-BC53EC2E97A5}" sibTransId="{8B9AF501-1A98-41C1-B7A3-1E2096CB83E2}"/>
    <dgm:cxn modelId="{9E645A99-A394-485E-89F2-359942E846F6}" srcId="{18D3A447-4BA6-4081-8D22-DA4F3D538AC5}" destId="{A09F32D4-228F-4131-9E74-D0680B3CA866}" srcOrd="1" destOrd="0" parTransId="{8F371AEC-15AC-43F7-B516-C37D4D0529A6}" sibTransId="{61DE1589-C5C9-417E-B589-493D35CEE9D6}"/>
    <dgm:cxn modelId="{AD56851A-971C-4162-82EE-573E26275CB7}" type="presOf" srcId="{18D3A447-4BA6-4081-8D22-DA4F3D538AC5}" destId="{58DB28E2-0398-4EA3-BF62-390E57347251}" srcOrd="0" destOrd="0" presId="urn:microsoft.com/office/officeart/2005/8/layout/chevron2"/>
    <dgm:cxn modelId="{9CE15F3F-2214-43FB-AC7A-D797E6DB3A47}" srcId="{981574FA-C7F6-47E5-8386-FDD16C043AF9}" destId="{1C29940A-9EDD-4069-ACD6-80996B2A071E}" srcOrd="1" destOrd="0" parTransId="{E7FFE4B6-7800-4D66-B68F-AF7CFD34DCC7}" sibTransId="{436B45DD-7E99-4FD7-9101-B3E88D06888C}"/>
    <dgm:cxn modelId="{C0480C27-F9C2-4D56-A7C8-7FBBFC2610C6}" type="presOf" srcId="{2E2E63BE-6239-41DA-B20B-6F0F4189BA45}" destId="{A3ED79E9-2D9F-495E-AF71-DD09A77CCC67}" srcOrd="0" destOrd="0" presId="urn:microsoft.com/office/officeart/2005/8/layout/chevron2"/>
    <dgm:cxn modelId="{FF52E4DA-D77B-4810-9A48-3742E58E6BE0}" type="presOf" srcId="{1C29940A-9EDD-4069-ACD6-80996B2A071E}" destId="{D7C5F249-7B4A-4003-8FC6-7C44464DD0D0}" srcOrd="0" destOrd="1" presId="urn:microsoft.com/office/officeart/2005/8/layout/chevron2"/>
    <dgm:cxn modelId="{09397FF4-2640-418B-8FD8-5C7B7764401B}" srcId="{2E2E63BE-6239-41DA-B20B-6F0F4189BA45}" destId="{C0C145CA-6AAC-4B86-851A-6ECDF65132A1}" srcOrd="0" destOrd="0" parTransId="{751F50B2-5CA7-4069-A808-1E761DB1A993}" sibTransId="{5ADEA361-8EBD-4AEE-BDF7-42D8ECE0E684}"/>
    <dgm:cxn modelId="{383F4C14-289B-462D-979A-E57419F6CBB0}" srcId="{947F7F31-F6BA-4593-9316-F59A6998BFAF}" destId="{18D3A447-4BA6-4081-8D22-DA4F3D538AC5}" srcOrd="1" destOrd="0" parTransId="{A362D8A6-EA6D-4C4B-B314-B1554CBE996B}" sibTransId="{756D1249-FBFC-4088-9E9C-1C4C03D19FCF}"/>
    <dgm:cxn modelId="{68AA310F-6FA9-491B-8D0B-FBA8C5197303}" type="presOf" srcId="{981574FA-C7F6-47E5-8386-FDD16C043AF9}" destId="{E4F73AE2-A698-4473-8E46-6FF8C93D96D7}" srcOrd="0" destOrd="0" presId="urn:microsoft.com/office/officeart/2005/8/layout/chevron2"/>
    <dgm:cxn modelId="{F8D60638-3AC5-4FA2-BB3F-0CE5226C8205}" srcId="{947F7F31-F6BA-4593-9316-F59A6998BFAF}" destId="{981574FA-C7F6-47E5-8386-FDD16C043AF9}" srcOrd="2" destOrd="0" parTransId="{9FAFFD5A-E3BB-4267-AFDF-A36EDDA91602}" sibTransId="{80596514-5E7E-436C-9182-0DA540C24D3A}"/>
    <dgm:cxn modelId="{034DB471-5607-491B-A743-0159C6D6B965}" type="presOf" srcId="{A09F32D4-228F-4131-9E74-D0680B3CA866}" destId="{3423C780-CA73-4462-BC62-F7F7FAF382B8}" srcOrd="0" destOrd="1" presId="urn:microsoft.com/office/officeart/2005/8/layout/chevron2"/>
    <dgm:cxn modelId="{454D6896-F039-4636-AED8-E8964385B82C}" type="presOf" srcId="{C0C145CA-6AAC-4B86-851A-6ECDF65132A1}" destId="{90754A3D-4A34-49EE-9A94-84C05A9EC345}" srcOrd="0" destOrd="0" presId="urn:microsoft.com/office/officeart/2005/8/layout/chevron2"/>
    <dgm:cxn modelId="{2C34D38D-4B37-4673-85B7-F486DD0E1BB5}" srcId="{981574FA-C7F6-47E5-8386-FDD16C043AF9}" destId="{18253D49-36B1-4913-82F2-1FD33EDA90E9}" srcOrd="0" destOrd="0" parTransId="{789A3CFA-E8F5-4536-91C8-55EB8942236C}" sibTransId="{F7851694-7A9B-4505-81A1-AE6EEDC7306E}"/>
    <dgm:cxn modelId="{472DD4BA-5B69-4CD9-AEB4-4BB855D68AC1}" type="presParOf" srcId="{6678B57A-C6CE-4C6D-98C6-2A67728253E4}" destId="{3AF3AF3F-031F-4E59-A845-092AEB15A1C6}" srcOrd="0" destOrd="0" presId="urn:microsoft.com/office/officeart/2005/8/layout/chevron2"/>
    <dgm:cxn modelId="{B40EBFAE-F5C9-4FC1-805A-49A7BCB423AA}" type="presParOf" srcId="{3AF3AF3F-031F-4E59-A845-092AEB15A1C6}" destId="{A3ED79E9-2D9F-495E-AF71-DD09A77CCC67}" srcOrd="0" destOrd="0" presId="urn:microsoft.com/office/officeart/2005/8/layout/chevron2"/>
    <dgm:cxn modelId="{949C24B6-A964-43FC-9E05-FCF40FB4094F}" type="presParOf" srcId="{3AF3AF3F-031F-4E59-A845-092AEB15A1C6}" destId="{90754A3D-4A34-49EE-9A94-84C05A9EC345}" srcOrd="1" destOrd="0" presId="urn:microsoft.com/office/officeart/2005/8/layout/chevron2"/>
    <dgm:cxn modelId="{BBB4D598-8D97-411B-8F91-30915AF1A784}" type="presParOf" srcId="{6678B57A-C6CE-4C6D-98C6-2A67728253E4}" destId="{284BACF8-2F31-4819-A148-C0D15A4DA99B}" srcOrd="1" destOrd="0" presId="urn:microsoft.com/office/officeart/2005/8/layout/chevron2"/>
    <dgm:cxn modelId="{B9B93980-7801-45CE-BB2E-24A0584BB377}" type="presParOf" srcId="{6678B57A-C6CE-4C6D-98C6-2A67728253E4}" destId="{D91384A9-21B1-4DDC-971F-B165E3FD7685}" srcOrd="2" destOrd="0" presId="urn:microsoft.com/office/officeart/2005/8/layout/chevron2"/>
    <dgm:cxn modelId="{9B0606EE-752F-4153-8E71-765BBC3A36E8}" type="presParOf" srcId="{D91384A9-21B1-4DDC-971F-B165E3FD7685}" destId="{58DB28E2-0398-4EA3-BF62-390E57347251}" srcOrd="0" destOrd="0" presId="urn:microsoft.com/office/officeart/2005/8/layout/chevron2"/>
    <dgm:cxn modelId="{F7F55B49-AD57-47FC-9E06-B1B5A5E9ABE6}" type="presParOf" srcId="{D91384A9-21B1-4DDC-971F-B165E3FD7685}" destId="{3423C780-CA73-4462-BC62-F7F7FAF382B8}" srcOrd="1" destOrd="0" presId="urn:microsoft.com/office/officeart/2005/8/layout/chevron2"/>
    <dgm:cxn modelId="{C220310A-2ED3-4BB4-9572-BEF540EA2D4C}" type="presParOf" srcId="{6678B57A-C6CE-4C6D-98C6-2A67728253E4}" destId="{C98B8BCE-5DB1-4F1F-BA42-65A1F1423CBA}" srcOrd="3" destOrd="0" presId="urn:microsoft.com/office/officeart/2005/8/layout/chevron2"/>
    <dgm:cxn modelId="{211B2281-1532-4DDE-91DB-4FD192AACB15}" type="presParOf" srcId="{6678B57A-C6CE-4C6D-98C6-2A67728253E4}" destId="{C0210F3C-FF14-4DE4-A260-50A9FB5A7724}" srcOrd="4" destOrd="0" presId="urn:microsoft.com/office/officeart/2005/8/layout/chevron2"/>
    <dgm:cxn modelId="{4941464B-665F-4AB8-9AA6-8E51BF8C549A}" type="presParOf" srcId="{C0210F3C-FF14-4DE4-A260-50A9FB5A7724}" destId="{E4F73AE2-A698-4473-8E46-6FF8C93D96D7}" srcOrd="0" destOrd="0" presId="urn:microsoft.com/office/officeart/2005/8/layout/chevron2"/>
    <dgm:cxn modelId="{9DE975A8-996B-417C-AC11-E2B90039219D}" type="presParOf" srcId="{C0210F3C-FF14-4DE4-A260-50A9FB5A7724}" destId="{D7C5F249-7B4A-4003-8FC6-7C44464DD0D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22.03.2011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928802"/>
            <a:ext cx="821537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Педагогический совет  на тему «Экспериментальная деятельность образовательного учреждения»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14290"/>
            <a:ext cx="9140644" cy="892552"/>
          </a:xfrm>
          <a:prstGeom prst="rect">
            <a:avLst/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МУНИЦИПАЛЬНОЕ ОБРАЗОВАТЕЛЬНОЕ УЧРЕЖДЕНИЕ</a:t>
            </a:r>
          </a:p>
          <a:p>
            <a:pPr algn="ctr"/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УЛЬЯНОВСКАЯ СРЕДНЯЯ ОБЩЕОБРАЗОВАТЕЛЬНАЯ ШКОЛА</a:t>
            </a:r>
            <a:endParaRPr lang="ru-RU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лины картинки\картинки для\фрае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214554"/>
            <a:ext cx="2097087" cy="2584450"/>
          </a:xfrm>
          <a:prstGeom prst="ellipse">
            <a:avLst/>
          </a:prstGeom>
          <a:ln w="88900" cap="rnd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1"/>
              <a:tileRect/>
            </a:gra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Овал 5"/>
          <p:cNvSpPr/>
          <p:nvPr/>
        </p:nvSpPr>
        <p:spPr>
          <a:xfrm>
            <a:off x="714348" y="1857364"/>
            <a:ext cx="2357454" cy="1714512"/>
          </a:xfrm>
          <a:prstGeom prst="ellipse">
            <a:avLst/>
          </a:prstGeom>
          <a:solidFill>
            <a:schemeClr val="bg1"/>
          </a:solidFill>
          <a:ln w="889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43636" y="1857364"/>
            <a:ext cx="2357454" cy="1714512"/>
          </a:xfrm>
          <a:prstGeom prst="ellipse">
            <a:avLst/>
          </a:prstGeom>
          <a:solidFill>
            <a:schemeClr val="bg1"/>
          </a:solidFill>
          <a:ln w="889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72132" y="4572008"/>
            <a:ext cx="3071834" cy="1428760"/>
          </a:xfrm>
          <a:prstGeom prst="ellipse">
            <a:avLst/>
          </a:prstGeom>
          <a:solidFill>
            <a:schemeClr val="bg1"/>
          </a:solidFill>
          <a:ln w="889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57290" y="4429132"/>
            <a:ext cx="2357454" cy="1714512"/>
          </a:xfrm>
          <a:prstGeom prst="ellipse">
            <a:avLst/>
          </a:prstGeom>
          <a:solidFill>
            <a:schemeClr val="bg1"/>
          </a:solidFill>
          <a:ln w="8890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2214554"/>
            <a:ext cx="2232919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6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Гражданское</a:t>
            </a:r>
          </a:p>
          <a:p>
            <a:pPr algn="ctr"/>
            <a:r>
              <a:rPr lang="ru-RU" sz="26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самосознание</a:t>
            </a:r>
            <a:endParaRPr lang="ru-RU" sz="2600" b="1" dirty="0">
              <a:ln w="5080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57950" y="2285992"/>
            <a:ext cx="2053126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600" b="1" dirty="0" err="1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Креативные</a:t>
            </a:r>
            <a:endParaRPr lang="ru-RU" sz="2600" b="1" dirty="0" smtClean="0">
              <a:ln w="5080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черты</a:t>
            </a:r>
            <a:endParaRPr lang="ru-RU" sz="2600" b="1" dirty="0">
              <a:ln w="5080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5008" y="4857760"/>
            <a:ext cx="28676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Адекватное отношение</a:t>
            </a:r>
          </a:p>
          <a:p>
            <a:pPr algn="ctr"/>
            <a:r>
              <a:rPr lang="ru-RU" sz="20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общечеловеческим</a:t>
            </a:r>
          </a:p>
          <a:p>
            <a:pPr algn="ctr"/>
            <a:r>
              <a:rPr lang="ru-RU" sz="20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ценностям</a:t>
            </a:r>
            <a:endParaRPr lang="ru-RU" sz="2000" b="1" dirty="0">
              <a:ln w="5080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4786322"/>
            <a:ext cx="1934889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6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Само-</a:t>
            </a:r>
          </a:p>
          <a:p>
            <a:pPr algn="ctr"/>
            <a:r>
              <a:rPr lang="ru-RU" sz="26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реализация</a:t>
            </a:r>
            <a:endParaRPr lang="ru-RU" sz="2600" b="1" dirty="0">
              <a:ln w="50800"/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214290"/>
            <a:ext cx="9144000" cy="1292662"/>
          </a:xfrm>
          <a:prstGeom prst="rect">
            <a:avLst/>
          </a:prstGeom>
          <a:solidFill>
            <a:schemeClr val="bg1"/>
          </a:solidFill>
          <a:ln w="698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ПРИЧИНЫ, ПОБУЖДАЮЩИЕ КЛАССНОГО РУКОВОДИТЕЛЯ ПЕРЕХОДИТЬ НА ПРОГРАММИРОВАНИЕ, </a:t>
            </a:r>
          </a:p>
          <a:p>
            <a:pPr algn="ctr"/>
            <a:r>
              <a:rPr lang="ru-RU" sz="2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ВОСПИТАТЕЛЬНУЮ СИСТЕМУ КЛАССА:</a:t>
            </a:r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9144000" cy="1077218"/>
          </a:xfrm>
          <a:prstGeom prst="rect">
            <a:avLst/>
          </a:prstGeom>
          <a:solidFill>
            <a:schemeClr val="bg1"/>
          </a:solidFill>
          <a:ln w="571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неудовлетворённость педагогов результатами своего труда;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071810"/>
            <a:ext cx="9144000" cy="1077218"/>
          </a:xfrm>
          <a:prstGeom prst="rect">
            <a:avLst/>
          </a:prstGeom>
          <a:solidFill>
            <a:schemeClr val="bg1"/>
          </a:solidFill>
          <a:ln w="571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наличие оригинальных идей у педагога или группы педагогов;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429132"/>
            <a:ext cx="9144000" cy="1077218"/>
          </a:xfrm>
          <a:prstGeom prst="rect">
            <a:avLst/>
          </a:prstGeom>
          <a:solidFill>
            <a:schemeClr val="bg1"/>
          </a:solidFill>
          <a:ln w="698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стремление к положительной динамике развития каждого воспитанника;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5857892"/>
            <a:ext cx="9144000" cy="584775"/>
          </a:xfrm>
          <a:prstGeom prst="rect">
            <a:avLst/>
          </a:prstGeom>
          <a:solidFill>
            <a:schemeClr val="bg1"/>
          </a:solidFill>
          <a:ln w="698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4. степень удовлетворённости работой ОУ.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chemeClr val="bg1"/>
          </a:solidFill>
          <a:ln w="698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ЭТАПЫ СТАНОВЛЕНИЯ ПРОГРАММИРОВАНИЯ И СИСТЕМНОГО ПОСТРОЕНИЯ ВОСПИТАТЕЛЬНОЙ ДЕЯТЕЛЬНОСТИ КЛАССНОГО РУКОВОДИТЕЛЯ С КЛАССНЫМ КОЛЛЕКТИВОМ: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786058"/>
            <a:ext cx="7715272" cy="646331"/>
          </a:xfrm>
          <a:prstGeom prst="rect">
            <a:avLst/>
          </a:prstGeom>
          <a:solidFill>
            <a:schemeClr val="bg1"/>
          </a:solidFill>
          <a:ln w="571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Этап становления (1-2 года).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857628"/>
            <a:ext cx="8072462" cy="1200329"/>
          </a:xfrm>
          <a:prstGeom prst="rect">
            <a:avLst/>
          </a:prstGeom>
          <a:solidFill>
            <a:schemeClr val="bg1"/>
          </a:solidFill>
          <a:ln w="571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Этап развития и действия программы, системы (1.5 – 2 года).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429264"/>
            <a:ext cx="8501090" cy="1200329"/>
          </a:xfrm>
          <a:prstGeom prst="rect">
            <a:avLst/>
          </a:prstGeom>
          <a:solidFill>
            <a:schemeClr val="bg1"/>
          </a:solidFill>
          <a:ln w="698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3. Этап кризиса, перестройки. Подведения итогов (1 – 1.5 года).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bg1"/>
          </a:solidFill>
          <a:ln w="698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Опыт гуманистического воздействия – доброжелательная обстановка;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Опыт творческой активности в реализации своих способностей;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Степень удовлетворённости;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Удовлетворённость выпускников;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Динамика детских правонарушений в ОУ;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Положительная динамика развития каждого воспитанника;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Удовлетворённость запроса учащихся на внеурочные формы развития (кружки, конкурсы);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A27B00"/>
                </a:solidFill>
                <a:latin typeface="Times New Roman" pitchFamily="18" charset="0"/>
                <a:cs typeface="Times New Roman" pitchFamily="18" charset="0"/>
              </a:rPr>
              <a:t>Переход всех классных руководителей на системное построение или программирование воспитательной деятельности с классным коллективом.</a:t>
            </a:r>
            <a:endParaRPr lang="ru-RU" sz="2400" dirty="0">
              <a:solidFill>
                <a:srgbClr val="A27B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501122" cy="1077218"/>
          </a:xfrm>
          <a:prstGeom prst="rect">
            <a:avLst/>
          </a:prstGeom>
          <a:solidFill>
            <a:schemeClr val="bg1"/>
          </a:solidFill>
          <a:ln w="69850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ОЖИДАЕМЫЕ РЕЗУЛЬТАТЫ. </a:t>
            </a:r>
          </a:p>
          <a:p>
            <a:pPr algn="ctr"/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ОЦЕНКА ЭФФЕКТИВНОСТИ:</a:t>
            </a:r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428868"/>
            <a:ext cx="821537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ЗА ВНИМАНИЕ!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Анализ и определение  путей совершенствования методов исследовательской деятельности в школе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Сформулировать общенаучное понятие «эксперимент».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 Определить место и роль эксперимента в деятельности ОУ.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3. Наметить пути достижения нового качества образования в условиях расширения образовательного пространства.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Эксперимент –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1. научно поставленный опыт, наблюдение исследуемого явления в точно учитываемых условиях, позволяющих следить за ходом явления и многократно воспроизводить его при повторении этих условий;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2. вообще опыт, попытка осуществить что-либо.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Действующие экспериментальные площадки в  школе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25"/>
          <a:ext cx="8229600" cy="4554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928802"/>
            <a:ext cx="821537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Программирование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 системное построение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воспитательной деятельности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классного руководителя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 классным коллективом.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928802"/>
            <a:ext cx="821537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ПЛАН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 это система мер, ранжированная по срокам и исполнителям в соответствии с целями и задачами деятельности.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643050"/>
            <a:ext cx="821537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ПРОГРАММА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это нормативно-управленческий документ, в котором находят своё отражение основные направления развития учреждения или отдельных его подсистем и пути реализации этих направлений 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 практике.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643050"/>
            <a:ext cx="9144000" cy="33547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  <a:cs typeface="Times New Roman" pitchFamily="18" charset="0"/>
              </a:rPr>
              <a:t>ШКОЛЬНАЯ  ВОСПИТАТЕЛЬНАЯ СИСТЕМА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целенаправленное мягкое адаптивное управление процессом воспитания личности.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211</TotalTime>
  <Words>375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30007630</vt:lpstr>
      <vt:lpstr>Слайд 1</vt:lpstr>
      <vt:lpstr>Цель:</vt:lpstr>
      <vt:lpstr>Задачи: </vt:lpstr>
      <vt:lpstr>Слайд 4</vt:lpstr>
      <vt:lpstr>Действующие экспериментальные площадки в  школе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шаблон</dc:title>
  <dc:creator>User</dc:creator>
  <cp:lastModifiedBy>User</cp:lastModifiedBy>
  <cp:revision>32</cp:revision>
  <dcterms:created xsi:type="dcterms:W3CDTF">2010-12-03T06:09:59Z</dcterms:created>
  <dcterms:modified xsi:type="dcterms:W3CDTF">2011-03-22T10:00:11Z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TC300076301049</vt:lpwstr>
  </property>
</Properties>
</file>