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92" r:id="rId10"/>
    <p:sldId id="293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1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Georgia" pitchFamily="18" charset="0"/>
              </a:rPr>
              <a:t>В мире головоломок</a:t>
            </a:r>
            <a:endParaRPr lang="ru-RU" sz="6600" dirty="0">
              <a:latin typeface="Georgia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Неделя математики и физики.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Шелепинская</a:t>
            </a:r>
            <a:r>
              <a:rPr lang="ru-RU" dirty="0" smtClean="0"/>
              <a:t> СОШ № 27»</a:t>
            </a:r>
          </a:p>
          <a:p>
            <a:r>
              <a:rPr lang="ru-RU" dirty="0" smtClean="0"/>
              <a:t>Ноябрь 2012г.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54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Решения заданий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4245868" cy="69009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Решите анаграммы и исключите лишнее слово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6600" dirty="0" smtClean="0">
                <a:solidFill>
                  <a:srgbClr val="FF0000"/>
                </a:solidFill>
              </a:rPr>
              <a:t>ЧЕМОДАН</a:t>
            </a:r>
          </a:p>
          <a:p>
            <a:pPr marL="0" indent="0" algn="ctr">
              <a:buNone/>
            </a:pPr>
            <a:r>
              <a:rPr lang="ru-RU" sz="3600" dirty="0"/>
              <a:t>Все остальные слова обозначают посуду: тарелка, ложка, чашка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84784"/>
            <a:ext cx="4247455" cy="69009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Решите анаграммы и исключите лишнее слово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6600" dirty="0">
                <a:solidFill>
                  <a:srgbClr val="FF0000"/>
                </a:solidFill>
              </a:rPr>
              <a:t>ТЕСТО</a:t>
            </a:r>
            <a:r>
              <a:rPr lang="ru-RU" sz="66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ru-RU" sz="6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600" dirty="0" smtClean="0"/>
              <a:t>Все </a:t>
            </a:r>
            <a:r>
              <a:rPr lang="ru-RU" sz="3600" dirty="0"/>
              <a:t>остальные слова обозначают предметы домашней обстановки: стол, диван, </a:t>
            </a:r>
            <a:r>
              <a:rPr lang="ru-RU" sz="3600" dirty="0" smtClean="0"/>
              <a:t>кресло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787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>
                <a:latin typeface="Georgia" pitchFamily="18" charset="0"/>
              </a:rPr>
              <a:t>2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dirty="0"/>
              <a:t>Квадрат </a:t>
            </a:r>
            <a:r>
              <a:rPr lang="ru-RU" sz="4400" dirty="0" smtClean="0"/>
              <a:t>Пифагора</a:t>
            </a:r>
            <a:endParaRPr lang="ru-RU" sz="4400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80928"/>
            <a:ext cx="3594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Сложите фигуры.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555776" y="1484784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1 команда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08920"/>
            <a:ext cx="2536560" cy="350674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24944"/>
            <a:ext cx="3438751" cy="2592288"/>
          </a:xfrm>
        </p:spPr>
      </p:pic>
    </p:spTree>
    <p:extLst>
      <p:ext uri="{BB962C8B-B14F-4D97-AF65-F5344CB8AC3E}">
        <p14:creationId xmlns:p14="http://schemas.microsoft.com/office/powerpoint/2010/main" val="32944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Сложите фигуры.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411760" y="1484784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2 команда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3357474" cy="188933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20888"/>
            <a:ext cx="2519796" cy="3366613"/>
          </a:xfrm>
        </p:spPr>
      </p:pic>
    </p:spTree>
    <p:extLst>
      <p:ext uri="{BB962C8B-B14F-4D97-AF65-F5344CB8AC3E}">
        <p14:creationId xmlns:p14="http://schemas.microsoft.com/office/powerpoint/2010/main" val="153394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Сложите фигуры.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55776" y="1412776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3 команда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31272"/>
            <a:ext cx="2808312" cy="3070105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92896"/>
            <a:ext cx="2730085" cy="3531219"/>
          </a:xfrm>
        </p:spPr>
      </p:pic>
    </p:spTree>
    <p:extLst>
      <p:ext uri="{BB962C8B-B14F-4D97-AF65-F5344CB8AC3E}">
        <p14:creationId xmlns:p14="http://schemas.microsoft.com/office/powerpoint/2010/main" val="12859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Сложите фигуры.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411760" y="1412776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4 команда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08920"/>
            <a:ext cx="2736304" cy="328443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24944"/>
            <a:ext cx="3614227" cy="2638121"/>
          </a:xfrm>
        </p:spPr>
      </p:pic>
    </p:spTree>
    <p:extLst>
      <p:ext uri="{BB962C8B-B14F-4D97-AF65-F5344CB8AC3E}">
        <p14:creationId xmlns:p14="http://schemas.microsoft.com/office/powerpoint/2010/main" val="24130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Решения заданий 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«Сложите фигуры»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1 </a:t>
            </a:r>
            <a:r>
              <a:rPr lang="ru-RU" dirty="0" smtClean="0"/>
              <a:t>команда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1835232" cy="2088232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2 команда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869160"/>
            <a:ext cx="1733526" cy="144016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92896"/>
            <a:ext cx="2016224" cy="10617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811" y="3968849"/>
            <a:ext cx="169685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Georgia" pitchFamily="18" charset="0"/>
              </a:rPr>
              <a:t>Решения заданий </a:t>
            </a:r>
            <a:br>
              <a:rPr lang="ru-RU" dirty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>«Сложите фигуры»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3 команда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1500519" cy="1656184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4 команда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149080"/>
            <a:ext cx="1702008" cy="1872208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342" y="2564904"/>
            <a:ext cx="1335211" cy="15121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4365104"/>
            <a:ext cx="1780709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772400" cy="1362075"/>
          </a:xfrm>
        </p:spPr>
        <p:txBody>
          <a:bodyPr/>
          <a:lstStyle/>
          <a:p>
            <a:pPr algn="ctr"/>
            <a:r>
              <a:rPr lang="ru-RU" sz="6600" dirty="0">
                <a:latin typeface="Georgia" pitchFamily="18" charset="0"/>
              </a:rPr>
              <a:t>3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задание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 anchor="t" anchorCtr="0">
            <a:normAutofit/>
          </a:bodyPr>
          <a:lstStyle/>
          <a:p>
            <a:pPr algn="ctr"/>
            <a:r>
              <a:rPr lang="ru-RU" sz="7200" dirty="0" smtClean="0">
                <a:solidFill>
                  <a:schemeClr val="tx1"/>
                </a:solidFill>
              </a:rPr>
              <a:t>Пентамино</a:t>
            </a:r>
            <a:endParaRPr lang="ru-RU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Georgia" pitchFamily="18" charset="0"/>
              </a:rPr>
              <a:t>Пентамино</a:t>
            </a:r>
            <a:endParaRPr lang="ru-RU" sz="6600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800" dirty="0"/>
              <a:t>Пентамино — фигурка, составленная из пяти квадратиков </a:t>
            </a:r>
            <a:endParaRPr lang="ru-RU" sz="4800" dirty="0" smtClean="0"/>
          </a:p>
          <a:p>
            <a:pPr marL="0" indent="0" algn="ctr">
              <a:buNone/>
            </a:pPr>
            <a:r>
              <a:rPr lang="ru-RU" sz="4800" dirty="0" smtClean="0"/>
              <a:t>(</a:t>
            </a:r>
            <a:r>
              <a:rPr lang="ru-RU" sz="4800" dirty="0"/>
              <a:t>от слова "пента" - пять). </a:t>
            </a:r>
            <a:endParaRPr lang="ru-RU" sz="4800" dirty="0" smtClean="0"/>
          </a:p>
          <a:p>
            <a:pPr marL="0" indent="0" algn="ctr">
              <a:buNone/>
            </a:pPr>
            <a:r>
              <a:rPr lang="ru-RU" sz="4800" dirty="0" smtClean="0"/>
              <a:t>Существует </a:t>
            </a:r>
            <a:r>
              <a:rPr lang="ru-RU" sz="4800" dirty="0"/>
              <a:t>всего 12 пентамино.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64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2400" cy="1362075"/>
          </a:xfrm>
        </p:spPr>
        <p:txBody>
          <a:bodyPr/>
          <a:lstStyle/>
          <a:p>
            <a:pPr algn="ctr"/>
            <a:r>
              <a:rPr lang="ru-RU" sz="6000" dirty="0" smtClean="0">
                <a:latin typeface="Georgia" pitchFamily="18" charset="0"/>
              </a:rPr>
              <a:t>1</a:t>
            </a:r>
            <a:r>
              <a:rPr lang="ru-RU" dirty="0" smtClean="0">
                <a:latin typeface="Georgia" pitchFamily="18" charset="0"/>
              </a:rPr>
              <a:t> задание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2132856"/>
            <a:ext cx="7772400" cy="3816423"/>
          </a:xfrm>
        </p:spPr>
        <p:txBody>
          <a:bodyPr anchor="t" anchorCtr="0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1. Продолжите ряд чисел:</a:t>
            </a:r>
          </a:p>
          <a:p>
            <a:pPr algn="ctr"/>
            <a:r>
              <a:rPr lang="ru-RU" sz="5400" dirty="0">
                <a:solidFill>
                  <a:schemeClr val="tx1"/>
                </a:solidFill>
              </a:rPr>
              <a:t>18  10  6  4  ?</a:t>
            </a:r>
          </a:p>
        </p:txBody>
      </p:sp>
    </p:spTree>
    <p:extLst>
      <p:ext uri="{BB962C8B-B14F-4D97-AF65-F5344CB8AC3E}">
        <p14:creationId xmlns:p14="http://schemas.microsoft.com/office/powerpoint/2010/main" val="142981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5688632" cy="79208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Georgia" pitchFamily="18" charset="0"/>
              </a:rPr>
              <a:t>Сложите фигуры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6" t="19951" r="12083" b="19285"/>
          <a:stretch/>
        </p:blipFill>
        <p:spPr>
          <a:xfrm>
            <a:off x="2343150" y="1533524"/>
            <a:ext cx="4171950" cy="3333751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Бабочка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8364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332656"/>
            <a:ext cx="5616624" cy="720080"/>
          </a:xfrm>
        </p:spPr>
        <p:txBody>
          <a:bodyPr>
            <a:noAutofit/>
          </a:bodyPr>
          <a:lstStyle/>
          <a:p>
            <a:r>
              <a:rPr lang="ru-RU" sz="4400" dirty="0">
                <a:latin typeface="Georgia" pitchFamily="18" charset="0"/>
              </a:rPr>
              <a:t>Сложите фигуры</a:t>
            </a:r>
            <a:endParaRPr lang="ru-RU" sz="44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763713" y="1268413"/>
            <a:ext cx="5486400" cy="41148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63688" y="5589240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кот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084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404664"/>
            <a:ext cx="5486400" cy="566738"/>
          </a:xfrm>
        </p:spPr>
        <p:txBody>
          <a:bodyPr>
            <a:noAutofit/>
          </a:bodyPr>
          <a:lstStyle/>
          <a:p>
            <a:r>
              <a:rPr lang="ru-RU" sz="4400" dirty="0">
                <a:latin typeface="Georgia" pitchFamily="18" charset="0"/>
              </a:rPr>
              <a:t>Сложите фигуры</a:t>
            </a:r>
            <a:endParaRPr lang="ru-RU" sz="44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763713" y="1412875"/>
            <a:ext cx="5486400" cy="41148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63688" y="5517232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цыпленок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292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548680"/>
            <a:ext cx="5486400" cy="566738"/>
          </a:xfrm>
        </p:spPr>
        <p:txBody>
          <a:bodyPr>
            <a:noAutofit/>
          </a:bodyPr>
          <a:lstStyle/>
          <a:p>
            <a:r>
              <a:rPr lang="ru-RU" sz="4400" dirty="0">
                <a:latin typeface="Georgia" pitchFamily="18" charset="0"/>
              </a:rPr>
              <a:t>Сложите фигуры</a:t>
            </a:r>
            <a:endParaRPr lang="ru-RU" sz="44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763713" y="1341438"/>
            <a:ext cx="5486400" cy="41148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63688" y="5517232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собака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7224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486400" cy="566738"/>
          </a:xfrm>
        </p:spPr>
        <p:txBody>
          <a:bodyPr>
            <a:noAutofit/>
          </a:bodyPr>
          <a:lstStyle/>
          <a:p>
            <a:r>
              <a:rPr lang="ru-RU" sz="4400" dirty="0">
                <a:latin typeface="Georgia" pitchFamily="18" charset="0"/>
              </a:rPr>
              <a:t>Сложите фигуры</a:t>
            </a:r>
            <a:endParaRPr lang="ru-RU" sz="44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763713" y="1412875"/>
            <a:ext cx="5486400" cy="41148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835696" y="5517232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утка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1880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548680"/>
            <a:ext cx="5486400" cy="566738"/>
          </a:xfrm>
        </p:spPr>
        <p:txBody>
          <a:bodyPr>
            <a:noAutofit/>
          </a:bodyPr>
          <a:lstStyle/>
          <a:p>
            <a:r>
              <a:rPr lang="ru-RU" sz="4400" dirty="0">
                <a:latin typeface="Georgia" pitchFamily="18" charset="0"/>
              </a:rPr>
              <a:t>Сложите фигуры</a:t>
            </a:r>
            <a:endParaRPr lang="ru-RU" sz="44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763713" y="1268413"/>
            <a:ext cx="5486400" cy="41148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63688" y="5517232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слон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0400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Georgia" pitchFamily="18" charset="0"/>
              </a:rPr>
              <a:t>Решения заданий </a:t>
            </a:r>
            <a:br>
              <a:rPr lang="ru-RU" dirty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>«Сложите фигуры»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8717"/>
          <a:stretch/>
        </p:blipFill>
        <p:spPr>
          <a:xfrm>
            <a:off x="1979712" y="1844824"/>
            <a:ext cx="5326459" cy="4660178"/>
          </a:xfrm>
        </p:spPr>
      </p:pic>
    </p:spTree>
    <p:extLst>
      <p:ext uri="{BB962C8B-B14F-4D97-AF65-F5344CB8AC3E}">
        <p14:creationId xmlns:p14="http://schemas.microsoft.com/office/powerpoint/2010/main" val="160067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0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72400" cy="1362075"/>
          </a:xfrm>
        </p:spPr>
        <p:txBody>
          <a:bodyPr/>
          <a:lstStyle/>
          <a:p>
            <a:pPr algn="ctr"/>
            <a:r>
              <a:rPr lang="ru-RU" sz="6600" dirty="0">
                <a:latin typeface="Georgia" pitchFamily="18" charset="0"/>
              </a:rPr>
              <a:t>1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b="1" dirty="0">
                <a:latin typeface="Georgia" pitchFamily="18" charset="0"/>
              </a:rPr>
              <a:t>задание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3568" y="2204864"/>
            <a:ext cx="7772400" cy="3960440"/>
          </a:xfrm>
        </p:spPr>
        <p:txBody>
          <a:bodyPr anchor="t" anchorCtr="0"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2. Вставьте пропущенное число</a:t>
            </a:r>
          </a:p>
          <a:p>
            <a:pPr algn="ctr"/>
            <a:r>
              <a:rPr lang="ru-RU" sz="5400" dirty="0">
                <a:solidFill>
                  <a:schemeClr val="tx1"/>
                </a:solidFill>
              </a:rPr>
              <a:t>6  11  ?  27</a:t>
            </a:r>
          </a:p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2400" cy="1362075"/>
          </a:xfrm>
        </p:spPr>
        <p:txBody>
          <a:bodyPr/>
          <a:lstStyle/>
          <a:p>
            <a:pPr algn="ctr"/>
            <a:r>
              <a:rPr lang="ru-RU" sz="6600" dirty="0">
                <a:latin typeface="Georgia" pitchFamily="18" charset="0"/>
              </a:rPr>
              <a:t>1</a:t>
            </a:r>
            <a:r>
              <a:rPr lang="ru-RU" dirty="0">
                <a:latin typeface="Georgia" pitchFamily="18" charset="0"/>
              </a:rPr>
              <a:t> задание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5576" y="1700808"/>
            <a:ext cx="7848872" cy="4968552"/>
          </a:xfrm>
        </p:spPr>
        <p:txBody>
          <a:bodyPr anchor="t" anchorCtr="0"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3. </a:t>
            </a:r>
            <a:r>
              <a:rPr lang="ru-RU" sz="4400" dirty="0">
                <a:solidFill>
                  <a:schemeClr val="tx1"/>
                </a:solidFill>
              </a:rPr>
              <a:t>Выберите нужную фигуру из шести </a:t>
            </a:r>
            <a:r>
              <a:rPr lang="ru-RU" sz="4400" dirty="0" smtClean="0">
                <a:solidFill>
                  <a:schemeClr val="tx1"/>
                </a:solidFill>
              </a:rPr>
              <a:t>пронумерованных</a:t>
            </a:r>
          </a:p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http://testoteka.narod.ru/int/1/ris/1-08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4248472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22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548680"/>
            <a:ext cx="7772400" cy="1362075"/>
          </a:xfrm>
        </p:spPr>
        <p:txBody>
          <a:bodyPr/>
          <a:lstStyle/>
          <a:p>
            <a:pPr algn="ctr"/>
            <a:r>
              <a:rPr lang="ru-RU" sz="6600" dirty="0">
                <a:latin typeface="Georgia" pitchFamily="18" charset="0"/>
              </a:rPr>
              <a:t>1</a:t>
            </a:r>
            <a:r>
              <a:rPr lang="ru-RU" dirty="0">
                <a:latin typeface="Georgia" pitchFamily="18" charset="0"/>
              </a:rPr>
              <a:t> задание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1700808"/>
            <a:ext cx="7772400" cy="5040560"/>
          </a:xfrm>
        </p:spPr>
        <p:txBody>
          <a:bodyPr anchor="t" anchorCtr="0"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4. </a:t>
            </a:r>
            <a:r>
              <a:rPr lang="ru-RU" sz="4400" dirty="0">
                <a:solidFill>
                  <a:schemeClr val="tx1"/>
                </a:solidFill>
              </a:rPr>
              <a:t>Выберите нужную фигурку из </a:t>
            </a:r>
            <a:r>
              <a:rPr lang="ru-RU" sz="4400" dirty="0" smtClean="0">
                <a:solidFill>
                  <a:schemeClr val="tx1"/>
                </a:solidFill>
              </a:rPr>
              <a:t>пронумерованных</a:t>
            </a:r>
          </a:p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http://testoteka.narod.ru/int/1/ris/1-07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4359945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7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1362075"/>
          </a:xfrm>
        </p:spPr>
        <p:txBody>
          <a:bodyPr/>
          <a:lstStyle/>
          <a:p>
            <a:pPr algn="ctr"/>
            <a:r>
              <a:rPr lang="ru-RU" sz="6600" dirty="0">
                <a:latin typeface="Georgia" pitchFamily="18" charset="0"/>
              </a:rPr>
              <a:t>1</a:t>
            </a:r>
            <a:r>
              <a:rPr lang="ru-RU" dirty="0">
                <a:latin typeface="Georgia" pitchFamily="18" charset="0"/>
              </a:rPr>
              <a:t> задание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1844824"/>
            <a:ext cx="7772400" cy="4680520"/>
          </a:xfrm>
        </p:spPr>
        <p:txBody>
          <a:bodyPr anchor="t" anchorCtr="0">
            <a:normAutofit/>
          </a:bodyPr>
          <a:lstStyle/>
          <a:p>
            <a:pPr lvl="0" algn="ctr"/>
            <a:r>
              <a:rPr lang="ru-RU" sz="4400" dirty="0" smtClean="0">
                <a:solidFill>
                  <a:schemeClr val="tx1"/>
                </a:solidFill>
              </a:rPr>
              <a:t>5. </a:t>
            </a:r>
            <a:r>
              <a:rPr lang="ru-RU" sz="4400" dirty="0">
                <a:solidFill>
                  <a:schemeClr val="tx1"/>
                </a:solidFill>
              </a:rPr>
              <a:t>Решите анаграммы и исключите лишнее слово</a:t>
            </a:r>
          </a:p>
          <a:p>
            <a:pPr algn="ctr"/>
            <a:r>
              <a:rPr lang="ru-RU" sz="4400" dirty="0">
                <a:solidFill>
                  <a:schemeClr val="tx1"/>
                </a:solidFill>
              </a:rPr>
              <a:t>ААЛТЕРК</a:t>
            </a:r>
            <a:br>
              <a:rPr lang="ru-RU" sz="4400" dirty="0">
                <a:solidFill>
                  <a:schemeClr val="tx1"/>
                </a:solidFill>
              </a:rPr>
            </a:br>
            <a:r>
              <a:rPr lang="ru-RU" sz="4400" dirty="0">
                <a:solidFill>
                  <a:schemeClr val="tx1"/>
                </a:solidFill>
              </a:rPr>
              <a:t>КОЖАЛ</a:t>
            </a:r>
            <a:br>
              <a:rPr lang="ru-RU" sz="4400" dirty="0">
                <a:solidFill>
                  <a:schemeClr val="tx1"/>
                </a:solidFill>
              </a:rPr>
            </a:br>
            <a:r>
              <a:rPr lang="ru-RU" sz="4400" dirty="0">
                <a:solidFill>
                  <a:schemeClr val="tx1"/>
                </a:solidFill>
              </a:rPr>
              <a:t>ДМОНЧЕА</a:t>
            </a:r>
            <a:br>
              <a:rPr lang="ru-RU" sz="4400" dirty="0">
                <a:solidFill>
                  <a:schemeClr val="tx1"/>
                </a:solidFill>
              </a:rPr>
            </a:br>
            <a:r>
              <a:rPr lang="ru-RU" sz="4400" dirty="0">
                <a:solidFill>
                  <a:schemeClr val="tx1"/>
                </a:solidFill>
              </a:rPr>
              <a:t>ШКААЧ</a:t>
            </a:r>
          </a:p>
        </p:txBody>
      </p:sp>
    </p:spTree>
    <p:extLst>
      <p:ext uri="{BB962C8B-B14F-4D97-AF65-F5344CB8AC3E}">
        <p14:creationId xmlns:p14="http://schemas.microsoft.com/office/powerpoint/2010/main" val="6684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1362075"/>
          </a:xfrm>
        </p:spPr>
        <p:txBody>
          <a:bodyPr/>
          <a:lstStyle/>
          <a:p>
            <a:pPr algn="ctr"/>
            <a:r>
              <a:rPr lang="ru-RU" sz="6600" dirty="0">
                <a:latin typeface="Georgia" pitchFamily="18" charset="0"/>
              </a:rPr>
              <a:t>1</a:t>
            </a:r>
            <a:r>
              <a:rPr lang="ru-RU" dirty="0">
                <a:latin typeface="Georgia" pitchFamily="18" charset="0"/>
              </a:rPr>
              <a:t> задание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1772816"/>
            <a:ext cx="7772400" cy="4752528"/>
          </a:xfrm>
        </p:spPr>
        <p:txBody>
          <a:bodyPr anchor="t" anchorCtr="0">
            <a:normAutofit/>
          </a:bodyPr>
          <a:lstStyle/>
          <a:p>
            <a:pPr lvl="0" algn="ctr"/>
            <a:r>
              <a:rPr lang="ru-RU" sz="4400" dirty="0" smtClean="0">
                <a:solidFill>
                  <a:schemeClr val="tx1"/>
                </a:solidFill>
              </a:rPr>
              <a:t>6. </a:t>
            </a:r>
            <a:r>
              <a:rPr lang="ru-RU" sz="4400" dirty="0">
                <a:solidFill>
                  <a:schemeClr val="tx1"/>
                </a:solidFill>
              </a:rPr>
              <a:t>Решите анаграммы и исключите лишнее слово</a:t>
            </a:r>
          </a:p>
          <a:p>
            <a:pPr algn="ctr"/>
            <a:r>
              <a:rPr lang="ru-RU" sz="4400" dirty="0">
                <a:solidFill>
                  <a:schemeClr val="tx1"/>
                </a:solidFill>
              </a:rPr>
              <a:t>НИАВД</a:t>
            </a:r>
            <a:br>
              <a:rPr lang="ru-RU" sz="4400" dirty="0">
                <a:solidFill>
                  <a:schemeClr val="tx1"/>
                </a:solidFill>
              </a:rPr>
            </a:br>
            <a:r>
              <a:rPr lang="ru-RU" sz="4400" dirty="0">
                <a:solidFill>
                  <a:schemeClr val="tx1"/>
                </a:solidFill>
              </a:rPr>
              <a:t>СЕОТТ</a:t>
            </a:r>
            <a:br>
              <a:rPr lang="ru-RU" sz="4400" dirty="0">
                <a:solidFill>
                  <a:schemeClr val="tx1"/>
                </a:solidFill>
              </a:rPr>
            </a:br>
            <a:r>
              <a:rPr lang="ru-RU" sz="4400" dirty="0">
                <a:solidFill>
                  <a:schemeClr val="tx1"/>
                </a:solidFill>
              </a:rPr>
              <a:t>СЛОТ</a:t>
            </a:r>
            <a:br>
              <a:rPr lang="ru-RU" sz="4400" dirty="0">
                <a:solidFill>
                  <a:schemeClr val="tx1"/>
                </a:solidFill>
              </a:rPr>
            </a:br>
            <a:r>
              <a:rPr lang="ru-RU" sz="4400" dirty="0">
                <a:solidFill>
                  <a:schemeClr val="tx1"/>
                </a:solidFill>
              </a:rPr>
              <a:t>ЛЕКСОР</a:t>
            </a:r>
          </a:p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Решения заданий</a:t>
            </a:r>
            <a:endParaRPr lang="ru-RU" dirty="0"/>
          </a:p>
        </p:txBody>
      </p:sp>
      <p:sp>
        <p:nvSpPr>
          <p:cNvPr id="8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Продолжите ряд чисел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800" dirty="0" smtClean="0"/>
              <a:t>18  10  </a:t>
            </a:r>
            <a:r>
              <a:rPr lang="ru-RU" sz="4800" dirty="0"/>
              <a:t>6  </a:t>
            </a:r>
            <a:r>
              <a:rPr lang="ru-RU" sz="4800" dirty="0" smtClean="0"/>
              <a:t>4 </a:t>
            </a:r>
          </a:p>
          <a:p>
            <a:pPr marL="0" indent="0" algn="ctr">
              <a:buNone/>
            </a:pPr>
            <a:r>
              <a:rPr lang="ru-RU" sz="6600" dirty="0" smtClean="0">
                <a:solidFill>
                  <a:srgbClr val="FF0000"/>
                </a:solidFill>
              </a:rPr>
              <a:t>3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499992" y="1535113"/>
            <a:ext cx="4320479" cy="6397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Вставьте пропущенное число: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/>
              <a:t>6  11  </a:t>
            </a:r>
            <a:r>
              <a:rPr lang="ru-RU" sz="6600" dirty="0" smtClean="0">
                <a:solidFill>
                  <a:srgbClr val="FF0000"/>
                </a:solidFill>
              </a:rPr>
              <a:t>18</a:t>
            </a:r>
            <a:r>
              <a:rPr lang="ru-RU" sz="4800" dirty="0" smtClean="0"/>
              <a:t>  27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6314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Решения заданий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76209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Выберите нужную фигуру из шести пронумерованных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76209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Выберите нужную фигурку из </a:t>
            </a:r>
            <a:r>
              <a:rPr lang="ru-RU" dirty="0" smtClean="0"/>
              <a:t>пронумерованных</a:t>
            </a:r>
            <a:endParaRPr lang="ru-RU" dirty="0"/>
          </a:p>
        </p:txBody>
      </p:sp>
      <p:pic>
        <p:nvPicPr>
          <p:cNvPr id="7" name="Объект 6" descr="http://testoteka.narod.ru/int/1/ris/1-08.bmp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748199" cy="298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http://testoteka.narod.ru/int/1/ris/1-07.bmp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341" y="2688614"/>
            <a:ext cx="3857143" cy="29238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907704" y="5693220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6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6656" y="5693221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2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230</Words>
  <Application>Microsoft Office PowerPoint</Application>
  <PresentationFormat>Экран (4:3)</PresentationFormat>
  <Paragraphs>74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В мире головоломок</vt:lpstr>
      <vt:lpstr>1 задание</vt:lpstr>
      <vt:lpstr>1 задание</vt:lpstr>
      <vt:lpstr>1 задание</vt:lpstr>
      <vt:lpstr>1 задание</vt:lpstr>
      <vt:lpstr>1 задание</vt:lpstr>
      <vt:lpstr>1 задание</vt:lpstr>
      <vt:lpstr>Решения заданий</vt:lpstr>
      <vt:lpstr>Решения заданий</vt:lpstr>
      <vt:lpstr>Решения заданий</vt:lpstr>
      <vt:lpstr>2 задание</vt:lpstr>
      <vt:lpstr>Сложите фигуры.</vt:lpstr>
      <vt:lpstr>Сложите фигуры.</vt:lpstr>
      <vt:lpstr>Сложите фигуры.</vt:lpstr>
      <vt:lpstr>Сложите фигуры.</vt:lpstr>
      <vt:lpstr>Решения заданий  «Сложите фигуры»</vt:lpstr>
      <vt:lpstr>Решения заданий  «Сложите фигуры»</vt:lpstr>
      <vt:lpstr>3 задание</vt:lpstr>
      <vt:lpstr>Пентамино</vt:lpstr>
      <vt:lpstr>Сложите фигуры</vt:lpstr>
      <vt:lpstr>Сложите фигуры</vt:lpstr>
      <vt:lpstr>Сложите фигуры</vt:lpstr>
      <vt:lpstr>Сложите фигуры</vt:lpstr>
      <vt:lpstr>Сложите фигуры</vt:lpstr>
      <vt:lpstr>Сложите фигуры</vt:lpstr>
      <vt:lpstr>Решения заданий  «Сложите фигуры»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мире головоломок</dc:title>
  <dc:creator>Алла</dc:creator>
  <cp:lastModifiedBy>Alla</cp:lastModifiedBy>
  <cp:revision>10</cp:revision>
  <dcterms:created xsi:type="dcterms:W3CDTF">2012-11-21T17:48:00Z</dcterms:created>
  <dcterms:modified xsi:type="dcterms:W3CDTF">2014-12-09T12:59:55Z</dcterms:modified>
</cp:coreProperties>
</file>