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23194-CFF9-4C51-9F5D-22AA9A70B5DE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8F085-03CB-47C3-9D96-BCE8EAD5EE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E8F085-03CB-47C3-9D96-BCE8EAD5EE1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8E6EF1-FCCF-41DB-97DE-148C5F03D987}" type="datetimeFigureOut">
              <a:rPr lang="ru-RU" smtClean="0"/>
              <a:pPr/>
              <a:t>18.02.2014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5D86DB-DC2B-4B2B-9DC0-C9F2672EC04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7.jpeg"/><Relationship Id="rId18" Type="http://schemas.openxmlformats.org/officeDocument/2006/relationships/slide" Target="slide3.xml"/><Relationship Id="rId3" Type="http://schemas.openxmlformats.org/officeDocument/2006/relationships/image" Target="../media/image2.jpeg"/><Relationship Id="rId21" Type="http://schemas.openxmlformats.org/officeDocument/2006/relationships/image" Target="../media/image11.gif"/><Relationship Id="rId7" Type="http://schemas.openxmlformats.org/officeDocument/2006/relationships/image" Target="../media/image4.jpeg"/><Relationship Id="rId12" Type="http://schemas.openxmlformats.org/officeDocument/2006/relationships/slide" Target="slide10.xml"/><Relationship Id="rId17" Type="http://schemas.openxmlformats.org/officeDocument/2006/relationships/image" Target="../media/image9.jpeg"/><Relationship Id="rId25" Type="http://schemas.openxmlformats.org/officeDocument/2006/relationships/image" Target="../media/image13.png"/><Relationship Id="rId2" Type="http://schemas.openxmlformats.org/officeDocument/2006/relationships/slide" Target="slide7.xml"/><Relationship Id="rId16" Type="http://schemas.openxmlformats.org/officeDocument/2006/relationships/slide" Target="slide12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4.xml"/><Relationship Id="rId6" Type="http://schemas.openxmlformats.org/officeDocument/2006/relationships/slide" Target="slide9.xml"/><Relationship Id="rId11" Type="http://schemas.openxmlformats.org/officeDocument/2006/relationships/image" Target="../media/image6.jpeg"/><Relationship Id="rId24" Type="http://schemas.openxmlformats.org/officeDocument/2006/relationships/slide" Target="slide4.xml"/><Relationship Id="rId5" Type="http://schemas.openxmlformats.org/officeDocument/2006/relationships/image" Target="../media/image3.jpeg"/><Relationship Id="rId15" Type="http://schemas.openxmlformats.org/officeDocument/2006/relationships/image" Target="../media/image8.jpeg"/><Relationship Id="rId23" Type="http://schemas.openxmlformats.org/officeDocument/2006/relationships/image" Target="../media/image12.png"/><Relationship Id="rId10" Type="http://schemas.openxmlformats.org/officeDocument/2006/relationships/slide" Target="slide5.xml"/><Relationship Id="rId19" Type="http://schemas.openxmlformats.org/officeDocument/2006/relationships/image" Target="../media/image10.jpeg"/><Relationship Id="rId4" Type="http://schemas.openxmlformats.org/officeDocument/2006/relationships/slide" Target="slide11.xml"/><Relationship Id="rId9" Type="http://schemas.openxmlformats.org/officeDocument/2006/relationships/image" Target="../media/image5.jpeg"/><Relationship Id="rId14" Type="http://schemas.openxmlformats.org/officeDocument/2006/relationships/slide" Target="slide13.xml"/><Relationship Id="rId22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Что? </a:t>
            </a:r>
            <a:r>
              <a:rPr lang="ru-RU" dirty="0" err="1" smtClean="0"/>
              <a:t>Где?Когда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12" name="Содержимое 11" descr="post-115838-1379311433.jpg">
            <a:hlinkClick r:id="rId2" action="ppaction://hlinksldjump"/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1285884" cy="1832886"/>
          </a:xfrm>
        </p:spPr>
      </p:pic>
      <p:pic>
        <p:nvPicPr>
          <p:cNvPr id="13" name="Содержимое 12" descr="t4_2251377.jpg">
            <a:hlinkClick r:id="rId4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7500958" y="1357298"/>
            <a:ext cx="1315161" cy="1613695"/>
          </a:xfrm>
        </p:spPr>
      </p:pic>
      <p:sp>
        <p:nvSpPr>
          <p:cNvPr id="7" name="TextBox 6"/>
          <p:cNvSpPr txBox="1"/>
          <p:nvPr/>
        </p:nvSpPr>
        <p:spPr>
          <a:xfrm>
            <a:off x="785786" y="85723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  <a:endParaRPr lang="ru-RU" dirty="0"/>
          </a:p>
        </p:txBody>
      </p:sp>
      <p:pic>
        <p:nvPicPr>
          <p:cNvPr id="14" name="Рисунок 13" descr="f11705760ac7.jp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06876" y="2214554"/>
            <a:ext cx="1264397" cy="1643074"/>
          </a:xfrm>
          <a:prstGeom prst="rect">
            <a:avLst/>
          </a:prstGeom>
        </p:spPr>
      </p:pic>
      <p:pic>
        <p:nvPicPr>
          <p:cNvPr id="15" name="Рисунок 14" descr="cf9d6de93e1c.jp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4282" y="4071942"/>
            <a:ext cx="1216827" cy="2500330"/>
          </a:xfrm>
          <a:prstGeom prst="rect">
            <a:avLst/>
          </a:prstGeom>
        </p:spPr>
      </p:pic>
      <p:pic>
        <p:nvPicPr>
          <p:cNvPr id="16" name="Рисунок 15" descr="1366219276_ch3.jpg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768" y="4929198"/>
            <a:ext cx="1714512" cy="1714512"/>
          </a:xfrm>
          <a:prstGeom prst="rect">
            <a:avLst/>
          </a:prstGeom>
        </p:spPr>
      </p:pic>
      <p:pic>
        <p:nvPicPr>
          <p:cNvPr id="20" name="Рисунок 19" descr="9chervyachka_-_kopiya.jpg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57818" y="4357694"/>
            <a:ext cx="1220399" cy="1785950"/>
          </a:xfrm>
          <a:prstGeom prst="rect">
            <a:avLst/>
          </a:prstGeom>
        </p:spPr>
      </p:pic>
      <p:pic>
        <p:nvPicPr>
          <p:cNvPr id="21" name="Рисунок 20" descr="48c64a1c312dc66a4b1af416880af32f.jpg.jpg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571604" y="5405444"/>
            <a:ext cx="1452556" cy="1452556"/>
          </a:xfrm>
          <a:prstGeom prst="rect">
            <a:avLst/>
          </a:prstGeom>
        </p:spPr>
      </p:pic>
      <p:pic>
        <p:nvPicPr>
          <p:cNvPr id="22" name="Рисунок 21" descr="7848.jp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357290" y="2500306"/>
            <a:ext cx="2357436" cy="1571624"/>
          </a:xfrm>
          <a:prstGeom prst="rect">
            <a:avLst/>
          </a:prstGeom>
        </p:spPr>
      </p:pic>
      <p:pic>
        <p:nvPicPr>
          <p:cNvPr id="23" name="Рисунок 22" descr="56298a1ca4bf.jpg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357950" y="2643182"/>
            <a:ext cx="800094" cy="1201342"/>
          </a:xfrm>
          <a:prstGeom prst="rect">
            <a:avLst/>
          </a:prstGeom>
        </p:spPr>
      </p:pic>
      <p:pic>
        <p:nvPicPr>
          <p:cNvPr id="24" name="Рисунок 23" descr="575242_936190j1jx8gs40.jpg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429520" y="3429000"/>
            <a:ext cx="1357306" cy="1357306"/>
          </a:xfrm>
          <a:prstGeom prst="rect">
            <a:avLst/>
          </a:prstGeom>
        </p:spPr>
      </p:pic>
      <p:pic>
        <p:nvPicPr>
          <p:cNvPr id="25" name="Рисунок 24" descr="1690675-3b0deed33e2bd4db.png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214678" y="3857628"/>
            <a:ext cx="1047749" cy="1571624"/>
          </a:xfrm>
          <a:prstGeom prst="rect">
            <a:avLst/>
          </a:prstGeom>
        </p:spPr>
      </p:pic>
      <p:pic>
        <p:nvPicPr>
          <p:cNvPr id="26" name="Рисунок 25" descr="2869023-044687c1330e3f5f.png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428992" y="5643542"/>
            <a:ext cx="1214458" cy="1214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 № 9 (5 баллов)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Перелётные птицы улетают ежегодно в одно и то же время, причём на это не влияет ни температура воздуха, ни погода. Что же служит им сигналом к началу движения?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Продолжительность светового дня.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d8d5321515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15930"/>
            <a:ext cx="4038600" cy="2694503"/>
          </a:xfrm>
        </p:spPr>
      </p:pic>
      <p:pic>
        <p:nvPicPr>
          <p:cNvPr id="6" name="Рисунок 5" descr="chelyabinsk-rieltor__dyoshevo_213507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72462" y="5929330"/>
            <a:ext cx="833906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 № 10 ( 5 баллов)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Зубы этого животного сменяются до 45 раз в течение жизни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0a2ab46d04628585765454b79254bb7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00174"/>
            <a:ext cx="7072362" cy="4917501"/>
          </a:xfrm>
        </p:spPr>
      </p:pic>
      <p:pic>
        <p:nvPicPr>
          <p:cNvPr id="6" name="Рисунок 5" descr="chelyabinsk-rieltor__dyoshevo_213507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93484" y="6215058"/>
            <a:ext cx="750516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 11 (5 баллов)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Переведите на греческий «Гриб и корень»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Микориза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helyabinsk-rieltor__dyoshevo_213507.jpeg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8215338" y="5929330"/>
            <a:ext cx="761958" cy="652744"/>
          </a:xfrm>
          <a:prstGeom prst="rect">
            <a:avLst/>
          </a:prstGeom>
        </p:spPr>
      </p:pic>
      <p:pic>
        <p:nvPicPr>
          <p:cNvPr id="6" name="Рисунок 5" descr="98008727_Mutinus_290808_0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785926"/>
            <a:ext cx="3905277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 12 ( 5 баллов)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 конце 19 века именно этих насекомых для исследования сыпного тифа Пастеровский институт вынужден был импортировать из России.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Вши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13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500174"/>
            <a:ext cx="4038600" cy="3284728"/>
          </a:xfrm>
        </p:spPr>
      </p:pic>
      <p:pic>
        <p:nvPicPr>
          <p:cNvPr id="6" name="Рисунок 5" descr="chelyabinsk-rieltor__dyoshevo_213507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4" y="5857892"/>
            <a:ext cx="844449" cy="723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 №1 (10 баллов)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Какая часть организма человека изображена на фотографии?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571744"/>
            <a:ext cx="583247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40"/>
          <p:cNvSpPr>
            <a:spLocks noChangeArrowheads="1"/>
          </p:cNvSpPr>
          <p:nvPr/>
        </p:nvSpPr>
        <p:spPr bwMode="auto">
          <a:xfrm>
            <a:off x="1000100" y="5715016"/>
            <a:ext cx="5759450" cy="863600"/>
          </a:xfrm>
          <a:prstGeom prst="wedgeRectCallout">
            <a:avLst>
              <a:gd name="adj1" fmla="val -43745"/>
              <a:gd name="adj2" fmla="val 7831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Секущийся волос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15206" y="2357431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/>
          </a:p>
        </p:txBody>
      </p:sp>
      <p:pic>
        <p:nvPicPr>
          <p:cNvPr id="11" name="Рисунок 10" descr="chelyabinsk-rieltor__dyoshevo_213507.jpe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8148" y="5715016"/>
            <a:ext cx="1071538" cy="917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2 (5 баллов)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Растение, давшее название церковному празднику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99702524_e59724563d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500306"/>
            <a:ext cx="4208868" cy="33670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46" y="2928934"/>
            <a:ext cx="2857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Верба (вербное воскресение)</a:t>
            </a:r>
            <a:endParaRPr lang="ru-RU" sz="3200" dirty="0"/>
          </a:p>
        </p:txBody>
      </p:sp>
      <p:pic>
        <p:nvPicPr>
          <p:cNvPr id="6" name="Рисунок 5" descr="chelyabinsk-rieltor__dyoshevo_213507.jpe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7786710" y="5643578"/>
            <a:ext cx="1084079" cy="92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 3 (8 баллов)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Какой кровеносный сосуд является столицей европейского государства, какого?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bg1"/>
                </a:solidFill>
              </a:rPr>
              <a:t>Вена – Австрия.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0c1ad93807593277b019f95b0e3db44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714488"/>
            <a:ext cx="4038600" cy="3032057"/>
          </a:xfrm>
        </p:spPr>
      </p:pic>
      <p:pic>
        <p:nvPicPr>
          <p:cNvPr id="4" name="Рисунок 3" descr="chelyabinsk-rieltor__dyoshevo_213507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5500702"/>
            <a:ext cx="1273077" cy="1090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 № 4 (10 баллов)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На суходольном лугу скосили все растения. Вам предложили выяснить, росли ли на лугу растения из семейства бобовых. Выполнимо ли это задание? Ответ поясните.</a:t>
            </a:r>
          </a:p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Да, выполнимо. Только бобовые на корнях имеют клубеньки, в которых живут симбиотические азотфиксирующие бактерии.</a:t>
            </a:r>
          </a:p>
          <a:p>
            <a:endParaRPr lang="ru-RU" dirty="0"/>
          </a:p>
        </p:txBody>
      </p:sp>
      <p:pic>
        <p:nvPicPr>
          <p:cNvPr id="11" name="Picture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429124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helyabinsk-rieltor__dyoshevo_213507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2396" y="5500702"/>
            <a:ext cx="1273077" cy="1090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№5 (5 баллов)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Род вечнозелёных хвойных деревьев. Относится к высочайшим деревьям (достигает высоты 110-112 метров и диаметр 6-10 метров). Живёт свыше 3000 лет.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Секвойя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1332944597_z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39" y="2285992"/>
            <a:ext cx="4857761" cy="3643321"/>
          </a:xfrm>
          <a:prstGeom prst="rect">
            <a:avLst/>
          </a:prstGeom>
        </p:spPr>
      </p:pic>
      <p:pic>
        <p:nvPicPr>
          <p:cNvPr id="6" name="Рисунок 5" descr="chelyabinsk-rieltor__dyoshevo_213507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70923" y="5767397"/>
            <a:ext cx="1273077" cy="1090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№6 (5 баллов)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Из семян какого растения научились делать молоко сосиски, конфеты, бензин и т.д</a:t>
            </a:r>
            <a:r>
              <a:rPr lang="ru-RU" b="1" dirty="0" smtClean="0">
                <a:solidFill>
                  <a:schemeClr val="bg1"/>
                </a:solidFill>
              </a:rPr>
              <a:t>.?</a:t>
            </a:r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Соя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6" name="Содержимое 5" descr="photo-2b_zpse478145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5314" y="1600200"/>
            <a:ext cx="3744371" cy="4525963"/>
          </a:xfrm>
        </p:spPr>
      </p:pic>
      <p:pic>
        <p:nvPicPr>
          <p:cNvPr id="5" name="Рисунок 4" descr="chelyabinsk-rieltor__dyoshevo_213507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43900" y="6195787"/>
            <a:ext cx="773011" cy="662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 №7 (5 баллов)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Классики науки прошлого века </a:t>
            </a:r>
            <a:r>
              <a:rPr lang="ru-RU" dirty="0" err="1" smtClean="0">
                <a:solidFill>
                  <a:schemeClr val="bg1"/>
                </a:solidFill>
              </a:rPr>
              <a:t>Керби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Спенс</a:t>
            </a:r>
            <a:r>
              <a:rPr lang="ru-RU" dirty="0" smtClean="0">
                <a:solidFill>
                  <a:schemeClr val="bg1"/>
                </a:solidFill>
              </a:rPr>
              <a:t> описывают: Животное, которое в течение первых пяти лет своей жизни существует в виде змеи, потом углубляется в землю и, соткав себе саван из тончайших нитей, сжимается в этом покрове в тело, лишенное рта и членов, похожее как нельзя на египетскую мумию, и, затем, пробыв в таком состоянии без пищи и движения в течение трех долгих лет, разрывает в конце этого периода свои пелены и из земли  является на свет божий в виде крылатой птицы.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Кто это?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2630594-df2e362f74b01b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857232"/>
            <a:ext cx="4638697" cy="4483557"/>
          </a:xfrm>
          <a:prstGeom prst="rect">
            <a:avLst/>
          </a:prstGeom>
        </p:spPr>
      </p:pic>
      <p:pic>
        <p:nvPicPr>
          <p:cNvPr id="7" name="Рисунок 6" descr="chelyabinsk-rieltor__dyoshevo_213507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6675" y="6012191"/>
            <a:ext cx="987325" cy="845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Вопрос №8 (5 баллов)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Существует выражение «лить крокодиловы слёзы». А плачут ли крокодилы, почему? 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Плачут - так они удаляют лишнюю жидкость из организма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0a2ab46d04628585765454b79254bb7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85993"/>
            <a:ext cx="4287618" cy="2981234"/>
          </a:xfrm>
        </p:spPr>
      </p:pic>
      <p:pic>
        <p:nvPicPr>
          <p:cNvPr id="6" name="Рисунок 5" descr="chelyabinsk-rieltor__dyoshevo_213507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5786454"/>
            <a:ext cx="1000688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202</TotalTime>
  <Words>392</Words>
  <Application>Microsoft Office PowerPoint</Application>
  <PresentationFormat>Экран (4:3)</PresentationFormat>
  <Paragraphs>50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Что? Где?Когда?</vt:lpstr>
      <vt:lpstr>Вопрос №1 (10 баллов)</vt:lpstr>
      <vt:lpstr>Вопрос № 2 (5 баллов)</vt:lpstr>
      <vt:lpstr>Вопрос № 3 (8 баллов)</vt:lpstr>
      <vt:lpstr>Вопрос № 4 (10 баллов)</vt:lpstr>
      <vt:lpstr>Вопрос №5 (5 баллов)</vt:lpstr>
      <vt:lpstr>Вопрос №6 (5 баллов)</vt:lpstr>
      <vt:lpstr>Вопрос №7 (5 баллов)</vt:lpstr>
      <vt:lpstr>Вопрос №8 (5 баллов)</vt:lpstr>
      <vt:lpstr>Вопрос № 9 (5 баллов)</vt:lpstr>
      <vt:lpstr>Вопрос № 10 ( 5 баллов)</vt:lpstr>
      <vt:lpstr>Вопрос 11 (5 баллов)</vt:lpstr>
      <vt:lpstr>Вопрос 12 ( 5 баллов)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Где?Когда?</dc:title>
  <dc:creator>Admin</dc:creator>
  <cp:lastModifiedBy>Admin</cp:lastModifiedBy>
  <cp:revision>3</cp:revision>
  <dcterms:created xsi:type="dcterms:W3CDTF">2014-02-17T17:16:58Z</dcterms:created>
  <dcterms:modified xsi:type="dcterms:W3CDTF">2014-02-18T18:42:34Z</dcterms:modified>
</cp:coreProperties>
</file>