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752600"/>
          </a:xfrm>
        </p:spPr>
        <p:txBody>
          <a:bodyPr/>
          <a:lstStyle/>
          <a:p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Подготовила учитель математики МБОУ СОШ № 1 г. </a:t>
            </a:r>
            <a:r>
              <a:rPr lang="ru-RU" altLang="ru-RU" dirty="0" err="1">
                <a:solidFill>
                  <a:schemeClr val="tx2">
                    <a:lumMod val="75000"/>
                  </a:schemeClr>
                </a:solidFill>
              </a:rPr>
              <a:t>Покачи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altLang="ru-RU" dirty="0" err="1">
                <a:solidFill>
                  <a:schemeClr val="tx2">
                    <a:lumMod val="75000"/>
                  </a:schemeClr>
                </a:solidFill>
              </a:rPr>
              <a:t>Кожухарь</a:t>
            </a:r>
            <a:r>
              <a:rPr lang="ru-RU" altLang="ru-RU" dirty="0">
                <a:solidFill>
                  <a:schemeClr val="tx2">
                    <a:lumMod val="75000"/>
                  </a:schemeClr>
                </a:solidFill>
              </a:rPr>
              <a:t> Наталья Валерьевна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 по теме: «Дроби»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68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 Вариант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 Вариант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ru-RU" sz="3200" dirty="0" smtClean="0"/>
                  <a:t>Найдите НОД (12,18)</a:t>
                </a:r>
              </a:p>
              <a:p>
                <a:pPr marL="457200" indent="-457200">
                  <a:buAutoNum type="arabicPeriod"/>
                </a:pPr>
                <a:r>
                  <a:rPr lang="ru-RU" sz="3200" dirty="0" smtClean="0"/>
                  <a:t>Найдите НОК (9,12) </a:t>
                </a:r>
              </a:p>
              <a:p>
                <a:pPr marL="457200" indent="-457200">
                  <a:buAutoNum type="arabicPeriod"/>
                </a:pPr>
                <a:r>
                  <a:rPr lang="ru-RU" sz="3200" dirty="0" smtClean="0"/>
                  <a:t>Выделите целую часть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2715" t="-1914" r="-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:r>
                  <a:rPr lang="ru-RU" sz="3200" dirty="0" smtClean="0"/>
                  <a:t>Найдите НОД (30,45)</a:t>
                </a:r>
              </a:p>
              <a:p>
                <a:pPr marL="457200" indent="-457200">
                  <a:buAutoNum type="arabicPeriod"/>
                </a:pPr>
                <a:r>
                  <a:rPr lang="ru-RU" sz="3200" dirty="0" smtClean="0"/>
                  <a:t>Найдите НОК (12,10)</a:t>
                </a:r>
              </a:p>
              <a:p>
                <a:pPr marL="457200" indent="-457200">
                  <a:buAutoNum type="arabicPeriod"/>
                </a:pPr>
                <a:r>
                  <a:rPr lang="ru-RU" sz="3200" dirty="0" smtClean="0"/>
                  <a:t>Выделите целую часть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/>
                          </a:rPr>
                          <m:t>38</m:t>
                        </m:r>
                      </m:num>
                      <m:den>
                        <m:r>
                          <a:rPr lang="ru-RU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2719" t="-1914" r="-6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2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 Вариант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 Вариант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4. Представьте в виде неправильной дроби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5. Сравните дроби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3167" t="-1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sz="2800" dirty="0" smtClean="0"/>
                  <a:t>4. </a:t>
                </a:r>
                <a:r>
                  <a:rPr lang="ru-RU" sz="2800" dirty="0"/>
                  <a:t>Представьте в виде неправильной дроби </a:t>
                </a:r>
                <a:r>
                  <a:rPr lang="ru-RU" sz="2800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800" i="1">
                            <a:latin typeface="Cambria Math"/>
                          </a:rPr>
                          <m:t>1</m:t>
                        </m:r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5. Сравните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ru-RU" sz="2800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3172" t="-1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50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126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Официальная</vt:lpstr>
      <vt:lpstr>Математический диктант по теме: «Дроби»</vt:lpstr>
      <vt:lpstr>Математический диктант</vt:lpstr>
      <vt:lpstr>Математический диктант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cp:lastModifiedBy>1</cp:lastModifiedBy>
  <cp:revision>3</cp:revision>
  <dcterms:modified xsi:type="dcterms:W3CDTF">2014-12-06T15:48:44Z</dcterms:modified>
</cp:coreProperties>
</file>