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62" r:id="rId3"/>
    <p:sldId id="261" r:id="rId4"/>
    <p:sldId id="260" r:id="rId5"/>
    <p:sldId id="264" r:id="rId6"/>
    <p:sldId id="258" r:id="rId7"/>
    <p:sldId id="259" r:id="rId8"/>
    <p:sldId id="257" r:id="rId9"/>
    <p:sldId id="265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1" d="100"/>
          <a:sy n="41" d="100"/>
        </p:scale>
        <p:origin x="-26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89140-8CB6-496B-A71A-FF36DDADC795}" type="datetimeFigureOut">
              <a:rPr lang="ru-RU" smtClean="0"/>
              <a:pPr/>
              <a:t>29.08.2013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8E1DF-52AA-4C22-9B28-E0D73B806F1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724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8E1DF-52AA-4C22-9B28-E0D73B806F12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CC5D-FDA2-49E6-9F13-6EDBB8DC7133}" type="datetimeFigureOut">
              <a:rPr lang="ru-RU" smtClean="0"/>
              <a:pPr/>
              <a:t>29.08.2013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DBC9-6DAE-442A-A934-319829AB5D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CC5D-FDA2-49E6-9F13-6EDBB8DC7133}" type="datetimeFigureOut">
              <a:rPr lang="ru-RU" smtClean="0"/>
              <a:pPr/>
              <a:t>29.08.2013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DBC9-6DAE-442A-A934-319829AB5D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CC5D-FDA2-49E6-9F13-6EDBB8DC7133}" type="datetimeFigureOut">
              <a:rPr lang="ru-RU" smtClean="0"/>
              <a:pPr/>
              <a:t>29.08.2013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DBC9-6DAE-442A-A934-319829AB5D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CC5D-FDA2-49E6-9F13-6EDBB8DC7133}" type="datetimeFigureOut">
              <a:rPr lang="ru-RU" smtClean="0"/>
              <a:pPr/>
              <a:t>29.08.2013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DBC9-6DAE-442A-A934-319829AB5D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CC5D-FDA2-49E6-9F13-6EDBB8DC7133}" type="datetimeFigureOut">
              <a:rPr lang="ru-RU" smtClean="0"/>
              <a:pPr/>
              <a:t>29.08.2013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DBC9-6DAE-442A-A934-319829AB5D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CC5D-FDA2-49E6-9F13-6EDBB8DC7133}" type="datetimeFigureOut">
              <a:rPr lang="ru-RU" smtClean="0"/>
              <a:pPr/>
              <a:t>29.08.2013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DBC9-6DAE-442A-A934-319829AB5D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CC5D-FDA2-49E6-9F13-6EDBB8DC7133}" type="datetimeFigureOut">
              <a:rPr lang="ru-RU" smtClean="0"/>
              <a:pPr/>
              <a:t>29.08.2013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DBC9-6DAE-442A-A934-319829AB5D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CC5D-FDA2-49E6-9F13-6EDBB8DC7133}" type="datetimeFigureOut">
              <a:rPr lang="ru-RU" smtClean="0"/>
              <a:pPr/>
              <a:t>29.08.2013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DBC9-6DAE-442A-A934-319829AB5D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CC5D-FDA2-49E6-9F13-6EDBB8DC7133}" type="datetimeFigureOut">
              <a:rPr lang="ru-RU" smtClean="0"/>
              <a:pPr/>
              <a:t>29.08.2013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DBC9-6DAE-442A-A934-319829AB5D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CC5D-FDA2-49E6-9F13-6EDBB8DC7133}" type="datetimeFigureOut">
              <a:rPr lang="ru-RU" smtClean="0"/>
              <a:pPr/>
              <a:t>29.08.2013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DBC9-6DAE-442A-A934-319829AB5D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CC5D-FDA2-49E6-9F13-6EDBB8DC7133}" type="datetimeFigureOut">
              <a:rPr lang="ru-RU" smtClean="0"/>
              <a:pPr/>
              <a:t>29.08.2013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DBC9-6DAE-442A-A934-319829AB5D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CCC5D-FDA2-49E6-9F13-6EDBB8DC7133}" type="datetimeFigureOut">
              <a:rPr lang="ru-RU" smtClean="0"/>
              <a:pPr/>
              <a:t>29.08.2013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9DBC9-6DAE-442A-A934-319829AB5D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t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ла Николаевна\Pictures\картинки для презентации\Brain(2)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565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15000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Доктор </a:t>
            </a: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азум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6986"/>
            <a:ext cx="1824583" cy="106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484" y="2132856"/>
            <a:ext cx="55446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БЕРЕГИТЕ СВОЕ ЗДОРОВЬЕ!</a:t>
            </a:r>
            <a:endParaRPr lang="ru-RU" sz="54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726" y="1628800"/>
            <a:ext cx="3888432" cy="387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49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Алла Николаевна\Pictures\картинки для презентации\57732777_f053cfa63a7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21399" cy="5316373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428604"/>
            <a:ext cx="8858280" cy="1107996"/>
          </a:xfrm>
          <a:prstGeom prst="rect">
            <a:avLst/>
          </a:prstGeom>
          <a:noFill/>
          <a:scene3d>
            <a:camera prst="orthographicFront"/>
            <a:lightRig rig="brightRoom" dir="t"/>
          </a:scene3d>
          <a:sp3d>
            <a:bevelT w="139700" prst="cross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8 ДОКТОРОВ</a:t>
            </a:r>
            <a:endParaRPr lang="ru-RU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ла Николаевна\Pictures\картинки для презентации\66740104_11esa0k8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028" y="-17802"/>
            <a:ext cx="914851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09120"/>
            <a:ext cx="8229600" cy="141763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Доктор солнечный свет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678774"/>
            <a:ext cx="1989982" cy="116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ла Николаевна\Pictures\картинки для презентации\1249647943_wpapers_ru_17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-1" y="0"/>
            <a:ext cx="915338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026" y="963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6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Доктор чистая вода</a:t>
            </a:r>
            <a:endParaRPr lang="ru-RU" sz="60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39"/>
            <a:ext cx="2104925" cy="122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ла Николаевна\Pictures\картинки для презентации\1247674227_r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75286" cy="68814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" y="285728"/>
            <a:ext cx="70479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Доктор свежий воздух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680" y="346518"/>
            <a:ext cx="2112615" cy="123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ла Николаевна\Pictures\картинки для презентации\71407728_1298984869_e56ec0b8fbe1f8f6ddfca71e93d5b8d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28800"/>
            <a:ext cx="7884367" cy="52291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6766" cy="186847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Доктор правильное питание</a:t>
            </a:r>
            <a:endParaRPr lang="ru-RU" sz="60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186106" cy="46148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37" y="729729"/>
            <a:ext cx="1849348" cy="107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лла Николаевна\Pictures\картинки для презентации\thumbnail-20130307111258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-27761"/>
            <a:ext cx="9144000" cy="68997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933" y="188640"/>
            <a:ext cx="7239000" cy="118013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Доктор Физическая Культура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2899"/>
            <a:ext cx="1972873" cy="115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ла Николаевна\Pictures\картинки для презентации\child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020"/>
            <a:ext cx="9144000" cy="68974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-11020"/>
            <a:ext cx="7715304" cy="157163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Доктор активный отдых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4043362" cy="32686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0688"/>
            <a:ext cx="1680567" cy="97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ла Николаевна\Pictures\картинки для презентации\xn--h1ahnbn.xn--p1ai_vazhnost-pravilnoy-osanki_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9844" y="1556792"/>
            <a:ext cx="8452724" cy="53012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49844" y="1137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Доктор  Правильная  Осанка 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ea typeface="Adobe Gothic Std B" pitchFamily="34" charset="-128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85031"/>
            <a:ext cx="1968599" cy="114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30</Words>
  <Application>Microsoft Office PowerPoint</Application>
  <PresentationFormat>Экран (4:3)</PresentationFormat>
  <Paragraphs>11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Доктор солнечный свет</vt:lpstr>
      <vt:lpstr>Доктор чистая вода</vt:lpstr>
      <vt:lpstr>Презентация PowerPoint</vt:lpstr>
      <vt:lpstr>Доктор правильное питание</vt:lpstr>
      <vt:lpstr>Доктор Физическая Культура</vt:lpstr>
      <vt:lpstr>Доктор активный отдых</vt:lpstr>
      <vt:lpstr>Презентация PowerPoint</vt:lpstr>
      <vt:lpstr>Доктор Разум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докторов</dc:title>
  <dc:creator>Алла Николаевна</dc:creator>
  <cp:lastModifiedBy>Юзер</cp:lastModifiedBy>
  <cp:revision>30</cp:revision>
  <dcterms:created xsi:type="dcterms:W3CDTF">2013-08-28T12:57:43Z</dcterms:created>
  <dcterms:modified xsi:type="dcterms:W3CDTF">2013-08-29T04:57:00Z</dcterms:modified>
</cp:coreProperties>
</file>