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1" r:id="rId20"/>
    <p:sldId id="272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D3DC-2238-42E7-9380-0E4FA1E22B34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0651-2E50-416D-9F9F-68A208E59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35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D3DC-2238-42E7-9380-0E4FA1E22B34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0651-2E50-416D-9F9F-68A208E59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87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D3DC-2238-42E7-9380-0E4FA1E22B34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0651-2E50-416D-9F9F-68A208E59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04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D3DC-2238-42E7-9380-0E4FA1E22B34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0651-2E50-416D-9F9F-68A208E59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1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D3DC-2238-42E7-9380-0E4FA1E22B34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0651-2E50-416D-9F9F-68A208E59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2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D3DC-2238-42E7-9380-0E4FA1E22B34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0651-2E50-416D-9F9F-68A208E59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00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D3DC-2238-42E7-9380-0E4FA1E22B34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0651-2E50-416D-9F9F-68A208E59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78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D3DC-2238-42E7-9380-0E4FA1E22B34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0651-2E50-416D-9F9F-68A208E59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0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D3DC-2238-42E7-9380-0E4FA1E22B34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0651-2E50-416D-9F9F-68A208E59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15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D3DC-2238-42E7-9380-0E4FA1E22B34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0651-2E50-416D-9F9F-68A208E59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D3DC-2238-42E7-9380-0E4FA1E22B34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30651-2E50-416D-9F9F-68A208E59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5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7D3DC-2238-42E7-9380-0E4FA1E22B34}" type="datetimeFigureOut">
              <a:rPr lang="ru-RU" smtClean="0"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30651-2E50-416D-9F9F-68A208E59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57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/>
          <a:lstStyle/>
          <a:p>
            <a:r>
              <a:rPr lang="ru-RU" dirty="0" smtClean="0"/>
              <a:t>Труд – дело чести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2425824"/>
          </a:xfrm>
        </p:spPr>
        <p:txBody>
          <a:bodyPr/>
          <a:lstStyle/>
          <a:p>
            <a:r>
              <a:rPr lang="ru-RU" dirty="0" smtClean="0"/>
              <a:t>Презентация открытого урока экспериментального курса «Истоки»</a:t>
            </a:r>
          </a:p>
          <a:p>
            <a:r>
              <a:rPr lang="ru-RU" dirty="0" smtClean="0"/>
              <a:t>( с участием родителей)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42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семейные дела</a:t>
            </a:r>
            <a:endParaRPr lang="ru-RU" dirty="0"/>
          </a:p>
        </p:txBody>
      </p:sp>
      <p:pic>
        <p:nvPicPr>
          <p:cNvPr id="9218" name="Picture 2" descr="C:\Users\user\Desktop\истоки\труд-дело чести\DSC_04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00809" y="1600200"/>
            <a:ext cx="674238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0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Обсуждение по теме</a:t>
            </a:r>
            <a:endParaRPr lang="ru-RU" dirty="0"/>
          </a:p>
        </p:txBody>
      </p:sp>
      <p:pic>
        <p:nvPicPr>
          <p:cNvPr id="10242" name="Picture 2" descr="C:\Users\user\Desktop\истоки\труд-дело чести\DSC_04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536504" cy="304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истоки\труд-дело чести\DSC_04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0" y="3717031"/>
            <a:ext cx="4504893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0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истоки\труд-дело чести\DSC_04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5769"/>
            <a:ext cx="4773039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истоки\труд-дело чести\DSC_04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95936" y="3356992"/>
            <a:ext cx="4933933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09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Выступление от команды</a:t>
            </a:r>
            <a:endParaRPr lang="ru-RU" dirty="0"/>
          </a:p>
        </p:txBody>
      </p:sp>
      <p:pic>
        <p:nvPicPr>
          <p:cNvPr id="12290" name="Picture 2" descr="C:\Users\user\Desktop\истоки\труд-дело чести\DSC_04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6" y="1124744"/>
            <a:ext cx="4665782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истоки\труд-дело чести\DSC_04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8024" y="3861047"/>
            <a:ext cx="4451263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1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истоки\труд-дело чести\DSC_04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608512" cy="309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5" name="Picture 3" descr="C:\Users\user\Desktop\истоки\труд-дело чести\DSC_045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929310"/>
            <a:ext cx="5445729" cy="365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истоки\труд-дело чести\DSC_04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4773039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истоки\труд-дело чести\DSC_04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07904" y="3429000"/>
            <a:ext cx="4987563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8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Ресурсный круг</a:t>
            </a:r>
            <a:br>
              <a:rPr lang="ru-RU" dirty="0" smtClean="0"/>
            </a:br>
            <a:r>
              <a:rPr lang="ru-RU" dirty="0" smtClean="0"/>
              <a:t>(каждый высказывает свое мнение)</a:t>
            </a:r>
            <a:endParaRPr lang="ru-RU" dirty="0"/>
          </a:p>
        </p:txBody>
      </p:sp>
      <p:pic>
        <p:nvPicPr>
          <p:cNvPr id="17410" name="Picture 2" descr="C:\Users\user\Desktop\истоки\труд-дело чести\DSC_04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248472" cy="28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user\Desktop\истоки\труд-дело чести\DSC_04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0" y="3573015"/>
            <a:ext cx="4558523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23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C:\Users\user\Desktop\истоки\труд-дело чести\DSC_04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968552" cy="333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user\Desktop\истоки\труд-дело чести\DSC_04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51920" y="3356992"/>
            <a:ext cx="5148453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13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Desktop\истоки\труд-дело чести\DSC_04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36" y="261590"/>
            <a:ext cx="3936716" cy="586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user\Desktop\истоки\труд-дело чести\DSC_04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4008" y="332656"/>
            <a:ext cx="3996000" cy="595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Книгой</a:t>
            </a:r>
            <a:endParaRPr lang="ru-RU" dirty="0"/>
          </a:p>
        </p:txBody>
      </p:sp>
      <p:pic>
        <p:nvPicPr>
          <p:cNvPr id="15362" name="Picture 2" descr="C:\Users\user\Desktop\истоки\труд-дело чести\DSC_04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680520" cy="314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esktop\истоки\труд-дело чести\DSC_04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2040" y="3933056"/>
            <a:ext cx="4038600" cy="271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22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Объявляется тема урока</a:t>
            </a:r>
            <a:endParaRPr lang="ru-RU" dirty="0"/>
          </a:p>
        </p:txBody>
      </p:sp>
      <p:pic>
        <p:nvPicPr>
          <p:cNvPr id="1026" name="Picture 2" descr="C:\Users\user\Desktop\истоки\труд-дело чести\DSC_03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00809" y="1600200"/>
            <a:ext cx="674238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0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Desktop\истоки\труд-дело чести\DSC_04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536"/>
            <a:ext cx="5203826" cy="349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user\Desktop\истоки\труд-дело чести\DSC_04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95936" y="3501008"/>
            <a:ext cx="5041193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4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</a:t>
            </a:r>
            <a:endParaRPr lang="ru-RU" dirty="0"/>
          </a:p>
        </p:txBody>
      </p:sp>
      <p:pic>
        <p:nvPicPr>
          <p:cNvPr id="20483" name="Picture 3" descr="C:\Users\user\Desktop\истоки\труд-дело чести\DSC_04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8868" y="2375757"/>
            <a:ext cx="7446264" cy="297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7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Демонстрация фильма, созданного с участием учеников класса</a:t>
            </a:r>
            <a:endParaRPr lang="ru-RU" dirty="0"/>
          </a:p>
        </p:txBody>
      </p:sp>
      <p:pic>
        <p:nvPicPr>
          <p:cNvPr id="2050" name="Picture 2" descr="C:\Users\user\Desktop\истоки\труд-дело чести\DSC_03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00809" y="1600200"/>
            <a:ext cx="674238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8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работы с Книгой</a:t>
            </a:r>
            <a:endParaRPr lang="ru-RU" dirty="0"/>
          </a:p>
        </p:txBody>
      </p:sp>
      <p:pic>
        <p:nvPicPr>
          <p:cNvPr id="3074" name="Picture 2" descr="C:\Users\user\Desktop\истоки\труд-дело чести\DSC_04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00809" y="1600200"/>
            <a:ext cx="674238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32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Как человек должен относиться к своему труду (построим дом)</a:t>
            </a:r>
            <a:endParaRPr lang="ru-RU" dirty="0"/>
          </a:p>
        </p:txBody>
      </p:sp>
      <p:pic>
        <p:nvPicPr>
          <p:cNvPr id="4098" name="Picture 2" descr="C:\Users\user\Desktop\истоки\труд-дело чести\DSC_0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00809" y="1600200"/>
            <a:ext cx="674238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9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Выполнение задания</a:t>
            </a:r>
            <a:endParaRPr lang="ru-RU" dirty="0"/>
          </a:p>
        </p:txBody>
      </p:sp>
      <p:pic>
        <p:nvPicPr>
          <p:cNvPr id="5122" name="Picture 2" descr="C:\Users\user\Desktop\истоки\труд-дело чести\DSC_03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773039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истоки\труд-дело чести\DSC_03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8024" y="3789039"/>
            <a:ext cx="4344003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Выступления от команд</a:t>
            </a:r>
            <a:endParaRPr lang="ru-RU" dirty="0"/>
          </a:p>
        </p:txBody>
      </p:sp>
      <p:pic>
        <p:nvPicPr>
          <p:cNvPr id="6146" name="Picture 2" descr="C:\Users\user\Desktop\истоки\труд-дело чести\DSC_04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880301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истоки\труд-дело чести\DSC_04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60032" y="3861047"/>
            <a:ext cx="429037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4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я умею делать</a:t>
            </a:r>
            <a:endParaRPr lang="ru-RU" dirty="0"/>
          </a:p>
        </p:txBody>
      </p:sp>
      <p:pic>
        <p:nvPicPr>
          <p:cNvPr id="7171" name="Picture 3" descr="C:\Users\user\Desktop\истоки\труд-дело чести\DSC_04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680520" cy="314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истоки\труд-дело чести\DSC_04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4008" y="3501007"/>
            <a:ext cx="4397633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5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истоки\труд-дело чести\DSC_04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28" y="332656"/>
            <a:ext cx="3963424" cy="59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истоки\труд-дело чести\DSC_04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45898" y="404664"/>
            <a:ext cx="3970517" cy="591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2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68</Words>
  <Application>Microsoft Office PowerPoint</Application>
  <PresentationFormat>Экран (4:3)</PresentationFormat>
  <Paragraphs>16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Труд – дело чести</vt:lpstr>
      <vt:lpstr>Объявляется тема урока</vt:lpstr>
      <vt:lpstr>Демонстрация фильма, созданного с участием учеников класса</vt:lpstr>
      <vt:lpstr>Начало работы с Книгой</vt:lpstr>
      <vt:lpstr>Как человек должен относиться к своему труду (построим дом)</vt:lpstr>
      <vt:lpstr>Выполнение задания</vt:lpstr>
      <vt:lpstr>Выступления от команд</vt:lpstr>
      <vt:lpstr>Что я умею делать</vt:lpstr>
      <vt:lpstr>Презентация PowerPoint</vt:lpstr>
      <vt:lpstr>Общие семейные дела</vt:lpstr>
      <vt:lpstr>Обсуждение по теме</vt:lpstr>
      <vt:lpstr>Презентация PowerPoint</vt:lpstr>
      <vt:lpstr>Выступление от команды</vt:lpstr>
      <vt:lpstr>Презентация PowerPoint</vt:lpstr>
      <vt:lpstr>Презентация PowerPoint</vt:lpstr>
      <vt:lpstr>Ресурсный круг (каждый высказывает свое мнение)</vt:lpstr>
      <vt:lpstr>Презентация PowerPoint</vt:lpstr>
      <vt:lpstr>Презентация PowerPoint</vt:lpstr>
      <vt:lpstr>Работа с Книгой</vt:lpstr>
      <vt:lpstr>Презентация PowerPoint</vt:lpstr>
      <vt:lpstr>Итог урока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 – дело чести</dc:title>
  <dc:creator>user</dc:creator>
  <cp:lastModifiedBy>user</cp:lastModifiedBy>
  <cp:revision>8</cp:revision>
  <dcterms:created xsi:type="dcterms:W3CDTF">2015-03-15T04:34:37Z</dcterms:created>
  <dcterms:modified xsi:type="dcterms:W3CDTF">2015-03-16T15:21:05Z</dcterms:modified>
</cp:coreProperties>
</file>