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FE7C-E9D5-4DA8-8957-99CE5A0D17E3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2023-A900-437B-9D4D-D7DE6DBBAE4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Презентация по биологии 6 класс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lvl="6" algn="r">
              <a:buNone/>
            </a:pPr>
            <a:r>
              <a:rPr lang="ru-RU" dirty="0" smtClean="0"/>
              <a:t>Подготовила учитель биологии </a:t>
            </a:r>
          </a:p>
          <a:p>
            <a:pPr lvl="6" algn="r">
              <a:buNone/>
            </a:pPr>
            <a:r>
              <a:rPr lang="ru-RU" dirty="0" smtClean="0"/>
              <a:t>МБОУ ДР «</a:t>
            </a:r>
            <a:r>
              <a:rPr lang="ru-RU" dirty="0" err="1" smtClean="0"/>
              <a:t>Мало-Лученская</a:t>
            </a:r>
            <a:r>
              <a:rPr lang="ru-RU" dirty="0" smtClean="0"/>
              <a:t> ООШ №13» </a:t>
            </a:r>
            <a:r>
              <a:rPr lang="ru-RU" dirty="0" err="1" smtClean="0"/>
              <a:t>Невмержицкая</a:t>
            </a:r>
            <a:r>
              <a:rPr lang="ru-RU" dirty="0" smtClean="0"/>
              <a:t> Е.Н.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 использует вещества, входящие в состав растений.</a:t>
            </a:r>
            <a:endParaRPr lang="ru-RU" dirty="0"/>
          </a:p>
        </p:txBody>
      </p:sp>
      <p:pic>
        <p:nvPicPr>
          <p:cNvPr id="4" name="Содержимое 3" descr="51c7c56e3f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675515" cy="2554287"/>
          </a:xfrm>
        </p:spPr>
      </p:pic>
      <p:pic>
        <p:nvPicPr>
          <p:cNvPr id="5" name="Рисунок 4" descr="78187c782b15d3c339dc93710234fe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2047876" cy="2286016"/>
          </a:xfrm>
          <a:prstGeom prst="rect">
            <a:avLst/>
          </a:prstGeom>
        </p:spPr>
      </p:pic>
      <p:pic>
        <p:nvPicPr>
          <p:cNvPr id="6" name="Рисунок 5" descr="e0c0080142b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00174"/>
            <a:ext cx="2214562" cy="2214578"/>
          </a:xfrm>
          <a:prstGeom prst="rect">
            <a:avLst/>
          </a:prstGeom>
        </p:spPr>
      </p:pic>
      <p:pic>
        <p:nvPicPr>
          <p:cNvPr id="7" name="Рисунок 6" descr="оли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714752"/>
            <a:ext cx="762000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Закрепить знания о химическом составе клеток и роли этих веществ в жизнедеятельности клетки;</a:t>
            </a:r>
          </a:p>
          <a:p>
            <a:r>
              <a:rPr lang="ru-RU" dirty="0"/>
              <a:t>Продолжить развитие представлений о веществах, ознакомление с понятиями: органические и неорганические вещества, химическая реакция, качественная реакция;</a:t>
            </a:r>
          </a:p>
          <a:p>
            <a:r>
              <a:rPr lang="ru-RU" dirty="0"/>
              <a:t> Сформировать умение объяснять единство органического мира сходством состава и клеточного строения и обосновать </a:t>
            </a:r>
            <a:r>
              <a:rPr lang="ru-RU" dirty="0" smtClean="0"/>
              <a:t>ответ.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1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4229100" cy="2641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402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2108200"/>
            <a:ext cx="4229100" cy="2641600"/>
          </a:xfrm>
          <a:prstGeom prst="rect">
            <a:avLst/>
          </a:prstGeom>
        </p:spPr>
      </p:pic>
      <p:pic>
        <p:nvPicPr>
          <p:cNvPr id="6" name="Рисунок 5" descr="1403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85728"/>
            <a:ext cx="3411870" cy="2214578"/>
          </a:xfrm>
          <a:prstGeom prst="rect">
            <a:avLst/>
          </a:prstGeom>
        </p:spPr>
      </p:pic>
      <p:pic>
        <p:nvPicPr>
          <p:cNvPr id="7" name="Рисунок 6" descr="derev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643182"/>
            <a:ext cx="3238500" cy="3786214"/>
          </a:xfrm>
          <a:prstGeom prst="rect">
            <a:avLst/>
          </a:prstGeom>
        </p:spPr>
      </p:pic>
      <p:pic>
        <p:nvPicPr>
          <p:cNvPr id="8" name="Рисунок 7" descr="short_insect_worl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8934"/>
            <a:ext cx="2714644" cy="2143140"/>
          </a:xfrm>
          <a:prstGeom prst="rect">
            <a:avLst/>
          </a:prstGeom>
        </p:spPr>
      </p:pic>
      <p:pic>
        <p:nvPicPr>
          <p:cNvPr id="9" name="Рисунок 8" descr="sca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4429132"/>
            <a:ext cx="3000396" cy="221455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5473427-1343283217-duo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429000"/>
            <a:ext cx="2500330" cy="3105149"/>
          </a:xfrm>
          <a:prstGeom prst="rect">
            <a:avLst/>
          </a:prstGeom>
        </p:spPr>
      </p:pic>
      <p:pic>
        <p:nvPicPr>
          <p:cNvPr id="5" name="Рисунок 4" descr="Krahmal-kartofeln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876"/>
            <a:ext cx="2840930" cy="2555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ru-RU" dirty="0" smtClean="0"/>
              <a:t>Все живые организмы имеют сходный химический состав. Они состоят из воды, минеральных и органических веществ.</a:t>
            </a:r>
          </a:p>
          <a:p>
            <a:r>
              <a:rPr lang="ru-RU" dirty="0" smtClean="0"/>
              <a:t>К органическим веществам, которые называют углеводами, относят крахмал, глюкозу, сахар и ряд других.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370771_large_ogurc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1309680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органах различных растений содержится неодинаковое количество воды, минеральных и органических веществ</a:t>
            </a:r>
            <a:r>
              <a:rPr lang="ru-RU" sz="36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Так в листьях капусты 90% воды</a:t>
            </a:r>
          </a:p>
          <a:p>
            <a:r>
              <a:rPr lang="ru-RU" dirty="0" smtClean="0"/>
              <a:t>В плодах огурцов 96%</a:t>
            </a:r>
          </a:p>
          <a:p>
            <a:r>
              <a:rPr lang="ru-RU" dirty="0" smtClean="0"/>
              <a:t>В созревших семенах воды содержится </a:t>
            </a:r>
          </a:p>
          <a:p>
            <a:pPr>
              <a:buNone/>
            </a:pPr>
            <a:r>
              <a:rPr lang="ru-RU" dirty="0" smtClean="0"/>
              <a:t>всего 10-16% </a:t>
            </a:r>
          </a:p>
          <a:p>
            <a:pPr>
              <a:buNone/>
            </a:pPr>
            <a:r>
              <a:rPr lang="ru-RU" dirty="0" smtClean="0"/>
              <a:t>от общей массы</a:t>
            </a:r>
          </a:p>
          <a:p>
            <a:pPr>
              <a:buNone/>
            </a:pPr>
            <a:r>
              <a:rPr lang="ru-RU" dirty="0" smtClean="0"/>
              <a:t>Молодые растущие органы содержат до 90-95% воды, а одревесневшие всего 50%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36869371_28_bulkish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357298"/>
            <a:ext cx="1357322" cy="1428760"/>
          </a:xfrm>
          <a:prstGeom prst="rect">
            <a:avLst/>
          </a:prstGeom>
        </p:spPr>
      </p:pic>
      <p:pic>
        <p:nvPicPr>
          <p:cNvPr id="6" name="Рисунок 5" descr="seme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214686"/>
            <a:ext cx="2500310" cy="1285884"/>
          </a:xfrm>
          <a:prstGeom prst="rect">
            <a:avLst/>
          </a:prstGeom>
        </p:spPr>
      </p:pic>
      <p:pic>
        <p:nvPicPr>
          <p:cNvPr id="7" name="Рисунок 6" descr="546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5349237"/>
            <a:ext cx="3990992" cy="150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268931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семенах минеральных солей содержится в среднем 3%, в корнях и стеблях  4 – 5%, а в листьях – 10 – 15% массы, остальное приходится на органические вещества. Одинаковые части разных растений могут содержать различное количество веществ.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Сравните состав семян пшеницы и подсолнечника.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6254"/>
        </p:xfrm>
        <a:graphic>
          <a:graphicData uri="http://schemas.openxmlformats.org/drawingml/2006/table">
            <a:tbl>
              <a:tblPr firstCol="1" lastCol="1" bandCol="1">
                <a:tableStyleId>{5C22544A-7EE6-4342-B048-85BDC9FD1C3A}</a:tableStyleId>
              </a:tblPr>
              <a:tblGrid>
                <a:gridCol w="2057400"/>
                <a:gridCol w="2057400"/>
                <a:gridCol w="2143140"/>
                <a:gridCol w="1971660"/>
              </a:tblGrid>
              <a:tr h="139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2071678"/>
            <a:ext cx="1335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Семена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071678"/>
            <a:ext cx="93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Вода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714488"/>
            <a:ext cx="157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Органические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вещества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1714488"/>
            <a:ext cx="157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Минеральные вещества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357562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Пшеница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643446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Подсолнечник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357562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13,4</a:t>
            </a:r>
            <a:r>
              <a:rPr lang="ru-RU" sz="2800" dirty="0" smtClean="0"/>
              <a:t>%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471488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6,7%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3357562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84,7</a:t>
            </a:r>
            <a:r>
              <a:rPr lang="ru-RU" sz="2800" dirty="0" smtClean="0"/>
              <a:t>%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4714884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89,8%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342900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1,9%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8082" y="478632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3,5%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В семенах всех растений органических веществ значительно больше, чем воды и минеральных веществ. Соотношение веществ в органах растений тоже может быть различно.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r>
              <a:rPr lang="ru-RU" sz="2800" b="1" dirty="0" smtClean="0"/>
              <a:t> </a:t>
            </a:r>
          </a:p>
          <a:p>
            <a:pPr fontAlgn="t">
              <a:buNone/>
            </a:pPr>
            <a:r>
              <a:rPr lang="ru-RU" sz="2800" b="1" dirty="0" smtClean="0"/>
              <a:t>   Семена            Углеводы           Жиры           Белки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Пшеница                   69%                    2%                13%</a:t>
            </a:r>
          </a:p>
          <a:p>
            <a:pPr>
              <a:buNone/>
            </a:pPr>
            <a:r>
              <a:rPr lang="ru-RU" sz="2800" dirty="0" smtClean="0"/>
              <a:t>Подсолнечник         16%                   44%               26%</a:t>
            </a:r>
          </a:p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Минеральные и органические вещества используются для построения тела растений, а так же принимают участие в различных процессах жизнедеятельности, протекающих в растениях.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Человек использует вещества, входящие в состав растений.</a:t>
            </a:r>
            <a:endParaRPr lang="ru-RU" sz="2800" dirty="0"/>
          </a:p>
        </p:txBody>
      </p:sp>
      <p:pic>
        <p:nvPicPr>
          <p:cNvPr id="7" name="Содержимое 6" descr="1353276783030_bullet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3643338" cy="2625725"/>
          </a:xfrm>
        </p:spPr>
      </p:pic>
      <p:pic>
        <p:nvPicPr>
          <p:cNvPr id="8" name="Рисунок 7" descr="22254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571880" cy="2500315"/>
          </a:xfrm>
          <a:prstGeom prst="rect">
            <a:avLst/>
          </a:prstGeom>
        </p:spPr>
      </p:pic>
      <p:pic>
        <p:nvPicPr>
          <p:cNvPr id="9" name="Рисунок 8" descr="Food_Differring_meal_Pasta_033585_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4"/>
            <a:ext cx="3308042" cy="1891668"/>
          </a:xfrm>
          <a:prstGeom prst="rect">
            <a:avLst/>
          </a:prstGeom>
        </p:spPr>
      </p:pic>
      <p:pic>
        <p:nvPicPr>
          <p:cNvPr id="10" name="Рисунок 9" descr="35901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357694"/>
            <a:ext cx="3429024" cy="209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310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ХИМИЧЕСКИЙ СОСТАВ РАСТЕНИЙ</vt:lpstr>
      <vt:lpstr>ЦЕЛИ УРОКА</vt:lpstr>
      <vt:lpstr>Слайд 3</vt:lpstr>
      <vt:lpstr>Слайд 4</vt:lpstr>
      <vt:lpstr>В органах различных растений содержится неодинаковое количество воды, минеральных и органических веществ.  </vt:lpstr>
      <vt:lpstr>Слайд 6</vt:lpstr>
      <vt:lpstr>Сравните состав семян пшеницы и подсолнечника.</vt:lpstr>
      <vt:lpstr>В семенах всех растений органических веществ значительно больше, чем воды и минеральных веществ. Соотношение веществ в органах растений тоже может быть различно.</vt:lpstr>
      <vt:lpstr>Человек использует вещества, входящие в состав растений.</vt:lpstr>
      <vt:lpstr>Человек использует вещества, входящие в состав растений.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 СОСТАВ РАСТЕНИЙ</dc:title>
  <dc:creator>777</dc:creator>
  <cp:lastModifiedBy>777</cp:lastModifiedBy>
  <cp:revision>14</cp:revision>
  <dcterms:created xsi:type="dcterms:W3CDTF">2014-01-13T11:58:31Z</dcterms:created>
  <dcterms:modified xsi:type="dcterms:W3CDTF">2014-01-13T14:13:05Z</dcterms:modified>
</cp:coreProperties>
</file>