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0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6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8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8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3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9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9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DA6FC-EACD-4C57-B43C-D9723EC7D916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1F4B1-DA97-469D-975F-87631266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prstClr val="black"/>
                </a:solidFill>
              </a:rPr>
              <a:t>Главнейшие отряды насекомых</a:t>
            </a:r>
            <a:r>
              <a:rPr lang="ru-RU" sz="4000" b="1" dirty="0">
                <a:solidFill>
                  <a:prstClr val="black"/>
                </a:solidFill>
              </a:rPr>
              <a:t/>
            </a:r>
            <a:br>
              <a:rPr lang="ru-RU" sz="4000" b="1" dirty="0">
                <a:solidFill>
                  <a:prstClr val="black"/>
                </a:solidFill>
              </a:rPr>
            </a:br>
            <a:r>
              <a:rPr lang="ru-RU" sz="4000" b="1" dirty="0">
                <a:solidFill>
                  <a:prstClr val="black"/>
                </a:solidFill>
              </a:rPr>
              <a:t/>
            </a:r>
            <a:br>
              <a:rPr lang="ru-RU" sz="4000" b="1" dirty="0">
                <a:solidFill>
                  <a:prstClr val="black"/>
                </a:solidFill>
              </a:rPr>
            </a:br>
            <a:r>
              <a:rPr lang="ru-RU" sz="6000" b="1" dirty="0" smtClean="0">
                <a:solidFill>
                  <a:prstClr val="black"/>
                </a:solidFill>
              </a:rPr>
              <a:t>отряд Полужесткокрылые (Клопы)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4536504" cy="625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dirty="0" err="1">
                <a:solidFill>
                  <a:prstClr val="black">
                    <a:tint val="75000"/>
                  </a:prstClr>
                </a:solidFill>
              </a:rPr>
              <a:t>Фохтина</a:t>
            </a:r>
            <a:r>
              <a:rPr lang="ru-RU" sz="2000" dirty="0">
                <a:solidFill>
                  <a:prstClr val="black">
                    <a:tint val="75000"/>
                  </a:prstClr>
                </a:solidFill>
              </a:rPr>
              <a:t> А.А. – учитель биологии</a:t>
            </a:r>
          </a:p>
          <a:p>
            <a:pPr lvl="0"/>
            <a:r>
              <a:rPr lang="ru-RU" sz="2000" dirty="0">
                <a:solidFill>
                  <a:prstClr val="black">
                    <a:tint val="75000"/>
                  </a:prstClr>
                </a:solidFill>
              </a:rPr>
              <a:t>ГБОУ гимназия №1576 СПш213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62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Отряд Клопы или </a:t>
            </a:r>
            <a:br>
              <a:rPr lang="ru-RU" sz="4800" b="1" dirty="0" smtClean="0"/>
            </a:br>
            <a:r>
              <a:rPr lang="ru-RU" sz="4800" b="1" dirty="0" err="1" smtClean="0"/>
              <a:t>Полужёсткокрылые</a:t>
            </a:r>
            <a:endParaRPr lang="ru-RU" sz="4800" b="1" dirty="0"/>
          </a:p>
        </p:txBody>
      </p:sp>
      <p:pic>
        <p:nvPicPr>
          <p:cNvPr id="4" name="Picture 5" descr="0_28b56_c021836a_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50641" cy="4687981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11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/>
              <a:t>Особенности: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Насекомые с неполным превращением</a:t>
            </a:r>
            <a:endParaRPr lang="ru-RU" dirty="0" smtClean="0"/>
          </a:p>
          <a:p>
            <a:r>
              <a:rPr lang="ru-RU" dirty="0" smtClean="0"/>
              <a:t>Наземные </a:t>
            </a:r>
            <a:r>
              <a:rPr lang="ru-RU" dirty="0" smtClean="0"/>
              <a:t>и водные насекомые</a:t>
            </a:r>
          </a:p>
          <a:p>
            <a:r>
              <a:rPr lang="ru-RU" dirty="0" smtClean="0"/>
              <a:t>Колюще-сосущий ротовой аппарат</a:t>
            </a:r>
          </a:p>
          <a:p>
            <a:r>
              <a:rPr lang="ru-RU" dirty="0" smtClean="0"/>
              <a:t>Передние крылья наполовину состоят из твёрдого хитина</a:t>
            </a:r>
          </a:p>
          <a:p>
            <a:r>
              <a:rPr lang="ru-RU" dirty="0" smtClean="0"/>
              <a:t>Вторая пара крыльев – перепончатая и имеет жилкование</a:t>
            </a:r>
          </a:p>
          <a:p>
            <a:r>
              <a:rPr lang="ru-RU" dirty="0" smtClean="0"/>
              <a:t>Сильно развиты пахучие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klop-kr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008" y="1"/>
            <a:ext cx="5581304" cy="6858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03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898525"/>
          </a:xfrm>
        </p:spPr>
        <p:txBody>
          <a:bodyPr/>
          <a:lstStyle/>
          <a:p>
            <a:pPr algn="ctr"/>
            <a:r>
              <a:rPr lang="ru-RU"/>
              <a:t>Водяной скорпион</a:t>
            </a:r>
          </a:p>
        </p:txBody>
      </p:sp>
      <p:pic>
        <p:nvPicPr>
          <p:cNvPr id="10245" name="Picture 5" descr="Картинка 6 из 3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25563"/>
            <a:ext cx="8569325" cy="5334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69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Плавт</a:t>
            </a:r>
          </a:p>
        </p:txBody>
      </p:sp>
      <p:pic>
        <p:nvPicPr>
          <p:cNvPr id="13316" name="Picture 4" descr="Картинка 1 из 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72338" cy="4962525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72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Водомерка</a:t>
            </a:r>
          </a:p>
        </p:txBody>
      </p:sp>
      <p:pic>
        <p:nvPicPr>
          <p:cNvPr id="14343" name="Picture 7" descr="Картинка 8 из 2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00900" cy="5400675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188913"/>
            <a:ext cx="5427663" cy="754062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Клопы-черепашки</a:t>
            </a:r>
          </a:p>
        </p:txBody>
      </p:sp>
      <p:pic>
        <p:nvPicPr>
          <p:cNvPr id="15367" name="Picture 7" descr="Картинка 29 из 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400300"/>
            <a:ext cx="3249612" cy="434181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5369" name="Picture 9" descr="Картинка 45 из 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189288" cy="424815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5371" name="Picture 11" descr="Картинка 61 из 2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981075"/>
            <a:ext cx="3738563" cy="311626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5365" name="Picture 5" descr="Картинка 23 из 2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3573463"/>
            <a:ext cx="3887787" cy="2976562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99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188913"/>
            <a:ext cx="6408191" cy="68103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Постельный клоп</a:t>
            </a:r>
          </a:p>
        </p:txBody>
      </p:sp>
      <p:pic>
        <p:nvPicPr>
          <p:cNvPr id="16389" name="Picture 5" descr="Картинка 5 из 1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160713"/>
            <a:ext cx="4968875" cy="348615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6391" name="Picture 7" descr="Картинка 19 из 1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08050"/>
            <a:ext cx="4181475" cy="2790825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6393" name="Picture 9" descr="Картинка 46 из 18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81075"/>
            <a:ext cx="3695700" cy="2771775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139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Главнейшие отряды насекомых  отряд Полужесткокрылые (Клопы)</vt:lpstr>
      <vt:lpstr>Отряд Клопы или  Полужёсткокрылые</vt:lpstr>
      <vt:lpstr>Особенности:</vt:lpstr>
      <vt:lpstr>Презентация PowerPoint</vt:lpstr>
      <vt:lpstr>Водяной скорпион</vt:lpstr>
      <vt:lpstr>Плавт</vt:lpstr>
      <vt:lpstr>Водомерка</vt:lpstr>
      <vt:lpstr>Клопы-черепашки</vt:lpstr>
      <vt:lpstr>Постельный клоп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Главнейшие отряды насекомых  отряд Полужесткокрылые (Клопы)</dc:title>
  <dc:creator>Анна</dc:creator>
  <cp:lastModifiedBy>Анна</cp:lastModifiedBy>
  <cp:revision>1</cp:revision>
  <dcterms:created xsi:type="dcterms:W3CDTF">2014-01-30T09:48:41Z</dcterms:created>
  <dcterms:modified xsi:type="dcterms:W3CDTF">2014-01-30T09:54:53Z</dcterms:modified>
</cp:coreProperties>
</file>