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8" r:id="rId6"/>
    <p:sldId id="267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2C73-37A9-4900-8922-9CE2FE563425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476A8C8-5841-49D6-AC37-ED42790E7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2C73-37A9-4900-8922-9CE2FE563425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A8C8-5841-49D6-AC37-ED42790E7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2C73-37A9-4900-8922-9CE2FE563425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A8C8-5841-49D6-AC37-ED42790E7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2C73-37A9-4900-8922-9CE2FE563425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476A8C8-5841-49D6-AC37-ED42790E7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2C73-37A9-4900-8922-9CE2FE563425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A8C8-5841-49D6-AC37-ED42790E7D1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2C73-37A9-4900-8922-9CE2FE563425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A8C8-5841-49D6-AC37-ED42790E7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2C73-37A9-4900-8922-9CE2FE563425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476A8C8-5841-49D6-AC37-ED42790E7D1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2C73-37A9-4900-8922-9CE2FE563425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A8C8-5841-49D6-AC37-ED42790E7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2C73-37A9-4900-8922-9CE2FE563425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A8C8-5841-49D6-AC37-ED42790E7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2C73-37A9-4900-8922-9CE2FE563425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A8C8-5841-49D6-AC37-ED42790E7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2C73-37A9-4900-8922-9CE2FE563425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A8C8-5841-49D6-AC37-ED42790E7D1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9D2C73-37A9-4900-8922-9CE2FE563425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476A8C8-5841-49D6-AC37-ED42790E7D1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Проведение работы.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исследовательской работы мы взяли мелкие семена овса, которые содержат малое количество питательных веществ. Проращивание семян продолжалось в течение 7 дней.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77072"/>
            <a:ext cx="353060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82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Стенки банок пропускали только один спектр света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6034616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90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Спустя 7 дней: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268829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570" y="1700808"/>
            <a:ext cx="268839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149" y="1702621"/>
            <a:ext cx="268839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97" y="4132878"/>
            <a:ext cx="2710002" cy="203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570" y="4132878"/>
            <a:ext cx="268839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887" y="4204886"/>
            <a:ext cx="259238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31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Количество проросших семян: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2880319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660" y="1193063"/>
            <a:ext cx="2825760" cy="211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2808312" cy="210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7" y="4149080"/>
            <a:ext cx="2808313" cy="210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49081"/>
            <a:ext cx="2830729" cy="212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 descr="C:\Users\Ирина\Desktop\IMG_246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26" y="1172638"/>
            <a:ext cx="2760427" cy="207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3382336"/>
            <a:ext cx="168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Белый свет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177660" y="3382336"/>
            <a:ext cx="2477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Фиолетовый свет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537481" y="3253868"/>
            <a:ext cx="1850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Желтый свет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6238498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Красный свет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418399" y="6272049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Зеленый свет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434220" y="6272049"/>
            <a:ext cx="166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Синий свет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3484700"/>
            <a:ext cx="576064" cy="3593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620048" y="3382336"/>
            <a:ext cx="536128" cy="35930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37" y="3382335"/>
            <a:ext cx="563316" cy="3331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46113" y="6345044"/>
            <a:ext cx="504056" cy="3886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414458" y="6345044"/>
            <a:ext cx="588962" cy="3551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244408" y="6345044"/>
            <a:ext cx="563316" cy="3886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38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Семена овса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343757" cy="487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308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787"/>
            <a:ext cx="8424936" cy="6624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7729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Семена салата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38080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573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Семена фасоли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Третий эксперимент проходил с семенами фасоли. В банку помещались 20 семян фасоли. Спустя 10 дней были зафиксированы результаты. В каждой банке, независимо от цвета, или проникновения света, прорастало от 4 до 6 семян.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77072"/>
            <a:ext cx="3773487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243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66124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результате эксперимента мы установили, что прорастание не сильно зависит от доступа лучей света. Чем больше размер семени, тем больше питательных веществ в нем находится и тем меньше зависит его прорастание от света. Но  при обзоре данных обнаружено, что в банке с синими стенками семена прорастали интенсивнее, количество проросших семян было больше, именно в этой банке были самые большие ростки. Из источников информации мы нашли значение синих лучей для растений: «эти лучи стимулируют образование белков, </a:t>
            </a:r>
            <a:r>
              <a:rPr lang="ru-RU" dirty="0" err="1"/>
              <a:t>органосинтез</a:t>
            </a:r>
            <a:r>
              <a:rPr lang="ru-RU" dirty="0"/>
              <a:t> растений. Сине-фиолетовая часть спектра света почти полностью поглощается хлорофиллом, что создает условия для максимальной интенсивности фотосинтеза». Данные исследования показывают, что синий свет – наиболее благоприятен для проращивания семян. </a:t>
            </a:r>
          </a:p>
        </p:txBody>
      </p:sp>
    </p:spTree>
    <p:extLst>
      <p:ext uri="{BB962C8B-B14F-4D97-AF65-F5344CB8AC3E}">
        <p14:creationId xmlns:p14="http://schemas.microsoft.com/office/powerpoint/2010/main" val="1992363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151</TotalTime>
  <Words>214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Проведение работы.</vt:lpstr>
      <vt:lpstr> Стенки банок пропускали только один спектр света</vt:lpstr>
      <vt:lpstr>Спустя 7 дней:</vt:lpstr>
      <vt:lpstr>Количество проросших семян:</vt:lpstr>
      <vt:lpstr>Семена овса</vt:lpstr>
      <vt:lpstr>Презентация PowerPoint</vt:lpstr>
      <vt:lpstr>Семена салата </vt:lpstr>
      <vt:lpstr>Семена фасоли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света на проращивание семян  работу выполнил ученик 6 а класса Полянский Владислав</dc:title>
  <dc:creator>Ирина</dc:creator>
  <cp:lastModifiedBy>Ирина</cp:lastModifiedBy>
  <cp:revision>15</cp:revision>
  <dcterms:created xsi:type="dcterms:W3CDTF">2013-12-16T02:07:50Z</dcterms:created>
  <dcterms:modified xsi:type="dcterms:W3CDTF">2014-01-23T02:58:50Z</dcterms:modified>
</cp:coreProperties>
</file>