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2C73-37A9-4900-8922-9CE2FE563425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76A8C8-5841-49D6-AC37-ED42790E7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2C73-37A9-4900-8922-9CE2FE563425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A8C8-5841-49D6-AC37-ED42790E7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2C73-37A9-4900-8922-9CE2FE563425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A8C8-5841-49D6-AC37-ED42790E7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2C73-37A9-4900-8922-9CE2FE563425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76A8C8-5841-49D6-AC37-ED42790E7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2C73-37A9-4900-8922-9CE2FE563425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A8C8-5841-49D6-AC37-ED42790E7D1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2C73-37A9-4900-8922-9CE2FE563425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A8C8-5841-49D6-AC37-ED42790E7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2C73-37A9-4900-8922-9CE2FE563425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476A8C8-5841-49D6-AC37-ED42790E7D1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2C73-37A9-4900-8922-9CE2FE563425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A8C8-5841-49D6-AC37-ED42790E7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2C73-37A9-4900-8922-9CE2FE563425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A8C8-5841-49D6-AC37-ED42790E7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2C73-37A9-4900-8922-9CE2FE563425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A8C8-5841-49D6-AC37-ED42790E7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2C73-37A9-4900-8922-9CE2FE563425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6A8C8-5841-49D6-AC37-ED42790E7D1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9D2C73-37A9-4900-8922-9CE2FE563425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76A8C8-5841-49D6-AC37-ED42790E7D1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458200" cy="4968552"/>
          </a:xfrm>
        </p:spPr>
        <p:txBody>
          <a:bodyPr>
            <a:normAutofit/>
          </a:bodyPr>
          <a:lstStyle/>
          <a:p>
            <a:r>
              <a:rPr lang="ru-RU" dirty="0" smtClean="0"/>
              <a:t>Влияние света на проращивание семян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работу выполнили  ученики </a:t>
            </a:r>
            <a:r>
              <a:rPr lang="ru-RU" sz="2000" dirty="0"/>
              <a:t>3</a:t>
            </a:r>
            <a:r>
              <a:rPr lang="ru-RU" sz="2000" dirty="0" smtClean="0"/>
              <a:t> а класса</a:t>
            </a:r>
            <a:br>
              <a:rPr lang="ru-RU" sz="2000" dirty="0" smtClean="0"/>
            </a:br>
            <a:r>
              <a:rPr lang="ru-RU" sz="2000" dirty="0" err="1" smtClean="0"/>
              <a:t>Буткевич</a:t>
            </a:r>
            <a:r>
              <a:rPr lang="ru-RU" sz="2000" dirty="0" smtClean="0"/>
              <a:t> Данила   и   Матвеева София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руководители:</a:t>
            </a:r>
            <a:br>
              <a:rPr lang="ru-RU" sz="2000" dirty="0" smtClean="0"/>
            </a:br>
            <a:r>
              <a:rPr lang="ru-RU" sz="2000" dirty="0" smtClean="0"/>
              <a:t>Полянская Ирина </a:t>
            </a:r>
            <a:r>
              <a:rPr lang="ru-RU" sz="2000" dirty="0" err="1" smtClean="0"/>
              <a:t>владимировна</a:t>
            </a:r>
            <a:r>
              <a:rPr lang="ru-RU" sz="2000" dirty="0" smtClean="0"/>
              <a:t> ,</a:t>
            </a:r>
            <a:br>
              <a:rPr lang="ru-RU" sz="2000" dirty="0" smtClean="0"/>
            </a:br>
            <a:r>
              <a:rPr lang="ru-RU" sz="2000" dirty="0" err="1" smtClean="0"/>
              <a:t>Лопухова</a:t>
            </a:r>
            <a:r>
              <a:rPr lang="ru-RU" sz="2000" dirty="0" smtClean="0"/>
              <a:t> Ирина Борисовна</a:t>
            </a:r>
            <a:r>
              <a:rPr lang="ru-RU" sz="2000" dirty="0"/>
              <a:t/>
            </a:r>
            <a:br>
              <a:rPr lang="ru-RU" sz="2000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458200" cy="914400"/>
          </a:xfrm>
        </p:spPr>
        <p:txBody>
          <a:bodyPr/>
          <a:lstStyle/>
          <a:p>
            <a:r>
              <a:rPr lang="ru-RU" dirty="0" smtClean="0"/>
              <a:t>Исследовательская работа на тему: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6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3"/>
          </a:xfrm>
        </p:spPr>
        <p:txBody>
          <a:bodyPr>
            <a:normAutofit/>
          </a:bodyPr>
          <a:lstStyle/>
          <a:p>
            <a:r>
              <a:rPr lang="ru-RU" dirty="0" smtClean="0"/>
              <a:t>Изучение литературы о влиянии  света на прорастание семян и спектрах света</a:t>
            </a:r>
          </a:p>
          <a:p>
            <a:r>
              <a:rPr lang="ru-RU" dirty="0" smtClean="0"/>
              <a:t>Практическая часть: проращивание семян овса, фасоли, салата желтого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семени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452048" cy="4811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Семя - это зачаточное растение. По особенностям строения семян все цветковые растения делятся на 2 класса: однодольные и двудольные.</a:t>
            </a: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" y="3501008"/>
            <a:ext cx="423636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01008"/>
            <a:ext cx="473364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Положительно чувствительные растения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08447"/>
            <a:ext cx="2520280" cy="209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4305" y="3652504"/>
            <a:ext cx="1130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салат</a:t>
            </a:r>
            <a:endParaRPr lang="ru-RU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72079"/>
            <a:ext cx="3076748" cy="474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69359" y="6232809"/>
            <a:ext cx="14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череда</a:t>
            </a:r>
            <a:endParaRPr lang="ru-RU" sz="32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08448"/>
            <a:ext cx="2762249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50440" y="3588873"/>
            <a:ext cx="1173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злаки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437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Отрицательно чувствительные растения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1"/>
            <a:ext cx="3319516" cy="280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080154"/>
            <a:ext cx="1699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вербена</a:t>
            </a:r>
            <a:endParaRPr lang="ru-RU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92279"/>
            <a:ext cx="295232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08304" y="4244607"/>
            <a:ext cx="1223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редис</a:t>
            </a:r>
            <a:endParaRPr lang="ru-RU" sz="3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36537"/>
            <a:ext cx="3472630" cy="234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35896" y="3875058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вероника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4796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964488" cy="553144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Свет представляет </a:t>
            </a:r>
            <a:r>
              <a:rPr lang="ru-RU" dirty="0"/>
              <a:t>собой соединение электромагнитных волн с различной длиной, плавно переходящих друг в друга. </a:t>
            </a:r>
            <a:r>
              <a:rPr lang="ru-RU" dirty="0" smtClean="0"/>
              <a:t> </a:t>
            </a:r>
            <a:r>
              <a:rPr lang="ru-RU" dirty="0"/>
              <a:t>Соединение это носит название спектра света, а составляющие – спектральные части.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588" y="3212976"/>
            <a:ext cx="5019135" cy="334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8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Цель проекта: изучить влияние спектров света на интенсивность прорастания семян различных растений.</a:t>
            </a:r>
          </a:p>
        </p:txBody>
      </p:sp>
      <p:pic>
        <p:nvPicPr>
          <p:cNvPr id="5127" name="Picture 7" descr="C:\Users\Ирина\Desktop\анимация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36912"/>
            <a:ext cx="3415456" cy="36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4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152</TotalTime>
  <Words>114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Влияние света на проращивание семян  работу выполнили  ученики 3 а класса Буткевич Данила   и   Матвеева София  руководители: Полянская Ирина владимировна , Лопухова Ирина Борисовна </vt:lpstr>
      <vt:lpstr>Этапы работы:</vt:lpstr>
      <vt:lpstr>Строение семени</vt:lpstr>
      <vt:lpstr>Положительно чувствительные растения</vt:lpstr>
      <vt:lpstr>Отрицательно чувствительные растения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света на проращивание семян  работу выполнил ученик 6 а класса Полянский Владислав</dc:title>
  <dc:creator>Ирина</dc:creator>
  <cp:lastModifiedBy>Ирина</cp:lastModifiedBy>
  <cp:revision>17</cp:revision>
  <dcterms:created xsi:type="dcterms:W3CDTF">2013-12-16T02:07:50Z</dcterms:created>
  <dcterms:modified xsi:type="dcterms:W3CDTF">2014-01-23T02:56:54Z</dcterms:modified>
</cp:coreProperties>
</file>