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3F1B7FD-52B5-4C9C-B8EA-6A110FFBA55A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FF35BE-3176-4DD3-AD49-B8ED7104F312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B7FD-52B5-4C9C-B8EA-6A110FFBA55A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35BE-3176-4DD3-AD49-B8ED7104F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B7FD-52B5-4C9C-B8EA-6A110FFBA55A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35BE-3176-4DD3-AD49-B8ED7104F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B7FD-52B5-4C9C-B8EA-6A110FFBA55A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35BE-3176-4DD3-AD49-B8ED7104F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B7FD-52B5-4C9C-B8EA-6A110FFBA55A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35BE-3176-4DD3-AD49-B8ED7104F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B7FD-52B5-4C9C-B8EA-6A110FFBA55A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35BE-3176-4DD3-AD49-B8ED7104F31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B7FD-52B5-4C9C-B8EA-6A110FFBA55A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35BE-3176-4DD3-AD49-B8ED7104F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B7FD-52B5-4C9C-B8EA-6A110FFBA55A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35BE-3176-4DD3-AD49-B8ED7104F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B7FD-52B5-4C9C-B8EA-6A110FFBA55A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35BE-3176-4DD3-AD49-B8ED7104F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B7FD-52B5-4C9C-B8EA-6A110FFBA55A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35BE-3176-4DD3-AD49-B8ED7104F312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B7FD-52B5-4C9C-B8EA-6A110FFBA55A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35BE-3176-4DD3-AD49-B8ED7104F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3F1B7FD-52B5-4C9C-B8EA-6A110FFBA55A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3FF35BE-3176-4DD3-AD49-B8ED7104F3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3313355" cy="1702160"/>
          </a:xfrm>
        </p:spPr>
        <p:txBody>
          <a:bodyPr/>
          <a:lstStyle/>
          <a:p>
            <a:r>
              <a:rPr lang="ru-RU" dirty="0" smtClean="0"/>
              <a:t>       </a:t>
            </a:r>
            <a:r>
              <a:rPr lang="ru-RU" sz="5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Проект</a:t>
            </a:r>
            <a:r>
              <a:rPr lang="ru-RU" sz="5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5400" b="1" dirty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348880"/>
            <a:ext cx="5112568" cy="1260629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Лук от семи недуг»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404664"/>
            <a:ext cx="3196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ГБОУ СОШ 797</a:t>
            </a:r>
            <a:endParaRPr lang="ru-RU" sz="32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2610" y="2996952"/>
            <a:ext cx="354616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/>
              <a:t>Подготовили</a:t>
            </a:r>
          </a:p>
          <a:p>
            <a:r>
              <a:rPr lang="ru-RU" sz="2200" b="1" dirty="0" smtClean="0"/>
              <a:t>ученики 5 класса:</a:t>
            </a:r>
          </a:p>
          <a:p>
            <a:r>
              <a:rPr lang="ru-RU" sz="2200" b="1" dirty="0" err="1" smtClean="0"/>
              <a:t>Овчинникова</a:t>
            </a:r>
            <a:r>
              <a:rPr lang="ru-RU" sz="2200" b="1" dirty="0" smtClean="0"/>
              <a:t> Кристина</a:t>
            </a:r>
          </a:p>
          <a:p>
            <a:r>
              <a:rPr lang="ru-RU" sz="2200" b="1" dirty="0" err="1" smtClean="0"/>
              <a:t>Каюмова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Нигина</a:t>
            </a:r>
            <a:endParaRPr lang="ru-RU" sz="2200" b="1" dirty="0" smtClean="0"/>
          </a:p>
          <a:p>
            <a:r>
              <a:rPr lang="ru-RU" sz="2200" b="1" dirty="0" smtClean="0"/>
              <a:t>Назарова Анна</a:t>
            </a:r>
          </a:p>
          <a:p>
            <a:endParaRPr lang="ru-RU" sz="2200" b="1" dirty="0"/>
          </a:p>
          <a:p>
            <a:r>
              <a:rPr lang="ru-RU" sz="2200" b="1" dirty="0" smtClean="0"/>
              <a:t>Руководитель:</a:t>
            </a:r>
          </a:p>
          <a:p>
            <a:r>
              <a:rPr lang="ru-RU" sz="2200" b="1" dirty="0" smtClean="0"/>
              <a:t>Полянская Ирина </a:t>
            </a:r>
          </a:p>
          <a:p>
            <a:r>
              <a:rPr lang="ru-RU" sz="2200" b="1" dirty="0"/>
              <a:t>В</a:t>
            </a:r>
            <a:r>
              <a:rPr lang="ru-RU" sz="2200" b="1" dirty="0" smtClean="0"/>
              <a:t>ладимировна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05690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176" y="1772816"/>
            <a:ext cx="567652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692696"/>
            <a:ext cx="6692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Питательная среда без добавления средств.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Бактерии видны на 3-4 день.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6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908720"/>
            <a:ext cx="6777317" cy="4923909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Цель нашего проекта: выявить причину влияния лука на ход заболевания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Задачи  и этапы проекта:</a:t>
            </a:r>
          </a:p>
          <a:p>
            <a:pPr marL="6858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1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	Изучить микроорганизмы, вызывающие заболевания.</a:t>
            </a:r>
          </a:p>
          <a:p>
            <a:pPr marL="6858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2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	Изготовить питательную среду для микроорганизмов и проверить действие лука на бактерии.</a:t>
            </a:r>
          </a:p>
          <a:p>
            <a:pPr marL="6858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3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	Выявить другие средства народной медицины, влияющие на рост и развитие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бактерий.</a:t>
            </a:r>
          </a:p>
          <a:p>
            <a:pPr marL="68580" indent="0">
              <a:buNone/>
            </a:pP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8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352928" cy="3508977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Дома, на работе, на улице, в общественном транспорте - везде нас окружают бактерии, которые могут стать причиной многих заболеваний – патогенные бактерии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4772" y="2276872"/>
            <a:ext cx="447243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120" y="3284984"/>
            <a:ext cx="3960440" cy="296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33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352928" cy="561662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нашем теле много микробов: в полости рта и носа, в глотке, в кишечнике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Одни патогенные микроорганизмы вызывают заболевания, с которыми пораженный организм справляется сравнительно легко, другие - способны возбуждать тяжело протекающие и очень опасные болезни.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0577" y="1434980"/>
            <a:ext cx="3600822" cy="254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785" y="1563027"/>
            <a:ext cx="3244868" cy="228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0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568952" cy="513993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Болезнетворными бактериями вызываются, например, такие заболевания, как  ангина, туберкулез, возвратный тиф, столбняк, гангрена, сибирская язва, бруцеллез, брюшной тиф, дизентерия, паратиф, ботулизм и т. д.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748427"/>
            <a:ext cx="3100958" cy="292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3723761" cy="247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4293096"/>
            <a:ext cx="2962656" cy="197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63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7281257" cy="513993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Вот перечень самых «грязных», густонаселенных бактериями  предметов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-деревянная кухонная доска;</a:t>
            </a:r>
          </a:p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-трубка телефона;</a:t>
            </a:r>
          </a:p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-губка для мытья посуды;</a:t>
            </a:r>
          </a:p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-душевая занавеска;</a:t>
            </a:r>
          </a:p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-мусорные корзины в кухне и ванной;</a:t>
            </a:r>
          </a:p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-посудомоечная машина;</a:t>
            </a:r>
          </a:p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-стиральная машина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-компьютерный стол.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861" y="1505922"/>
            <a:ext cx="288032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4813936"/>
            <a:ext cx="2592288" cy="165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985" y="3657835"/>
            <a:ext cx="2543944" cy="190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085184"/>
            <a:ext cx="14763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73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13993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Меры борьбы с бактериями:</a:t>
            </a:r>
          </a:p>
          <a:p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лажная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уборка, проветривание и прогулки на свежем воздухе. 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Мыть руки и поддерживать чистоту в ванной.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Дезинфицировать губку для мытья посуды в горячей воде с моющим средством.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повреждении кожных покровов не надо промывать рану водой с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мылом.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Кипятить питьевую воду.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2051" name="Picture 3" descr="C:\Users\Ирина\Desktop\бактери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149079"/>
            <a:ext cx="2557519" cy="234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07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7281257" cy="5211941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Изготовление питательной среды</a:t>
            </a:r>
            <a:r>
              <a:rPr lang="ru-RU" dirty="0" smtClean="0"/>
              <a:t>: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525071" cy="266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6284" y="975279"/>
            <a:ext cx="3103271" cy="310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481370" cy="560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C:\Users\Ирина\Desktop\бактерии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7951" y="692697"/>
            <a:ext cx="211641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1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7209249" cy="549997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Чашка с луком</a:t>
            </a:r>
          </a:p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чашке с луком незначительное появление колоний было замечено на 6-ой день.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702443"/>
            <a:ext cx="5832648" cy="43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941638"/>
            <a:ext cx="2016224" cy="193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44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188</TotalTime>
  <Words>288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       Проект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Ирина</dc:creator>
  <cp:lastModifiedBy>Ирина</cp:lastModifiedBy>
  <cp:revision>23</cp:revision>
  <dcterms:created xsi:type="dcterms:W3CDTF">2013-04-18T03:05:32Z</dcterms:created>
  <dcterms:modified xsi:type="dcterms:W3CDTF">2014-01-18T03:42:10Z</dcterms:modified>
</cp:coreProperties>
</file>