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4" r:id="rId9"/>
    <p:sldId id="267" r:id="rId10"/>
    <p:sldId id="266" r:id="rId11"/>
    <p:sldId id="268" r:id="rId12"/>
    <p:sldId id="270" r:id="rId13"/>
    <p:sldId id="269" r:id="rId14"/>
    <p:sldId id="272" r:id="rId15"/>
    <p:sldId id="276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660"/>
  </p:normalViewPr>
  <p:slideViewPr>
    <p:cSldViewPr>
      <p:cViewPr>
        <p:scale>
          <a:sx n="50" d="100"/>
          <a:sy n="50" d="100"/>
        </p:scale>
        <p:origin x="-106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0D4D-4C89-478E-9C83-9C40DCB3A1E2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376D-8353-43BE-AA49-0E476242E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6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376D-8353-43BE-AA49-0E476242EC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3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376D-8353-43BE-AA49-0E476242EC1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0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ACA965-3A44-4E7F-8348-0FBE7C653D5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AA687D-3A05-4814-AED0-58C8A29D01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71625" y="1066800"/>
            <a:ext cx="7038975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6600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0371" y="2661348"/>
            <a:ext cx="62586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Звездный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Людмила\Pictures\1\Pictures\KINGSTON\аниме\анимашки\backgrounds_10001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51148" y="-482556"/>
            <a:ext cx="5241703" cy="695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/>
          <a:lstStyle/>
          <a:p>
            <a:pPr marL="4572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Какая профессия лишняя?</a:t>
            </a:r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Эколог</a:t>
            </a:r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Биолог	</a:t>
            </a:r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Филолог	</a:t>
            </a:r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Зоолог</a:t>
            </a:r>
          </a:p>
          <a:p>
            <a:endParaRPr lang="ru-RU" dirty="0"/>
          </a:p>
        </p:txBody>
      </p:sp>
      <p:pic>
        <p:nvPicPr>
          <p:cNvPr id="6146" name="Picture 2" descr="C:\Users\Людмила\Pictures\1\Pictures\KINGSTON\1 сентября\Анимашки Дети\6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18159"/>
            <a:ext cx="2730137" cy="26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4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/>
              <a:t>Какая профессия лишняя?</a:t>
            </a:r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/>
              <a:t>Водитель</a:t>
            </a:r>
            <a:endParaRPr lang="ru-RU" sz="4400" dirty="0"/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/>
              <a:t>Водопроводчик</a:t>
            </a:r>
            <a:endParaRPr lang="ru-RU" sz="4400" dirty="0"/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/>
              <a:t>Подводник</a:t>
            </a:r>
            <a:endParaRPr lang="ru-RU" sz="4400" dirty="0"/>
          </a:p>
          <a:p>
            <a:pPr marL="788670" indent="-742950">
              <a:buFont typeface="+mj-lt"/>
              <a:buAutoNum type="arabicPeriod"/>
            </a:pPr>
            <a:r>
              <a:rPr lang="ru-RU" sz="4400" dirty="0" smtClean="0"/>
              <a:t>Водовоз</a:t>
            </a:r>
            <a:endParaRPr lang="ru-RU" sz="44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7170" name="Picture 2" descr="C:\Users\Людмила\Pictures\1\Pictures\KINGSTON\1 сентября\Анимашки Дети\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83000"/>
            <a:ext cx="2212454" cy="264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9600" dirty="0" smtClean="0">
              <a:solidFill>
                <a:srgbClr val="FF0000"/>
              </a:solidFill>
              <a:latin typeface="CaxaBreeze" pitchFamily="34" charset="0"/>
            </a:endParaRPr>
          </a:p>
          <a:p>
            <a:pPr marL="45720" indent="0"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CaxaBreeze" pitchFamily="34" charset="0"/>
              </a:rPr>
              <a:t>2 тур</a:t>
            </a:r>
            <a:endParaRPr lang="ru-RU" sz="9600" dirty="0">
              <a:solidFill>
                <a:srgbClr val="FF0000"/>
              </a:solidFill>
              <a:latin typeface="CaxaBreeze" pitchFamily="34" charset="0"/>
            </a:endParaRPr>
          </a:p>
        </p:txBody>
      </p:sp>
      <p:pic>
        <p:nvPicPr>
          <p:cNvPr id="2051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16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62" y="679681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Тёрка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Уклон</a:t>
            </a:r>
          </a:p>
          <a:p>
            <a:pPr algn="ctr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Лярма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Тухпас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Ринарвете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Хкдужоин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8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Ерйамрдкеш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лилзиюсноит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Ерсидкисвщро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Ярдоак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Ртасноатв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Игра со зрителями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9600" dirty="0" smtClean="0">
              <a:solidFill>
                <a:srgbClr val="FF0000"/>
              </a:solidFill>
              <a:latin typeface="CaxaBreeze" pitchFamily="34" charset="0"/>
            </a:endParaRPr>
          </a:p>
          <a:p>
            <a:pPr marL="45720" indent="0"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CaxaBreeze" pitchFamily="34" charset="0"/>
              </a:rPr>
              <a:t>Финал </a:t>
            </a:r>
            <a:endParaRPr lang="ru-RU" sz="9600" dirty="0">
              <a:solidFill>
                <a:srgbClr val="FF0000"/>
              </a:solidFill>
              <a:latin typeface="CaxaBreeze" pitchFamily="34" charset="0"/>
            </a:endParaRPr>
          </a:p>
        </p:txBody>
      </p:sp>
      <p:pic>
        <p:nvPicPr>
          <p:cNvPr id="2051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16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62" y="679681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145752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 новые слова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Электромеханик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3316" name="Picture 4" descr="C:\Users\Людмила\Pictures\1\Pictures\KINGSTON\аниме\анимашки\medved6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0688"/>
            <a:ext cx="2000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lest4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5807" y="4544446"/>
            <a:ext cx="3130699" cy="2313554"/>
          </a:xfrm>
          <a:prstGeom prst="rect">
            <a:avLst/>
          </a:prstGeom>
        </p:spPr>
      </p:pic>
      <p:pic>
        <p:nvPicPr>
          <p:cNvPr id="8" name="Picture 6" descr="blest4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4447069"/>
            <a:ext cx="3130699" cy="2313554"/>
          </a:xfrm>
          <a:prstGeom prst="rect">
            <a:avLst/>
          </a:prstGeom>
        </p:spPr>
      </p:pic>
      <p:pic>
        <p:nvPicPr>
          <p:cNvPr id="9" name="Picture 6" descr="blest4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4227" y="4819561"/>
            <a:ext cx="2626643" cy="194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9600" dirty="0" smtClean="0">
              <a:solidFill>
                <a:srgbClr val="FF0000"/>
              </a:solidFill>
              <a:latin typeface="CaxaBreeze" pitchFamily="34" charset="0"/>
            </a:endParaRPr>
          </a:p>
          <a:p>
            <a:pPr marL="45720" indent="0"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CaxaBreeze" pitchFamily="34" charset="0"/>
              </a:rPr>
              <a:t>1 тур</a:t>
            </a:r>
            <a:endParaRPr lang="ru-RU" sz="9600" dirty="0">
              <a:solidFill>
                <a:srgbClr val="FF0000"/>
              </a:solidFill>
              <a:latin typeface="CaxaBreeze" pitchFamily="34" charset="0"/>
            </a:endParaRPr>
          </a:p>
        </p:txBody>
      </p:sp>
      <p:pic>
        <p:nvPicPr>
          <p:cNvPr id="2051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16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Людмила\Pictures\1\Pictures\KINGSTON\аниме\анимашки\backgrounds_10003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62" y="679681"/>
            <a:ext cx="2564584" cy="30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изучает астроном?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Цветы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Звезды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Камни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Моря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5" name="Picture 3" descr="C:\Users\Людмила\Pictures\1\Pictures\KINGSTON\аниме\анимашки\knigi-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88288"/>
            <a:ext cx="1778124" cy="201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1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/>
          <a:lstStyle/>
          <a:p>
            <a:pPr marL="45720" lv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Где работает кок?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Самолет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Танк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Корабль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Ракета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Людмила\Pictures\1\Pictures\KINGSTON\1 сентября\Анимашки Дети\6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36978"/>
            <a:ext cx="2040252" cy="158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/>
          <a:lstStyle/>
          <a:p>
            <a:pPr marL="45720" lv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Брадобрей это-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Кузнец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Парикмахер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Художник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Писатель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C:\Users\Людмила\Pictures\1\Pictures\KINGSTON\1 сентября\Анимашки Дети\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01008"/>
            <a:ext cx="2121024" cy="21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8325544" cy="50017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Кем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работал главный герой фильма «Ночь в музее»?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Охранник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Экскурсовод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Уборщик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lvl="0" indent="-74295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Историк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Людмила\Pictures\1\Pictures\KINGSTON\1 сентября\Анимашки Дети\2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68960"/>
            <a:ext cx="2175519" cy="217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Представителей какой уважаемой профессии часто грозятся сдать на мыло?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Футболист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Спортивный судья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Прачка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Баскетболист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1266" name="Picture 2" descr="C:\Users\Людмила\Pictures\1\Pictures\KINGSTON\1 сентября\Анимашки Дет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248" y="4725144"/>
            <a:ext cx="2091123" cy="15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Какой орган лечит кардиолог?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Легкие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Желудок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indent="-742950">
              <a:buAutoNum type="arabicPeriod" startAt="3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Почки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788670" indent="-742950">
              <a:buAutoNum type="arabicPeriod" startAt="3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Сердце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Людмила\Pictures\1\Pictures\KINGSTON\1 сентября\Анимашки Дети\4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958" y="2204865"/>
            <a:ext cx="253710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Кто стучится в дверь ко мне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толстой сумкой на ремне?	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Спасатель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Врач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Почтальон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Сосед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9218" name="Picture 2" descr="C:\Users\Людмила\Pictures\1\Pictures\KINGSTON\1 сентября\Анимашки Дети\3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76872"/>
            <a:ext cx="2354560" cy="279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1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2955</TotalTime>
  <Words>117</Words>
  <Application>Microsoft Office PowerPoint</Application>
  <PresentationFormat>Экран (4:3)</PresentationFormat>
  <Paragraphs>76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24</cp:revision>
  <dcterms:created xsi:type="dcterms:W3CDTF">2015-02-01T09:36:05Z</dcterms:created>
  <dcterms:modified xsi:type="dcterms:W3CDTF">2015-02-23T04:42:28Z</dcterms:modified>
</cp:coreProperties>
</file>