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1" r:id="rId4"/>
    <p:sldId id="276" r:id="rId5"/>
    <p:sldId id="270" r:id="rId6"/>
    <p:sldId id="273" r:id="rId7"/>
    <p:sldId id="274" r:id="rId8"/>
    <p:sldId id="272" r:id="rId9"/>
    <p:sldId id="269" r:id="rId10"/>
    <p:sldId id="257" r:id="rId11"/>
    <p:sldId id="258" r:id="rId12"/>
    <p:sldId id="264" r:id="rId13"/>
    <p:sldId id="261" r:id="rId14"/>
    <p:sldId id="263" r:id="rId15"/>
    <p:sldId id="265" r:id="rId16"/>
    <p:sldId id="27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E2F-339C-4230-A7DB-8AEF2EBF79E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E62-A5C9-46F4-8033-62002EA10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E2F-339C-4230-A7DB-8AEF2EBF79E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E62-A5C9-46F4-8033-62002EA10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E2F-339C-4230-A7DB-8AEF2EBF79E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E62-A5C9-46F4-8033-62002EA10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E2F-339C-4230-A7DB-8AEF2EBF79E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E62-A5C9-46F4-8033-62002EA10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E2F-339C-4230-A7DB-8AEF2EBF79E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E62-A5C9-46F4-8033-62002EA10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E2F-339C-4230-A7DB-8AEF2EBF79E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E62-A5C9-46F4-8033-62002EA10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E2F-339C-4230-A7DB-8AEF2EBF79E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E62-A5C9-46F4-8033-62002EA10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E2F-339C-4230-A7DB-8AEF2EBF79E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E62-A5C9-46F4-8033-62002EA10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E2F-339C-4230-A7DB-8AEF2EBF79E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E62-A5C9-46F4-8033-62002EA10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E2F-339C-4230-A7DB-8AEF2EBF79E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E62-A5C9-46F4-8033-62002EA10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E2F-339C-4230-A7DB-8AEF2EBF79E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E62-A5C9-46F4-8033-62002EA10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29E2F-339C-4230-A7DB-8AEF2EBF79E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9E62-A5C9-46F4-8033-62002EA10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lbany\Desktop\&#1052;&#1072;&#1084;&#1080;&#1085;&#1072;%202\&#1056;&#1099;&#1094;&#1072;&#1088;&#1089;&#1082;&#1080;&#1081;%20&#1090;&#1091;&#1088;&#1085;&#1080;&#1088;\&#1052;&#1072;&#1088;&#1080;&#1103;%20&#1055;&#1072;&#1093;&#1086;&#1084;&#1077;&#1085;&#1082;&#1086;%20-%20&#1052;&#1091;&#1078;&#1095;&#1080;&#1085;&#1099;%20%20(audiopoisk.com).mp3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14290"/>
            <a:ext cx="5814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Рыцарский турнир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k.foto.radikal.ru/0701/3ffb906c7e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5214974" cy="489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ick-k.narod.ru/Historical_Arts/Tournaments/Tournament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620000" cy="542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857232"/>
            <a:ext cx="4214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Окончены войны, да здравствует мир!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Король торжества  объявляет.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 рыцарей доблестных вновь на турнир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Блеснуть мастерством зазывает.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Рога голосят</a:t>
            </a:r>
            <a:r>
              <a:rPr lang="ru-RU" dirty="0" smtClean="0">
                <a:solidFill>
                  <a:srgbClr val="C00000"/>
                </a:solidFill>
              </a:rPr>
              <a:t>, полыхают </a:t>
            </a:r>
            <a:r>
              <a:rPr lang="ru-RU" dirty="0" smtClean="0">
                <a:solidFill>
                  <a:srgbClr val="C00000"/>
                </a:solidFill>
              </a:rPr>
              <a:t>костры,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  громко шумят озорные пиры!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71744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Ристалища* жаждут великих побед,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 после вечерней молитвы.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Во славу оконченных тягот и бед,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Свершится  великая битва.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Колышутся гордо знамена в шелках,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 кружат над ними орлы в облаках!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357694"/>
            <a:ext cx="4143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Воочию внемлет сраженью герольд*,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Могучие блещут доспехи.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 рыцарям смелым в турнире король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 улыбкой желает успеха.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Их взоры отважны, сердца горячи,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 лязгают звонко стальные мечи!</a:t>
            </a:r>
          </a:p>
        </p:txBody>
      </p:sp>
      <p:pic>
        <p:nvPicPr>
          <p:cNvPr id="7" name="Picture 2" descr="http://dick-k.narod.ru/Historical_Arts/Tournaments/Tournaments_09.jpg"/>
          <p:cNvPicPr>
            <a:picLocks noChangeAspect="1" noChangeArrowheads="1"/>
          </p:cNvPicPr>
          <p:nvPr/>
        </p:nvPicPr>
        <p:blipFill>
          <a:blip r:embed="rId2"/>
          <a:srcRect t="6849" r="3939"/>
          <a:stretch>
            <a:fillRect/>
          </a:stretch>
        </p:blipFill>
        <p:spPr bwMode="auto">
          <a:xfrm>
            <a:off x="5143504" y="881044"/>
            <a:ext cx="3786214" cy="5048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ick-k.narod.ru/Historical_Arts/Tournaments/Tournaments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143668" cy="43773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00562" y="142852"/>
            <a:ext cx="4071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Любовь  и признанье дороже наград,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Отвагой в бою насыщают.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 дамы с восторгом безумным глядят,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Наездники взоры прельщают.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Турнир наградит своего храбреца,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 милые дамы подарят сердца!!!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Дайм </a:t>
            </a:r>
            <a:r>
              <a:rPr lang="ru-RU" dirty="0" err="1" smtClean="0">
                <a:solidFill>
                  <a:srgbClr val="C00000"/>
                </a:solidFill>
              </a:rPr>
              <a:t>Смайлз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 кони навстречу галопом бегут,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Волной развеваются гривы.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 всадники лихо сраженье ведут,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Огнем горит пыл их  ретивый.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Арена в неистовом темпе дрожит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От бойкого топота твердых копыт!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ck-k.narod.ru/Historical_Arts/Tournaments/Tournaments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21107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Zcy;&amp;acy; &amp;kcy;&amp;rcy;&amp;ucy;&amp;gcy;&amp;lcy;&amp;ycy;&amp;mcy; &amp;scy;&amp;tcy;&amp;ocy;&amp;lcy;&amp;ocy;&amp;mcy; - &amp;Mcy;&amp;acy;&amp;scy;&amp;tcy;&amp;iecy;&amp;rcy;&amp;scy;&amp;kcy;&amp;icy;&amp;iecy; &amp;Kcy;&amp;ocy;&amp;vcy;&amp;chcy;&amp;iecy;&amp;gcy;&amp;acy; - &amp;Scy;&amp;ocy;&amp;tcy;&amp;vcy;&amp;ocy;&amp;rcy;&amp;iecy;&amp;ncy;&amp;icy;&amp;iecy; &amp;Dcy;&amp;vcy;&amp;ocy;&amp;rcy;&amp;tscy;&amp;ocy;&amp;vcy;, &amp;KHcy;&amp;rcy;&amp;acy;&amp;mcy;&amp;ocy;&amp;vcy;. - &amp;Gcy;&amp;acy;&amp;lcy;&amp;acy;&amp;kcy;&amp;tcy;&amp;icy;&amp;chcy;&amp;iecy;&amp;scy;&amp;kcy;&amp;icy;&amp;jcy; &amp;Kcy;&amp;ocy;&amp;vcy;&amp;chcy;&amp;iecy;&amp;g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85471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ick-k.narod.ru/Historical_Arts/Tournaments/Tournaments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04"/>
            <a:ext cx="4332996" cy="5957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Kcy;&amp;ucy;&amp;pcy;&amp;icy;&amp;tcy;&amp;softcy; &amp;kcy;&amp;ncy;&amp;icy;&amp;gcy;&amp;ucy; &quot;&amp;Rcy;&amp;ucy;&amp;scy;&amp;scy;&amp;kcy;&amp;icy;&amp;iecy; &amp;pcy;&amp;ocy;&amp;lcy;&amp;kcy;&amp;ocy;&amp;vcy;&amp;ocy;&amp;dcy;&amp;tscy;&amp;ycy;&quot; &amp;YUcy;&amp;rcy;&amp;icy;&amp;jcy; &amp;Lcy;&amp;ucy;&amp;bcy;&amp;chcy;&amp;iecy;&amp;ncy;&amp;kcy;&amp;ocy;&amp;vcy; &amp;vcy; &amp;kcy;&amp;ncy;&amp;icy;&amp;zhcy;&amp;ncy;&amp;ocy;&amp;mcy; &amp;icy;&amp;ncy;&amp;tcy;&amp;iecy;&amp;rcy;&amp;ncy;&amp;iecy;&amp;tcy;-&amp;mcy;&amp;acy;&amp;gcy;&amp;acy;&amp;zcy;&amp;icy;&amp;ncy;&amp;iecy; Read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9" y="428604"/>
            <a:ext cx="6027351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ария Пахоменко - Мужчины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5857892"/>
            <a:ext cx="304800" cy="304800"/>
          </a:xfrm>
          <a:prstGeom prst="rect">
            <a:avLst/>
          </a:prstGeom>
        </p:spPr>
      </p:pic>
      <p:pic>
        <p:nvPicPr>
          <p:cNvPr id="5" name="Picture 2" descr="&amp;Dcy;&amp;iecy;&amp;ncy;&amp;softcy; &amp;Gcy;&amp;iecy;&amp;rcy;&amp;ocy;&amp;iecy;&amp;vcy; &amp;Ocy;&amp;tcy;&amp;iecy;&amp;chcy;&amp;iecy;&amp;scy;&amp;tcy;&amp;vcy;&amp;acy; -2089 - &amp;Gcy;&amp;rcy;&amp;acy;&amp;ncy;&amp;icy; &amp;ucy;&amp;m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85728"/>
            <a:ext cx="7720796" cy="5474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Kcy;&amp;acy;&amp;zcy;&amp;acy;&amp;kcy;&amp;icy; 3 &amp;scy;&amp;iecy;&amp;rcy;&amp;icy;&amp;yacy; : &amp;Kcy;&amp;acy;&amp;tcy;&amp;acy;&amp;scy;&amp;tcy;&amp;rcy;&amp;ocy;&amp;fcy;&amp;ycy; &amp;icy; &amp;vcy;&amp;ycy;&amp;zhcy;&amp;icy;&amp;vcy;&amp;acy;&amp;ncy;&amp;icy;&amp;iecy; &amp;vcy; &amp;kcy;&amp;rcy;&amp;icy;&amp;zcy;&amp;icy;&amp;scy;&amp;ncy;&amp;ycy;&amp;khcy; &amp;scy;&amp;icy;&amp;tcy;&amp;ucy;&amp;acy;&amp;tscy;&amp;icy;&amp;y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3357586" cy="3209852"/>
          </a:xfrm>
          <a:prstGeom prst="rect">
            <a:avLst/>
          </a:prstGeom>
          <a:noFill/>
        </p:spPr>
      </p:pic>
      <p:pic>
        <p:nvPicPr>
          <p:cNvPr id="32774" name="Picture 6" descr="&amp;Lcy;&amp;icy;&amp;lcy;&amp;icy;&amp;yacy;. &amp;TScy;&amp;vcy;&amp;iecy;&amp;tcy;&amp;ycy; &amp;vcy; &amp;lcy;&amp;iecy;&amp;gcy;&amp;iecy;&amp;ncy;&amp;dcy;&amp;acy;&amp;khcy; &amp;icy; &amp;pcy;&amp;rcy;&amp;iecy;&amp;dcy;&amp;acy;&amp;ncy;&amp;icy;&amp;khcy;. &amp;Ecy;&amp;mcy;&amp;bcy;&amp;lcy;&amp;iecy;&amp;mcy;&amp;acy; &amp;ncy;&amp;iecy;&amp;pcy;&amp;ocy;&amp;rcy;&amp;ocy;&amp;chcy;&amp;ncy;&amp;ocy;&amp;scy;&amp;tcy;&amp;icy;. &amp;TScy;&amp;v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000504"/>
            <a:ext cx="2076465" cy="2286016"/>
          </a:xfrm>
          <a:prstGeom prst="rect">
            <a:avLst/>
          </a:prstGeom>
          <a:noFill/>
        </p:spPr>
      </p:pic>
      <p:pic>
        <p:nvPicPr>
          <p:cNvPr id="32782" name="Picture 14" descr="&amp;Scy;&amp;kcy;&amp;ucy;&amp;rcy;&amp;acy;&amp;tcy;&amp;ocy;&amp;vcy;&amp;scy;&amp;kcy;&amp;acy;&amp;yacy; &amp;Mcy;.&amp;Vcy;. &amp;Scy;&amp;ocy;&amp;kcy;&amp;rcy;&amp;ocy;&amp;vcy;&amp;icy;&amp;shchcy;&amp;acy; &amp;icy; &amp;rcy;&amp;iecy;&amp;lcy;&amp;icy;&amp;kcy;&amp;vcy;&amp;icy;&amp;icy; &amp;Bcy;&amp;rcy;&amp;icy;&amp;tcy;&amp;acy;&amp;ncy;&amp;scy;&amp;kcy;&amp;ocy;&amp;jcy; &amp;kcy;&amp;ocy;&amp;rcy;&amp;ocy;&amp;ncy;&amp;ycy; &amp;Scy;&amp;kcy;&amp;acy;&amp;chcy;&amp;acy;&amp;tcy;&amp;soft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4"/>
          <a:srcRect r="-1" b="6521"/>
          <a:stretch>
            <a:fillRect/>
          </a:stretch>
        </p:blipFill>
        <p:spPr bwMode="auto">
          <a:xfrm>
            <a:off x="5000628" y="285282"/>
            <a:ext cx="3857652" cy="6144114"/>
          </a:xfrm>
          <a:prstGeom prst="rect">
            <a:avLst/>
          </a:prstGeom>
          <a:noFill/>
        </p:spPr>
      </p:pic>
      <p:pic>
        <p:nvPicPr>
          <p:cNvPr id="32784" name="Picture 16" descr="&amp;Zcy;&amp;ncy;&amp;acy;&amp;mcy;&amp;iecy;&amp;ncy;&amp;icy;&amp;tcy;&amp;ycy;&amp;iecy; &amp;dcy;&amp;ocy;&amp;m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14752"/>
            <a:ext cx="2362200" cy="258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swordmaster.org/uploads/2010/alebarde/knightvithaxe_sm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4956660" cy="5987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ick-k.narod.ru/Historical_Arts/Tournaments/Tournaments_12.jpg"/>
          <p:cNvPicPr>
            <a:picLocks noChangeAspect="1" noChangeArrowheads="1"/>
          </p:cNvPicPr>
          <p:nvPr/>
        </p:nvPicPr>
        <p:blipFill>
          <a:blip r:embed="rId2"/>
          <a:srcRect t="4861" r="8095"/>
          <a:stretch>
            <a:fillRect/>
          </a:stretch>
        </p:blipFill>
        <p:spPr bwMode="auto">
          <a:xfrm>
            <a:off x="928662" y="642918"/>
            <a:ext cx="3929090" cy="5592572"/>
          </a:xfrm>
          <a:prstGeom prst="rect">
            <a:avLst/>
          </a:prstGeom>
          <a:noFill/>
        </p:spPr>
      </p:pic>
      <p:pic>
        <p:nvPicPr>
          <p:cNvPr id="33794" name="Picture 2" descr="&amp;Vcy; &amp;Rcy;&amp;ocy;&amp;scy;&amp;scy;&amp;icy;&amp;icy; &amp;pcy;&amp;ocy;&amp;yacy;&amp;vcy;&amp;icy;&amp;tcy;&amp;scy;&amp;yacy; 171 - &amp;Kcy;&amp;acy;&amp;kcy; &amp;ncy;&amp;acy;&amp;pcy;&amp;icy;&amp;scy;&amp;acy;&amp;tcy;&amp;softcy; &amp;rcy;&amp;iecy;&amp;fcy;&amp;iecy;&amp;rcy;&amp;acy;&amp;tcy; &amp;ncy;&amp;acy; 5?"/>
          <p:cNvPicPr>
            <a:picLocks noChangeAspect="1" noChangeArrowheads="1"/>
          </p:cNvPicPr>
          <p:nvPr/>
        </p:nvPicPr>
        <p:blipFill>
          <a:blip r:embed="rId3"/>
          <a:srcRect l="23799" t="-1385" r="22167"/>
          <a:stretch>
            <a:fillRect/>
          </a:stretch>
        </p:blipFill>
        <p:spPr bwMode="auto">
          <a:xfrm>
            <a:off x="5062650" y="714356"/>
            <a:ext cx="2938374" cy="5513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786" y="3500438"/>
          <a:ext cx="4714908" cy="3217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4908"/>
              </a:tblGrid>
              <a:tr h="54292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Боевой конь (паж ведёт его правой рукой)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Парадный конь (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конь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охоты)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77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Боевой конь для путешествий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Вьючная лошадь (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лошадь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крестьянина)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92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Лошадь для дамы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072198" y="3500438"/>
          <a:ext cx="2928958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58"/>
              </a:tblGrid>
              <a:tr h="33910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иноходец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/>
                        <a:t>руссин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/>
                        <a:t>палефруа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/>
                        <a:t>сомье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/>
                        <a:t>дестрие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dick-k.narod.ru/Historical_Arts/Tournaments/Tournaments_10.jpg"/>
          <p:cNvPicPr>
            <a:picLocks noChangeAspect="1" noChangeArrowheads="1"/>
          </p:cNvPicPr>
          <p:nvPr/>
        </p:nvPicPr>
        <p:blipFill>
          <a:blip r:embed="rId2"/>
          <a:srcRect t="613" r="7936" b="12503"/>
          <a:stretch>
            <a:fillRect/>
          </a:stretch>
        </p:blipFill>
        <p:spPr bwMode="auto">
          <a:xfrm>
            <a:off x="2214546" y="142852"/>
            <a:ext cx="478085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 господь даст  нам мудрость увидеть истину, волю - сделать правильный выбор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силу - добиться своего.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&amp;Rcy;&amp;ycy;&amp;tscy;&amp;acy;&amp;rcy;&amp;scy;&amp;tcy;&amp;v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052022"/>
            <a:ext cx="4027185" cy="4091621"/>
          </a:xfrm>
          <a:prstGeom prst="rect">
            <a:avLst/>
          </a:prstGeom>
          <a:noFill/>
        </p:spPr>
      </p:pic>
      <p:pic>
        <p:nvPicPr>
          <p:cNvPr id="1028" name="Picture 4" descr="&amp;Rcy;&amp;ycy;&amp;tscy;&amp;acy;&amp;rcy;&amp;icy; &amp;Rcy;&amp;ycy;&amp;tscy;&amp;acy;&amp;rcy;&amp;icy; &amp;scy;&amp;rcy;&amp;iecy;&amp;dcy;&amp;ncy;&amp;iecy;&amp;vcy;&amp;iecy;&amp;kcy;&amp;ocy;&amp;vcy;&amp;softcy;&amp;yacy; - &amp;tcy;&amp;iecy;&amp;vcy;&amp;tcy;&amp;ocy;&amp;ncy;&amp;scy;&amp;kcy;&amp;icy;&amp;iecy; &amp;rcy;&amp;ycy;&amp;tscy;&amp;acy;&amp;rcy;&amp;icy;, &amp;rcy;&amp;ycy;&amp;tscy;&amp;acy;&amp;rcy;&amp;icy; &amp;kcy;&amp;rcy;&amp;ucy;&amp;gcy;&amp;lcy;&amp;ocy;&amp;gcy;&amp;ocy; &amp;scy;&amp;tcy;&amp;ocy;&amp;lcy;&amp;acy;, &amp;icy;&amp;iecy;&amp;zcy;&amp;ucy;&amp;icy;&amp;tcy;&amp;ycy; &amp;icy; &amp;dcy;&amp;r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286248" cy="4089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 descr="&amp;Kcy;&amp;acy;&amp;kcy; &amp;pcy;&amp;rcy;&amp;ocy;&amp;khcy;&amp;ocy;&amp;dcy;&amp;icy;&amp;lcy; &amp;rcy;&amp;icy;&amp;tcy;&amp;ucy;&amp;acy;&amp;lcy; &amp;pcy;&amp;ocy;&amp;scy;&amp;vcy;&amp;yacy;&amp;shchcy;&amp;iecy;&amp;ncy;&amp;icy;&amp;yacy; &amp;chcy;&amp;iecy;&amp;lcy;&amp;ocy;&amp;vcy;&amp;iecy;&amp;kcy;&amp;acy; &amp;vcy; &amp;rcy;&amp;ycy;&amp;tscy;&amp;acy;&amp;rcy;&amp;icy;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575976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yfhology.info/myth-animals/seagreben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091" y="428604"/>
            <a:ext cx="4841909" cy="4357718"/>
          </a:xfrm>
          <a:prstGeom prst="rect">
            <a:avLst/>
          </a:prstGeom>
          <a:noFill/>
        </p:spPr>
      </p:pic>
      <p:pic>
        <p:nvPicPr>
          <p:cNvPr id="29700" name="Picture 4" descr="http://www.portugueseamericansinrhodeisland.com/wp-content/uploads/2012/02/415px-Santiago_matamo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571900" cy="5155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0"/>
          <a:ext cx="8715436" cy="605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5357850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Рыцарские доблести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Рыцарские заповеди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христианской веры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Быть верующим христианином, охранять церковь и Евангелие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Верность сеньору 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Повиноваться и быть верным сеньору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Щедрость, благотворительность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Быть щедрым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 дамы,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</a:t>
                      </a: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тонченная общительность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Блюсти чистоту нравов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Чувство чести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Говорить правду и держать своё слово, бороться против зла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защищать добро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Мужество 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Защищать слабых, любить родину, быть мужественным в битве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144</Words>
  <Application>Microsoft Office PowerPoint</Application>
  <PresentationFormat>Экран (4:3)</PresentationFormat>
  <Paragraphs>36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Olbany</dc:creator>
  <cp:lastModifiedBy>Olbany</cp:lastModifiedBy>
  <cp:revision>49</cp:revision>
  <dcterms:created xsi:type="dcterms:W3CDTF">2015-02-21T12:46:48Z</dcterms:created>
  <dcterms:modified xsi:type="dcterms:W3CDTF">2015-02-23T13:30:23Z</dcterms:modified>
</cp:coreProperties>
</file>