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64" r:id="rId3"/>
  </p:sldMasterIdLst>
  <p:sldIdLst>
    <p:sldId id="259" r:id="rId4"/>
    <p:sldId id="303" r:id="rId5"/>
    <p:sldId id="260" r:id="rId6"/>
    <p:sldId id="301" r:id="rId7"/>
    <p:sldId id="280" r:id="rId8"/>
    <p:sldId id="278" r:id="rId9"/>
    <p:sldId id="313" r:id="rId10"/>
    <p:sldId id="279" r:id="rId11"/>
    <p:sldId id="277" r:id="rId12"/>
    <p:sldId id="314" r:id="rId13"/>
    <p:sldId id="308" r:id="rId14"/>
    <p:sldId id="276" r:id="rId15"/>
    <p:sldId id="273" r:id="rId16"/>
    <p:sldId id="319" r:id="rId17"/>
    <p:sldId id="274" r:id="rId18"/>
    <p:sldId id="271" r:id="rId19"/>
    <p:sldId id="272" r:id="rId20"/>
    <p:sldId id="316" r:id="rId21"/>
    <p:sldId id="269" r:id="rId22"/>
    <p:sldId id="270" r:id="rId23"/>
    <p:sldId id="317" r:id="rId24"/>
    <p:sldId id="267" r:id="rId25"/>
    <p:sldId id="268" r:id="rId26"/>
    <p:sldId id="318" r:id="rId27"/>
    <p:sldId id="265" r:id="rId28"/>
    <p:sldId id="266" r:id="rId29"/>
    <p:sldId id="320" r:id="rId30"/>
    <p:sldId id="264" r:id="rId31"/>
    <p:sldId id="302" r:id="rId32"/>
    <p:sldId id="321" r:id="rId33"/>
    <p:sldId id="312" r:id="rId34"/>
    <p:sldId id="262" r:id="rId35"/>
    <p:sldId id="263" r:id="rId36"/>
    <p:sldId id="311" r:id="rId37"/>
    <p:sldId id="300" r:id="rId38"/>
    <p:sldId id="322" r:id="rId39"/>
    <p:sldId id="32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5FF"/>
    <a:srgbClr val="C9D8EF"/>
    <a:srgbClr val="C3B19D"/>
    <a:srgbClr val="BEA9A2"/>
    <a:srgbClr val="B9B0A7"/>
    <a:srgbClr val="BEA2AA"/>
    <a:srgbClr val="B2ABB5"/>
    <a:srgbClr val="E1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5" autoAdjust="0"/>
    <p:restoredTop sz="99830" autoAdjust="0"/>
  </p:normalViewPr>
  <p:slideViewPr>
    <p:cSldViewPr snapToGrid="0">
      <p:cViewPr>
        <p:scale>
          <a:sx n="75" d="100"/>
          <a:sy n="75" d="100"/>
        </p:scale>
        <p:origin x="-2944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Relationship Id="rId3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1" Type="http://schemas.openxmlformats.org/officeDocument/2006/relationships/image" Target="../media/image56.wmf"/><Relationship Id="rId2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Relationship Id="rId3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wmf"/><Relationship Id="rId6" Type="http://schemas.openxmlformats.org/officeDocument/2006/relationships/image" Target="../media/image82.wmf"/><Relationship Id="rId7" Type="http://schemas.openxmlformats.org/officeDocument/2006/relationships/image" Target="../media/image83.wmf"/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1" Type="http://schemas.openxmlformats.org/officeDocument/2006/relationships/image" Target="../media/image86.wmf"/><Relationship Id="rId2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6" Type="http://schemas.openxmlformats.org/officeDocument/2006/relationships/image" Target="../media/image112.wmf"/><Relationship Id="rId7" Type="http://schemas.openxmlformats.org/officeDocument/2006/relationships/image" Target="../media/image113.wmf"/><Relationship Id="rId1" Type="http://schemas.openxmlformats.org/officeDocument/2006/relationships/image" Target="../media/image107.wmf"/><Relationship Id="rId2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1" Type="http://schemas.openxmlformats.org/officeDocument/2006/relationships/image" Target="../media/image41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69913" y="257175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gradFill rotWithShape="1">
              <a:gsLst>
                <a:gs pos="0">
                  <a:srgbClr val="FFFFEB"/>
                </a:gs>
                <a:gs pos="50000">
                  <a:srgbClr val="FFFFFF"/>
                </a:gs>
                <a:gs pos="100000">
                  <a:srgbClr val="FFFFE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09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468438" y="24780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08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709613" y="769938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7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49CF-D97A-42F9-8B03-B76E07E7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79CC-FE68-4F45-B1D6-B64737349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A5B4-F9A6-43F3-BE79-4F3E53C3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1E2C-B1F0-4FFE-95A7-1529F89A4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260350" y="41275"/>
            <a:ext cx="8686800" cy="6816725"/>
            <a:chOff x="164" y="26"/>
            <a:chExt cx="5472" cy="429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64" y="26"/>
              <a:ext cx="5472" cy="72"/>
              <a:chOff x="136" y="48"/>
              <a:chExt cx="5472" cy="212"/>
            </a:xfrm>
          </p:grpSpPr>
          <p:grpSp>
            <p:nvGrpSpPr>
              <p:cNvPr id="29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4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9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2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9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4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5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1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7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3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0C71-AB0E-4F54-932F-815E45F2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D696-FFAC-4026-B98B-E5700BD1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09C3-4677-48AB-8891-DA804A3E0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93B4-6D75-4921-A234-21B961A17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D972-7932-4742-BA66-47682406E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FF49-59BA-4088-A0A6-E43F4273F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C697-9C72-41FA-B8A8-70E60CA7A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F110-BD20-4FE7-8FC8-841D50F0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7705D22-EBED-4535-A023-75044D3A7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0514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5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6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7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24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518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0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489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0490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1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2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3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4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5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6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497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89"/>
          <p:cNvGrpSpPr>
            <a:grpSpLocks/>
          </p:cNvGrpSpPr>
          <p:nvPr userDrawn="1"/>
        </p:nvGrpSpPr>
        <p:grpSpPr bwMode="auto">
          <a:xfrm>
            <a:off x="260350" y="41275"/>
            <a:ext cx="8686800" cy="6816725"/>
            <a:chOff x="164" y="26"/>
            <a:chExt cx="5472" cy="4294"/>
          </a:xfrm>
        </p:grpSpPr>
        <p:grpSp>
          <p:nvGrpSpPr>
            <p:cNvPr id="21507" name="Group 8"/>
            <p:cNvGrpSpPr>
              <a:grpSpLocks/>
            </p:cNvGrpSpPr>
            <p:nvPr/>
          </p:nvGrpSpPr>
          <p:grpSpPr bwMode="auto">
            <a:xfrm>
              <a:off x="164" y="26"/>
              <a:ext cx="5472" cy="72"/>
              <a:chOff x="136" y="48"/>
              <a:chExt cx="5472" cy="212"/>
            </a:xfrm>
          </p:grpSpPr>
          <p:grpSp>
            <p:nvGrpSpPr>
              <p:cNvPr id="21533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8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4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5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18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6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24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37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0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1508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1509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0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1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2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3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4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5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1516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3"/>
          <p:cNvGrpSpPr>
            <a:grpSpLocks/>
          </p:cNvGrpSpPr>
          <p:nvPr userDrawn="1"/>
        </p:nvGrpSpPr>
        <p:grpSpPr bwMode="auto">
          <a:xfrm>
            <a:off x="292100" y="0"/>
            <a:ext cx="8470900" cy="6858000"/>
            <a:chOff x="184" y="0"/>
            <a:chExt cx="5336" cy="4320"/>
          </a:xfrm>
        </p:grpSpPr>
        <p:grpSp>
          <p:nvGrpSpPr>
            <p:cNvPr id="22531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2557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58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59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6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0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8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1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2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3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4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64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2532" name="Group 39"/>
            <p:cNvGrpSpPr>
              <a:grpSpLocks/>
            </p:cNvGrpSpPr>
            <p:nvPr userDrawn="1"/>
          </p:nvGrpSpPr>
          <p:grpSpPr bwMode="auto">
            <a:xfrm>
              <a:off x="184" y="0"/>
              <a:ext cx="5328" cy="47"/>
              <a:chOff x="192" y="3840"/>
              <a:chExt cx="5328" cy="47"/>
            </a:xfrm>
          </p:grpSpPr>
          <p:grpSp>
            <p:nvGrpSpPr>
              <p:cNvPr id="22533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3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4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4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5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4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6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4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7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4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8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5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39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5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2540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5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xmlns:p14="http://schemas.microsoft.com/office/powerpoint/2010/main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11" Type="http://schemas.openxmlformats.org/officeDocument/2006/relationships/slide" Target="slide4.xm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13" Type="http://schemas.openxmlformats.org/officeDocument/2006/relationships/image" Target="../media/image12.png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35.wmf"/><Relationship Id="rId16" Type="http://schemas.openxmlformats.org/officeDocument/2006/relationships/slide" Target="slide4.xm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6.jpeg"/><Relationship Id="rId3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9.wmf"/><Relationship Id="rId9" Type="http://schemas.openxmlformats.org/officeDocument/2006/relationships/image" Target="../media/image40.png"/><Relationship Id="rId10" Type="http://schemas.openxmlformats.org/officeDocument/2006/relationships/slide" Target="slide4.xml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9.wmf"/><Relationship Id="rId7" Type="http://schemas.openxmlformats.org/officeDocument/2006/relationships/image" Target="../media/image40.png"/><Relationship Id="rId8" Type="http://schemas.openxmlformats.org/officeDocument/2006/relationships/oleObject" Target="../embeddings/oleObject27.bin"/><Relationship Id="rId9" Type="http://schemas.openxmlformats.org/officeDocument/2006/relationships/image" Target="../media/image42.wmf"/><Relationship Id="rId10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4.jpeg"/><Relationship Id="rId3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slide" Target="slide4.xm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9.xml"/><Relationship Id="rId3" Type="http://schemas.openxmlformats.org/officeDocument/2006/relationships/hyperlink" Target="http://www.xlegio.ru/onager.htm" TargetMode="Externa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52.wmf"/><Relationship Id="rId16" Type="http://schemas.openxmlformats.org/officeDocument/2006/relationships/slide" Target="slide4.xml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9.xml"/><Relationship Id="rId3" Type="http://schemas.openxmlformats.org/officeDocument/2006/relationships/hyperlink" Target="http://www.xlegio.ru/onager.htm" TargetMode="Externa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7.wmf"/><Relationship Id="rId9" Type="http://schemas.openxmlformats.org/officeDocument/2006/relationships/image" Target="../media/image48.png"/><Relationship Id="rId10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4" Type="http://schemas.openxmlformats.org/officeDocument/2006/relationships/slide" Target="slide33.xml"/><Relationship Id="rId5" Type="http://schemas.openxmlformats.org/officeDocument/2006/relationships/image" Target="../media/image4.jpeg"/><Relationship Id="rId6" Type="http://schemas.openxmlformats.org/officeDocument/2006/relationships/image" Target="../media/image5.wmf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3.wmf"/><Relationship Id="rId5" Type="http://schemas.openxmlformats.org/officeDocument/2006/relationships/slide" Target="slide4.xml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5.wmf"/><Relationship Id="rId10" Type="http://schemas.openxmlformats.org/officeDocument/2006/relationships/slide" Target="slide3.xml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59.wmf"/><Relationship Id="rId14" Type="http://schemas.openxmlformats.org/officeDocument/2006/relationships/slide" Target="slide3.xm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56.wmf"/><Relationship Id="rId5" Type="http://schemas.openxmlformats.org/officeDocument/2006/relationships/slide" Target="slide4.xml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57.wmf"/><Relationship Id="rId10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62.wmf"/><Relationship Id="rId9" Type="http://schemas.openxmlformats.org/officeDocument/2006/relationships/slide" Target="slide3.xml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67.wmf"/><Relationship Id="rId13" Type="http://schemas.openxmlformats.org/officeDocument/2006/relationships/slide" Target="slide3.xm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68.wmf"/><Relationship Id="rId5" Type="http://schemas.openxmlformats.org/officeDocument/2006/relationships/image" Target="../media/image71.jpeg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9.wmf"/><Relationship Id="rId8" Type="http://schemas.openxmlformats.org/officeDocument/2006/relationships/image" Target="../media/image72.png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70.wmf"/><Relationship Id="rId11" Type="http://schemas.openxmlformats.org/officeDocument/2006/relationships/slide" Target="slide3.xml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wmf"/><Relationship Id="rId12" Type="http://schemas.openxmlformats.org/officeDocument/2006/relationships/slide" Target="slide3.xm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74.wmf"/><Relationship Id="rId7" Type="http://schemas.openxmlformats.org/officeDocument/2006/relationships/image" Target="../media/image72.png"/><Relationship Id="rId8" Type="http://schemas.openxmlformats.org/officeDocument/2006/relationships/oleObject" Target="../embeddings/oleObject58.bin"/><Relationship Id="rId9" Type="http://schemas.openxmlformats.org/officeDocument/2006/relationships/image" Target="../media/image75.wmf"/><Relationship Id="rId10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80.w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81.w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82.w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8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77.wmf"/><Relationship Id="rId5" Type="http://schemas.openxmlformats.org/officeDocument/2006/relationships/slide" Target="slide3.xml"/><Relationship Id="rId6" Type="http://schemas.openxmlformats.org/officeDocument/2006/relationships/oleObject" Target="../embeddings/oleObject61.bin"/><Relationship Id="rId7" Type="http://schemas.openxmlformats.org/officeDocument/2006/relationships/image" Target="../media/image78.wmf"/><Relationship Id="rId8" Type="http://schemas.openxmlformats.org/officeDocument/2006/relationships/oleObject" Target="../embeddings/oleObject62.bin"/><Relationship Id="rId9" Type="http://schemas.openxmlformats.org/officeDocument/2006/relationships/image" Target="../media/image79.wmf"/><Relationship Id="rId10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image" Target="../media/image88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86.wmf"/><Relationship Id="rId7" Type="http://schemas.openxmlformats.org/officeDocument/2006/relationships/image" Target="../media/image84.png"/><Relationship Id="rId8" Type="http://schemas.openxmlformats.org/officeDocument/2006/relationships/slide" Target="slide3.xml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29.xml"/><Relationship Id="rId5" Type="http://schemas.openxmlformats.org/officeDocument/2006/relationships/slide" Target="slide28.xml"/><Relationship Id="rId6" Type="http://schemas.openxmlformats.org/officeDocument/2006/relationships/slide" Target="slide25.xml"/><Relationship Id="rId7" Type="http://schemas.openxmlformats.org/officeDocument/2006/relationships/slide" Target="slide22.xml"/><Relationship Id="rId8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9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71.bin"/><Relationship Id="rId4" Type="http://schemas.openxmlformats.org/officeDocument/2006/relationships/image" Target="../media/image86.wmf"/><Relationship Id="rId5" Type="http://schemas.openxmlformats.org/officeDocument/2006/relationships/image" Target="../media/image84.png"/><Relationship Id="rId6" Type="http://schemas.openxmlformats.org/officeDocument/2006/relationships/slide" Target="slide3.xml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3.w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94.w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95.w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96.wmf"/><Relationship Id="rId11" Type="http://schemas.openxmlformats.org/officeDocument/2006/relationships/slide" Target="slide3.xml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w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wmf"/><Relationship Id="rId12" Type="http://schemas.openxmlformats.org/officeDocument/2006/relationships/oleObject" Target="../embeddings/oleObject83.bin"/><Relationship Id="rId13" Type="http://schemas.openxmlformats.org/officeDocument/2006/relationships/image" Target="../media/image101.wmf"/><Relationship Id="rId14" Type="http://schemas.openxmlformats.org/officeDocument/2006/relationships/oleObject" Target="../embeddings/oleObject84.bin"/><Relationship Id="rId15" Type="http://schemas.openxmlformats.org/officeDocument/2006/relationships/image" Target="../media/image102.wmf"/><Relationship Id="rId16" Type="http://schemas.openxmlformats.org/officeDocument/2006/relationships/oleObject" Target="../embeddings/oleObject85.bin"/><Relationship Id="rId17" Type="http://schemas.openxmlformats.org/officeDocument/2006/relationships/image" Target="../media/image103.wmf"/><Relationship Id="rId18" Type="http://schemas.openxmlformats.org/officeDocument/2006/relationships/slide" Target="slide3.xml"/><Relationship Id="rId19" Type="http://schemas.openxmlformats.org/officeDocument/2006/relationships/slide" Target="slide2.xml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98.wmf"/><Relationship Id="rId7" Type="http://schemas.openxmlformats.org/officeDocument/2006/relationships/image" Target="../media/image104.png"/><Relationship Id="rId8" Type="http://schemas.openxmlformats.org/officeDocument/2006/relationships/oleObject" Target="../embeddings/oleObject81.bin"/><Relationship Id="rId9" Type="http://schemas.openxmlformats.org/officeDocument/2006/relationships/image" Target="../media/image99.wmf"/><Relationship Id="rId10" Type="http://schemas.openxmlformats.org/officeDocument/2006/relationships/oleObject" Target="../embeddings/oleObject8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105.wmf"/><Relationship Id="rId5" Type="http://schemas.openxmlformats.org/officeDocument/2006/relationships/slide" Target="slide2.xml"/><Relationship Id="rId6" Type="http://schemas.openxmlformats.org/officeDocument/2006/relationships/oleObject" Target="../embeddings/oleObject87.bin"/><Relationship Id="rId7" Type="http://schemas.openxmlformats.org/officeDocument/2006/relationships/image" Target="../media/image106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111.wmf"/><Relationship Id="rId14" Type="http://schemas.openxmlformats.org/officeDocument/2006/relationships/oleObject" Target="../embeddings/oleObject93.bin"/><Relationship Id="rId15" Type="http://schemas.openxmlformats.org/officeDocument/2006/relationships/image" Target="../media/image112.wmf"/><Relationship Id="rId16" Type="http://schemas.openxmlformats.org/officeDocument/2006/relationships/oleObject" Target="../embeddings/oleObject94.bin"/><Relationship Id="rId17" Type="http://schemas.openxmlformats.org/officeDocument/2006/relationships/image" Target="../media/image113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107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08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109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11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slide" Target="slide13.xml"/><Relationship Id="rId5" Type="http://schemas.openxmlformats.org/officeDocument/2006/relationships/slide" Target="slide32.xml"/><Relationship Id="rId6" Type="http://schemas.openxmlformats.org/officeDocument/2006/relationships/slide" Target="slide11.xml"/><Relationship Id="rId7" Type="http://schemas.openxmlformats.org/officeDocument/2006/relationships/slide" Target="slide8.xml"/><Relationship Id="rId8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slide" Target="slide5.xml"/><Relationship Id="rId13" Type="http://schemas.openxmlformats.org/officeDocument/2006/relationships/slide" Target="slide4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slide" Target="slide5.xml"/><Relationship Id="rId13" Type="http://schemas.openxmlformats.org/officeDocument/2006/relationships/slide" Target="slide4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5" Type="http://schemas.openxmlformats.org/officeDocument/2006/relationships/image" Target="../media/image12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2.wmf"/><Relationship Id="rId9" Type="http://schemas.openxmlformats.org/officeDocument/2006/relationships/slide" Target="slide4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997325" y="4522788"/>
            <a:ext cx="435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11</a:t>
            </a:r>
            <a:r>
              <a:rPr lang="ru-RU" sz="2400" b="1">
                <a:solidFill>
                  <a:schemeClr val="hlink"/>
                </a:solidFill>
              </a:rPr>
              <a:t> класс, подготовка к ЕГЭ 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26988" y="2208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906463" y="4044950"/>
            <a:ext cx="26749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600" i="1" dirty="0">
              <a:solidFill>
                <a:srgbClr val="333399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25605" name="WordArt 22"/>
          <p:cNvSpPr>
            <a:spLocks noChangeArrowheads="1" noChangeShapeType="1" noTextEdit="1"/>
          </p:cNvSpPr>
          <p:nvPr/>
        </p:nvSpPr>
        <p:spPr bwMode="auto">
          <a:xfrm>
            <a:off x="1531938" y="1011238"/>
            <a:ext cx="6173787" cy="284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Использование </a:t>
            </a:r>
            <a:r>
              <a:rPr lang="ru-RU" sz="3600" b="1" i="1" kern="10" dirty="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ИКТ</a:t>
            </a:r>
          </a:p>
          <a:p>
            <a:pPr algn="ctr"/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 </a:t>
            </a:r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при подготовке </a:t>
            </a:r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к </a:t>
            </a:r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ЕГЭ</a:t>
            </a:r>
          </a:p>
          <a:p>
            <a:pPr algn="ctr"/>
            <a:r>
              <a:rPr lang="ru-RU" sz="3600" b="1" i="1" kern="10" smtClean="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 </a:t>
            </a:r>
            <a:r>
              <a:rPr lang="ru-RU" sz="3600" b="1" i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4343C1"/>
                </a:solidFill>
                <a:latin typeface="Arial"/>
                <a:cs typeface="Arial"/>
              </a:rPr>
              <a:t>по математике</a:t>
            </a:r>
            <a:endParaRPr lang="ru-RU" sz="3600" b="1" i="1" kern="10" dirty="0">
              <a:ln w="25400">
                <a:solidFill>
                  <a:schemeClr val="hlink"/>
                </a:solidFill>
                <a:round/>
                <a:headEnd/>
                <a:tailEnd/>
              </a:ln>
              <a:solidFill>
                <a:srgbClr val="4343C1"/>
              </a:solidFill>
              <a:latin typeface="Arial"/>
              <a:cs typeface="Arial"/>
            </a:endParaRP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3771900" y="5245100"/>
            <a:ext cx="505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u="sng" dirty="0"/>
              <a:t>Подготовила:</a:t>
            </a:r>
          </a:p>
          <a:p>
            <a:pPr algn="r"/>
            <a:r>
              <a:rPr lang="ru-RU" dirty="0"/>
              <a:t>Ефимова Людмила Иосифовна,</a:t>
            </a:r>
          </a:p>
          <a:p>
            <a:pPr algn="r"/>
            <a:r>
              <a:rPr lang="ru-RU" dirty="0"/>
              <a:t>учитель математики МБОУ «СОШ №9»</a:t>
            </a:r>
          </a:p>
          <a:p>
            <a:pPr algn="r"/>
            <a:r>
              <a:rPr lang="ru-RU" dirty="0"/>
              <a:t>высшая квалификационная категория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4757738" y="398463"/>
          <a:ext cx="26130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Формула" r:id="rId3" imgW="876240" imgH="419040" progId="Equation.3">
                  <p:embed/>
                </p:oleObj>
              </mc:Choice>
              <mc:Fallback>
                <p:oleObj name="Формула" r:id="rId3" imgW="87624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398463"/>
                        <a:ext cx="2613025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6" name="Object 64"/>
          <p:cNvGraphicFramePr>
            <a:graphicFrameLocks noChangeAspect="1"/>
          </p:cNvGraphicFramePr>
          <p:nvPr/>
        </p:nvGraphicFramePr>
        <p:xfrm>
          <a:off x="339725" y="2138363"/>
          <a:ext cx="276383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Формула" r:id="rId5" imgW="927000" imgH="419040" progId="Equation.3">
                  <p:embed/>
                </p:oleObj>
              </mc:Choice>
              <mc:Fallback>
                <p:oleObj name="Формула" r:id="rId5" imgW="927000" imgH="41904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138363"/>
                        <a:ext cx="2763838" cy="118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341313" y="12334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84750" y="3386138"/>
            <a:ext cx="4006850" cy="3187700"/>
            <a:chOff x="3184" y="2192"/>
            <a:chExt cx="2524" cy="2008"/>
          </a:xfrm>
        </p:grpSpPr>
        <p:sp>
          <p:nvSpPr>
            <p:cNvPr id="4125" name="Rectangle 2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6" name="Text Box 2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7" name="Line 2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Line 2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Line 2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Line 2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Line 3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Line 3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Line 3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Line 3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Line 3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Line 3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Line 3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Line 3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Line 3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Line 3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Line 4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Line 4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Line 4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Line 4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Line 4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Line 4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Line 4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Text Box 4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49" name="Text Box 4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0" name="Line 4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Line 5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Text Box 5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68300" y="746125"/>
            <a:ext cx="207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614613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7404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375275" y="40862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Oval 55"/>
          <p:cNvSpPr>
            <a:spLocks noChangeAspect="1" noChangeArrowheads="1"/>
          </p:cNvSpPr>
          <p:nvPr/>
        </p:nvSpPr>
        <p:spPr bwMode="auto">
          <a:xfrm>
            <a:off x="5343525" y="453548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spect="1" noChangeArrowheads="1"/>
          </p:cNvSpPr>
          <p:nvPr/>
        </p:nvSpPr>
        <p:spPr bwMode="auto">
          <a:xfrm>
            <a:off x="5835650" y="45354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H="1">
            <a:off x="5903913" y="3568700"/>
            <a:ext cx="4762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Oval 59"/>
          <p:cNvSpPr>
            <a:spLocks noChangeAspect="1" noChangeArrowheads="1"/>
          </p:cNvSpPr>
          <p:nvPr/>
        </p:nvSpPr>
        <p:spPr bwMode="auto">
          <a:xfrm>
            <a:off x="7213600" y="452913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2" name="Oval 60"/>
          <p:cNvSpPr>
            <a:spLocks noChangeAspect="1" noChangeArrowheads="1"/>
          </p:cNvSpPr>
          <p:nvPr/>
        </p:nvSpPr>
        <p:spPr bwMode="auto">
          <a:xfrm>
            <a:off x="5829300" y="57038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959475" y="5191125"/>
            <a:ext cx="928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8979" name="Object 67"/>
          <p:cNvGraphicFramePr>
            <a:graphicFrameLocks noChangeAspect="1"/>
          </p:cNvGraphicFramePr>
          <p:nvPr/>
        </p:nvGraphicFramePr>
        <p:xfrm>
          <a:off x="334963" y="3108325"/>
          <a:ext cx="408781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Формула" r:id="rId7" imgW="1371600" imgH="609480" progId="Equation.3">
                  <p:embed/>
                </p:oleObj>
              </mc:Choice>
              <mc:Fallback>
                <p:oleObj name="Формула" r:id="rId7" imgW="1371600" imgH="6094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3108325"/>
                        <a:ext cx="4087812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82" name="Object 70"/>
          <p:cNvGraphicFramePr>
            <a:graphicFrameLocks noChangeAspect="1"/>
          </p:cNvGraphicFramePr>
          <p:nvPr/>
        </p:nvGraphicFramePr>
        <p:xfrm>
          <a:off x="250825" y="4927600"/>
          <a:ext cx="3436938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Формула" r:id="rId9" imgW="1218960" imgH="406080" progId="Equation.3">
                  <p:embed/>
                </p:oleObj>
              </mc:Choice>
              <mc:Fallback>
                <p:oleObj name="Формула" r:id="rId9" imgW="1218960" imgH="40608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927600"/>
                        <a:ext cx="3436938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242888" y="6003925"/>
            <a:ext cx="1506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1741488" y="5851525"/>
            <a:ext cx="1611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6</a:t>
            </a:r>
            <a:r>
              <a:rPr lang="ru-RU" sz="6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8921" name="Rectangle 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77813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2" name="Управляющая кнопка: домой 51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6" descr="j0415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925" y="469900"/>
            <a:ext cx="28146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rc 51"/>
          <p:cNvSpPr>
            <a:spLocks/>
          </p:cNvSpPr>
          <p:nvPr/>
        </p:nvSpPr>
        <p:spPr bwMode="auto">
          <a:xfrm rot="8180583">
            <a:off x="6610350" y="4506913"/>
            <a:ext cx="1533525" cy="1638300"/>
          </a:xfrm>
          <a:custGeom>
            <a:avLst/>
            <a:gdLst>
              <a:gd name="T0" fmla="*/ 13596856 w 21034"/>
              <a:gd name="T1" fmla="*/ 0 h 21448"/>
              <a:gd name="T2" fmla="*/ 111804641 w 21034"/>
              <a:gd name="T3" fmla="*/ 96487303 h 21448"/>
              <a:gd name="T4" fmla="*/ 0 w 21034"/>
              <a:gd name="T5" fmla="*/ 125141120 h 21448"/>
              <a:gd name="T6" fmla="*/ 0 60000 65536"/>
              <a:gd name="T7" fmla="*/ 0 60000 65536"/>
              <a:gd name="T8" fmla="*/ 0 60000 65536"/>
              <a:gd name="T9" fmla="*/ 0 w 21034"/>
              <a:gd name="T10" fmla="*/ 0 h 21448"/>
              <a:gd name="T11" fmla="*/ 21034 w 21034"/>
              <a:gd name="T12" fmla="*/ 21448 h 21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4" h="21448" fill="none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</a:path>
              <a:path w="21034" h="21448" stroke="0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  <a:lnTo>
                  <a:pt x="0" y="21448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Arc 48"/>
          <p:cNvSpPr>
            <a:spLocks/>
          </p:cNvSpPr>
          <p:nvPr/>
        </p:nvSpPr>
        <p:spPr bwMode="auto">
          <a:xfrm rot="8180583">
            <a:off x="6584950" y="4291013"/>
            <a:ext cx="1533525" cy="1638300"/>
          </a:xfrm>
          <a:custGeom>
            <a:avLst/>
            <a:gdLst>
              <a:gd name="T0" fmla="*/ 13596856 w 21034"/>
              <a:gd name="T1" fmla="*/ 0 h 21448"/>
              <a:gd name="T2" fmla="*/ 111804641 w 21034"/>
              <a:gd name="T3" fmla="*/ 96487303 h 21448"/>
              <a:gd name="T4" fmla="*/ 0 w 21034"/>
              <a:gd name="T5" fmla="*/ 125141120 h 21448"/>
              <a:gd name="T6" fmla="*/ 0 60000 65536"/>
              <a:gd name="T7" fmla="*/ 0 60000 65536"/>
              <a:gd name="T8" fmla="*/ 0 60000 65536"/>
              <a:gd name="T9" fmla="*/ 0 w 21034"/>
              <a:gd name="T10" fmla="*/ 0 h 21448"/>
              <a:gd name="T11" fmla="*/ 21034 w 21034"/>
              <a:gd name="T12" fmla="*/ 21448 h 21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4" h="21448" fill="none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</a:path>
              <a:path w="21034" h="21448" stroke="0" extrusionOk="0">
                <a:moveTo>
                  <a:pt x="2557" y="0"/>
                </a:moveTo>
                <a:cubicBezTo>
                  <a:pt x="11582" y="1076"/>
                  <a:pt x="18967" y="7686"/>
                  <a:pt x="21034" y="16536"/>
                </a:cubicBezTo>
                <a:lnTo>
                  <a:pt x="0" y="21448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rc 47"/>
          <p:cNvSpPr>
            <a:spLocks/>
          </p:cNvSpPr>
          <p:nvPr/>
        </p:nvSpPr>
        <p:spPr bwMode="auto">
          <a:xfrm rot="8180583">
            <a:off x="6567488" y="4070350"/>
            <a:ext cx="1552575" cy="1635125"/>
          </a:xfrm>
          <a:custGeom>
            <a:avLst/>
            <a:gdLst>
              <a:gd name="T0" fmla="*/ 15431065 w 21284"/>
              <a:gd name="T1" fmla="*/ 0 h 21404"/>
              <a:gd name="T2" fmla="*/ 113253572 w 21284"/>
              <a:gd name="T3" fmla="*/ 103430671 h 21404"/>
              <a:gd name="T4" fmla="*/ 0 w 21284"/>
              <a:gd name="T5" fmla="*/ 124912802 h 21404"/>
              <a:gd name="T6" fmla="*/ 0 60000 65536"/>
              <a:gd name="T7" fmla="*/ 0 60000 65536"/>
              <a:gd name="T8" fmla="*/ 0 60000 65536"/>
              <a:gd name="T9" fmla="*/ 0 w 21284"/>
              <a:gd name="T10" fmla="*/ 0 h 21404"/>
              <a:gd name="T11" fmla="*/ 21284 w 21284"/>
              <a:gd name="T12" fmla="*/ 21404 h 214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4" h="21404" fill="none" extrusionOk="0">
                <a:moveTo>
                  <a:pt x="2900" y="-1"/>
                </a:moveTo>
                <a:cubicBezTo>
                  <a:pt x="12238" y="1264"/>
                  <a:pt x="19678" y="8437"/>
                  <a:pt x="21284" y="17722"/>
                </a:cubicBezTo>
              </a:path>
              <a:path w="21284" h="21404" stroke="0" extrusionOk="0">
                <a:moveTo>
                  <a:pt x="2900" y="-1"/>
                </a:moveTo>
                <a:cubicBezTo>
                  <a:pt x="12238" y="1264"/>
                  <a:pt x="19678" y="8437"/>
                  <a:pt x="21284" y="17722"/>
                </a:cubicBezTo>
                <a:lnTo>
                  <a:pt x="0" y="21404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rc 41"/>
          <p:cNvSpPr>
            <a:spLocks/>
          </p:cNvSpPr>
          <p:nvPr/>
        </p:nvSpPr>
        <p:spPr bwMode="auto">
          <a:xfrm rot="8180583">
            <a:off x="6478588" y="2541588"/>
            <a:ext cx="1730375" cy="1835150"/>
          </a:xfrm>
          <a:custGeom>
            <a:avLst/>
            <a:gdLst>
              <a:gd name="T0" fmla="*/ 0 w 25996"/>
              <a:gd name="T1" fmla="*/ 2167995 h 26498"/>
              <a:gd name="T2" fmla="*/ 112684714 w 25996"/>
              <a:gd name="T3" fmla="*/ 127095458 h 26498"/>
              <a:gd name="T4" fmla="*/ 19477172 w 25996"/>
              <a:gd name="T5" fmla="*/ 103602595 h 26498"/>
              <a:gd name="T6" fmla="*/ 0 60000 65536"/>
              <a:gd name="T7" fmla="*/ 0 60000 65536"/>
              <a:gd name="T8" fmla="*/ 0 60000 65536"/>
              <a:gd name="T9" fmla="*/ 0 w 25996"/>
              <a:gd name="T10" fmla="*/ 0 h 26498"/>
              <a:gd name="T11" fmla="*/ 25996 w 25996"/>
              <a:gd name="T12" fmla="*/ 26498 h 26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96" h="26498" fill="none" extrusionOk="0">
                <a:moveTo>
                  <a:pt x="0" y="452"/>
                </a:moveTo>
                <a:cubicBezTo>
                  <a:pt x="1446" y="151"/>
                  <a:pt x="2919" y="-1"/>
                  <a:pt x="4396" y="0"/>
                </a:cubicBezTo>
                <a:cubicBezTo>
                  <a:pt x="16325" y="0"/>
                  <a:pt x="25996" y="9670"/>
                  <a:pt x="25996" y="21600"/>
                </a:cubicBezTo>
                <a:cubicBezTo>
                  <a:pt x="25996" y="23248"/>
                  <a:pt x="25807" y="24892"/>
                  <a:pt x="25433" y="26498"/>
                </a:cubicBezTo>
              </a:path>
              <a:path w="25996" h="26498" stroke="0" extrusionOk="0">
                <a:moveTo>
                  <a:pt x="0" y="452"/>
                </a:moveTo>
                <a:cubicBezTo>
                  <a:pt x="1446" y="151"/>
                  <a:pt x="2919" y="-1"/>
                  <a:pt x="4396" y="0"/>
                </a:cubicBezTo>
                <a:cubicBezTo>
                  <a:pt x="16325" y="0"/>
                  <a:pt x="25996" y="9670"/>
                  <a:pt x="25996" y="21600"/>
                </a:cubicBezTo>
                <a:cubicBezTo>
                  <a:pt x="25996" y="23248"/>
                  <a:pt x="25807" y="24892"/>
                  <a:pt x="25433" y="26498"/>
                </a:cubicBezTo>
                <a:lnTo>
                  <a:pt x="4396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955800" y="5461000"/>
            <a:ext cx="30607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66700" y="2336800"/>
            <a:ext cx="1689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778000" y="1244600"/>
            <a:ext cx="1600200" cy="431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60" name="Text Box 5"/>
          <p:cNvSpPr txBox="1">
            <a:spLocks noChangeArrowheads="1"/>
          </p:cNvSpPr>
          <p:nvPr/>
        </p:nvSpPr>
        <p:spPr bwMode="auto">
          <a:xfrm>
            <a:off x="266700" y="828675"/>
            <a:ext cx="5791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Мотоциклист, движущийся по городу со скоростью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57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ru-RU" sz="2400">
                <a:solidFill>
                  <a:srgbClr val="142A32"/>
                </a:solidFill>
              </a:rPr>
              <a:t>, выезжает из него и сразу после выезда начинает разгоняться с постоянным ускорением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 12</a:t>
            </a:r>
            <a:r>
              <a:rPr lang="ru-RU" sz="2400">
                <a:solidFill>
                  <a:srgbClr val="142A32"/>
                </a:solidFill>
              </a:rPr>
              <a:t>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. Расстояние от мотоциклиста до города, измеряемое в километрах, определяется выражением  </a:t>
            </a:r>
            <a:r>
              <a:rPr lang="en-US" sz="2400">
                <a:solidFill>
                  <a:srgbClr val="142A32"/>
                </a:solidFill>
              </a:rPr>
              <a:t>                         </a:t>
            </a:r>
          </a:p>
          <a:p>
            <a:pPr>
              <a:spcBef>
                <a:spcPct val="30000"/>
              </a:spcBef>
            </a:pPr>
            <a:r>
              <a:rPr lang="en-US" sz="2400">
                <a:solidFill>
                  <a:srgbClr val="142A32"/>
                </a:solidFill>
              </a:rPr>
              <a:t>                      </a:t>
            </a:r>
            <a:r>
              <a:rPr lang="ru-RU" sz="2400">
                <a:solidFill>
                  <a:srgbClr val="142A32"/>
                </a:solidFill>
              </a:rPr>
              <a:t>. Определите наибольшее </a:t>
            </a:r>
            <a:endParaRPr lang="en-US" sz="2400">
              <a:solidFill>
                <a:srgbClr val="142A32"/>
              </a:solidFill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время, в течение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которого мотоциклист будет находиться в зоне функционирования сотовой связи, если оператор гарантирует покрытие на расстоянии не далее чем в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30 км</a:t>
            </a:r>
            <a:r>
              <a:rPr lang="ru-RU" sz="2400">
                <a:solidFill>
                  <a:srgbClr val="142A32"/>
                </a:solidFill>
              </a:rPr>
              <a:t> от города. Ответ выразите в минутах.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79400" y="3378200"/>
            <a:ext cx="1892300" cy="71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64" name="Rectangle 7"/>
          <p:cNvSpPr>
            <a:spLocks noChangeArrowheads="1"/>
          </p:cNvSpPr>
          <p:nvPr/>
        </p:nvSpPr>
        <p:spPr bwMode="auto">
          <a:xfrm>
            <a:off x="1778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2311400" y="3922713"/>
            <a:ext cx="35464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766" name="Group 11"/>
          <p:cNvGrpSpPr>
            <a:grpSpLocks/>
          </p:cNvGrpSpPr>
          <p:nvPr/>
        </p:nvGrpSpPr>
        <p:grpSpPr bwMode="auto">
          <a:xfrm>
            <a:off x="325438" y="3327400"/>
            <a:ext cx="1836737" cy="815975"/>
            <a:chOff x="1293" y="1528"/>
            <a:chExt cx="1189" cy="514"/>
          </a:xfrm>
        </p:grpSpPr>
        <p:sp>
          <p:nvSpPr>
            <p:cNvPr id="31780" name="Rectangle 12"/>
            <p:cNvSpPr>
              <a:spLocks noChangeArrowheads="1"/>
            </p:cNvSpPr>
            <p:nvPr/>
          </p:nvSpPr>
          <p:spPr bwMode="auto">
            <a:xfrm>
              <a:off x="2198" y="1528"/>
              <a:ext cx="2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1" name="Rectangle 13"/>
            <p:cNvSpPr>
              <a:spLocks noChangeArrowheads="1"/>
            </p:cNvSpPr>
            <p:nvPr/>
          </p:nvSpPr>
          <p:spPr bwMode="auto">
            <a:xfrm>
              <a:off x="2201" y="1802"/>
              <a:ext cx="2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1782" name="Line 14"/>
            <p:cNvSpPr>
              <a:spLocks noChangeShapeType="1"/>
            </p:cNvSpPr>
            <p:nvPr/>
          </p:nvSpPr>
          <p:spPr bwMode="auto">
            <a:xfrm>
              <a:off x="2127" y="1791"/>
              <a:ext cx="2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Rectangle 15"/>
            <p:cNvSpPr>
              <a:spLocks noChangeArrowheads="1"/>
            </p:cNvSpPr>
            <p:nvPr/>
          </p:nvSpPr>
          <p:spPr bwMode="auto">
            <a:xfrm>
              <a:off x="1701" y="1638"/>
              <a:ext cx="2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500" b="1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b="1"/>
            </a:p>
          </p:txBody>
        </p:sp>
        <p:sp>
          <p:nvSpPr>
            <p:cNvPr id="31784" name="Rectangle 16"/>
            <p:cNvSpPr>
              <a:spLocks noChangeArrowheads="1"/>
            </p:cNvSpPr>
            <p:nvPr/>
          </p:nvSpPr>
          <p:spPr bwMode="auto">
            <a:xfrm>
              <a:off x="1293" y="1646"/>
              <a:ext cx="1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5" name="Rectangle 17"/>
            <p:cNvSpPr>
              <a:spLocks noChangeArrowheads="1"/>
            </p:cNvSpPr>
            <p:nvPr/>
          </p:nvSpPr>
          <p:spPr bwMode="auto">
            <a:xfrm>
              <a:off x="1949" y="1638"/>
              <a:ext cx="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b="1"/>
            </a:p>
          </p:txBody>
        </p:sp>
        <p:sp>
          <p:nvSpPr>
            <p:cNvPr id="31786" name="Rectangle 18"/>
            <p:cNvSpPr>
              <a:spLocks noChangeArrowheads="1"/>
            </p:cNvSpPr>
            <p:nvPr/>
          </p:nvSpPr>
          <p:spPr bwMode="auto">
            <a:xfrm>
              <a:off x="1501" y="1670"/>
              <a:ext cx="1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sp>
        <p:nvSpPr>
          <p:cNvPr id="93207" name="Line 23"/>
          <p:cNvSpPr>
            <a:spLocks noChangeAspect="1" noChangeShapeType="1"/>
          </p:cNvSpPr>
          <p:nvPr/>
        </p:nvSpPr>
        <p:spPr bwMode="auto">
          <a:xfrm flipV="1">
            <a:off x="292100" y="4408488"/>
            <a:ext cx="5588000" cy="3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8" name="Line 24"/>
          <p:cNvSpPr>
            <a:spLocks noChangeAspect="1" noChangeShapeType="1"/>
          </p:cNvSpPr>
          <p:nvPr/>
        </p:nvSpPr>
        <p:spPr bwMode="auto">
          <a:xfrm flipV="1">
            <a:off x="282575" y="4781550"/>
            <a:ext cx="34734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6534150" y="5929313"/>
            <a:ext cx="2330450" cy="768350"/>
          </a:xfrm>
          <a:prstGeom prst="rect">
            <a:avLst/>
          </a:prstGeom>
          <a:solidFill>
            <a:srgbClr val="B8C9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/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 зоны действия сети</a:t>
            </a:r>
          </a:p>
        </p:txBody>
      </p:sp>
      <p:pic>
        <p:nvPicPr>
          <p:cNvPr id="93223" name="Picture 39" descr="Картинка 28 из 246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63801" flipH="1">
            <a:off x="6210300" y="2497138"/>
            <a:ext cx="6365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1" name="Arc 43"/>
          <p:cNvSpPr>
            <a:spLocks/>
          </p:cNvSpPr>
          <p:nvPr/>
        </p:nvSpPr>
        <p:spPr bwMode="auto">
          <a:xfrm rot="8180583">
            <a:off x="6507163" y="2903538"/>
            <a:ext cx="1700212" cy="1763712"/>
          </a:xfrm>
          <a:custGeom>
            <a:avLst/>
            <a:gdLst>
              <a:gd name="T0" fmla="*/ 0 w 23325"/>
              <a:gd name="T1" fmla="*/ 401565 h 23120"/>
              <a:gd name="T2" fmla="*/ 123645389 w 23325"/>
              <a:gd name="T3" fmla="*/ 134544976 h 23120"/>
              <a:gd name="T4" fmla="*/ 9165399 w 23325"/>
              <a:gd name="T5" fmla="*/ 125699491 h 23120"/>
              <a:gd name="T6" fmla="*/ 0 60000 65536"/>
              <a:gd name="T7" fmla="*/ 0 60000 65536"/>
              <a:gd name="T8" fmla="*/ 0 60000 65536"/>
              <a:gd name="T9" fmla="*/ 0 w 23325"/>
              <a:gd name="T10" fmla="*/ 0 h 23120"/>
              <a:gd name="T11" fmla="*/ 23325 w 23325"/>
              <a:gd name="T12" fmla="*/ 23120 h 23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25" h="23120" fill="none" extrusionOk="0">
                <a:moveTo>
                  <a:pt x="-1" y="68"/>
                </a:moveTo>
                <a:cubicBezTo>
                  <a:pt x="573" y="23"/>
                  <a:pt x="1149" y="-1"/>
                  <a:pt x="1725" y="0"/>
                </a:cubicBezTo>
                <a:cubicBezTo>
                  <a:pt x="13654" y="0"/>
                  <a:pt x="23325" y="9670"/>
                  <a:pt x="23325" y="21600"/>
                </a:cubicBezTo>
                <a:cubicBezTo>
                  <a:pt x="23325" y="22107"/>
                  <a:pt x="23307" y="22614"/>
                  <a:pt x="23271" y="23120"/>
                </a:cubicBezTo>
              </a:path>
              <a:path w="23325" h="23120" stroke="0" extrusionOk="0">
                <a:moveTo>
                  <a:pt x="-1" y="68"/>
                </a:moveTo>
                <a:cubicBezTo>
                  <a:pt x="573" y="23"/>
                  <a:pt x="1149" y="-1"/>
                  <a:pt x="1725" y="0"/>
                </a:cubicBezTo>
                <a:cubicBezTo>
                  <a:pt x="13654" y="0"/>
                  <a:pt x="23325" y="9670"/>
                  <a:pt x="23325" y="21600"/>
                </a:cubicBezTo>
                <a:cubicBezTo>
                  <a:pt x="23325" y="22107"/>
                  <a:pt x="23307" y="22614"/>
                  <a:pt x="23271" y="23120"/>
                </a:cubicBezTo>
                <a:lnTo>
                  <a:pt x="1725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2" name="Arc 44"/>
          <p:cNvSpPr>
            <a:spLocks/>
          </p:cNvSpPr>
          <p:nvPr/>
        </p:nvSpPr>
        <p:spPr bwMode="auto">
          <a:xfrm rot="8180583">
            <a:off x="6542088" y="3260725"/>
            <a:ext cx="1651000" cy="1649413"/>
          </a:xfrm>
          <a:custGeom>
            <a:avLst/>
            <a:gdLst>
              <a:gd name="T0" fmla="*/ 0 w 22638"/>
              <a:gd name="T1" fmla="*/ 145774 h 21600"/>
              <a:gd name="T2" fmla="*/ 120408202 w 22638"/>
              <a:gd name="T3" fmla="*/ 124774116 h 21600"/>
              <a:gd name="T4" fmla="*/ 5526307 w 22638"/>
              <a:gd name="T5" fmla="*/ 125951995 h 21600"/>
              <a:gd name="T6" fmla="*/ 0 60000 65536"/>
              <a:gd name="T7" fmla="*/ 0 60000 65536"/>
              <a:gd name="T8" fmla="*/ 0 60000 65536"/>
              <a:gd name="T9" fmla="*/ 0 w 22638"/>
              <a:gd name="T10" fmla="*/ 0 h 21600"/>
              <a:gd name="T11" fmla="*/ 22638 w 22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38" h="21600" fill="none" extrusionOk="0">
                <a:moveTo>
                  <a:pt x="0" y="25"/>
                </a:moveTo>
                <a:cubicBezTo>
                  <a:pt x="346" y="8"/>
                  <a:pt x="692" y="-1"/>
                  <a:pt x="1039" y="0"/>
                </a:cubicBezTo>
                <a:cubicBezTo>
                  <a:pt x="12889" y="0"/>
                  <a:pt x="22527" y="9547"/>
                  <a:pt x="22638" y="21397"/>
                </a:cubicBezTo>
              </a:path>
              <a:path w="22638" h="21600" stroke="0" extrusionOk="0">
                <a:moveTo>
                  <a:pt x="0" y="25"/>
                </a:moveTo>
                <a:cubicBezTo>
                  <a:pt x="346" y="8"/>
                  <a:pt x="692" y="-1"/>
                  <a:pt x="1039" y="0"/>
                </a:cubicBezTo>
                <a:cubicBezTo>
                  <a:pt x="12889" y="0"/>
                  <a:pt x="22527" y="9547"/>
                  <a:pt x="22638" y="21397"/>
                </a:cubicBezTo>
                <a:lnTo>
                  <a:pt x="1039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3" name="Arc 45"/>
          <p:cNvSpPr>
            <a:spLocks/>
          </p:cNvSpPr>
          <p:nvPr/>
        </p:nvSpPr>
        <p:spPr bwMode="auto">
          <a:xfrm rot="8180583">
            <a:off x="6519863" y="3527425"/>
            <a:ext cx="1566862" cy="1647825"/>
          </a:xfrm>
          <a:custGeom>
            <a:avLst/>
            <a:gdLst>
              <a:gd name="T0" fmla="*/ 5778082 w 21481"/>
              <a:gd name="T1" fmla="*/ 0 h 21573"/>
              <a:gd name="T2" fmla="*/ 114289671 w 21481"/>
              <a:gd name="T3" fmla="*/ 112646057 h 21573"/>
              <a:gd name="T4" fmla="*/ 0 w 21481"/>
              <a:gd name="T5" fmla="*/ 125866920 h 21573"/>
              <a:gd name="T6" fmla="*/ 0 60000 65536"/>
              <a:gd name="T7" fmla="*/ 0 60000 65536"/>
              <a:gd name="T8" fmla="*/ 0 60000 65536"/>
              <a:gd name="T9" fmla="*/ 0 w 21481"/>
              <a:gd name="T10" fmla="*/ 0 h 21573"/>
              <a:gd name="T11" fmla="*/ 21481 w 21481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1" h="21573" fill="none" extrusionOk="0">
                <a:moveTo>
                  <a:pt x="1085" y="0"/>
                </a:moveTo>
                <a:cubicBezTo>
                  <a:pt x="11711" y="535"/>
                  <a:pt x="20364" y="8727"/>
                  <a:pt x="21480" y="19307"/>
                </a:cubicBezTo>
              </a:path>
              <a:path w="21481" h="21573" stroke="0" extrusionOk="0">
                <a:moveTo>
                  <a:pt x="1085" y="0"/>
                </a:moveTo>
                <a:cubicBezTo>
                  <a:pt x="11711" y="535"/>
                  <a:pt x="20364" y="8727"/>
                  <a:pt x="21480" y="19307"/>
                </a:cubicBezTo>
                <a:lnTo>
                  <a:pt x="0" y="21573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4" name="Arc 46"/>
          <p:cNvSpPr>
            <a:spLocks/>
          </p:cNvSpPr>
          <p:nvPr/>
        </p:nvSpPr>
        <p:spPr bwMode="auto">
          <a:xfrm rot="8180583">
            <a:off x="6565900" y="3814763"/>
            <a:ext cx="1557338" cy="1646237"/>
          </a:xfrm>
          <a:custGeom>
            <a:avLst/>
            <a:gdLst>
              <a:gd name="T0" fmla="*/ 7876860 w 21347"/>
              <a:gd name="T1" fmla="*/ 0 h 21549"/>
              <a:gd name="T2" fmla="*/ 113613226 w 21347"/>
              <a:gd name="T3" fmla="*/ 106522435 h 21549"/>
              <a:gd name="T4" fmla="*/ 0 w 21347"/>
              <a:gd name="T5" fmla="*/ 125764356 h 21549"/>
              <a:gd name="T6" fmla="*/ 0 60000 65536"/>
              <a:gd name="T7" fmla="*/ 0 60000 65536"/>
              <a:gd name="T8" fmla="*/ 0 60000 65536"/>
              <a:gd name="T9" fmla="*/ 0 w 21347"/>
              <a:gd name="T10" fmla="*/ 0 h 21549"/>
              <a:gd name="T11" fmla="*/ 21347 w 21347"/>
              <a:gd name="T12" fmla="*/ 21549 h 21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549" fill="none" extrusionOk="0">
                <a:moveTo>
                  <a:pt x="1480" y="-1"/>
                </a:moveTo>
                <a:cubicBezTo>
                  <a:pt x="11554" y="691"/>
                  <a:pt x="19805" y="8271"/>
                  <a:pt x="21346" y="18252"/>
                </a:cubicBezTo>
              </a:path>
              <a:path w="21347" h="21549" stroke="0" extrusionOk="0">
                <a:moveTo>
                  <a:pt x="1480" y="-1"/>
                </a:moveTo>
                <a:cubicBezTo>
                  <a:pt x="11554" y="691"/>
                  <a:pt x="19805" y="8271"/>
                  <a:pt x="21346" y="18252"/>
                </a:cubicBezTo>
                <a:lnTo>
                  <a:pt x="0" y="21549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5" name="Arc 49"/>
          <p:cNvSpPr>
            <a:spLocks/>
          </p:cNvSpPr>
          <p:nvPr/>
        </p:nvSpPr>
        <p:spPr bwMode="auto">
          <a:xfrm rot="8180583">
            <a:off x="6472238" y="2236788"/>
            <a:ext cx="1935162" cy="1766887"/>
          </a:xfrm>
          <a:custGeom>
            <a:avLst/>
            <a:gdLst>
              <a:gd name="T0" fmla="*/ 0 w 29080"/>
              <a:gd name="T1" fmla="*/ 6405952 h 25526"/>
              <a:gd name="T2" fmla="*/ 127183331 w 29080"/>
              <a:gd name="T3" fmla="*/ 122302343 h 25526"/>
              <a:gd name="T4" fmla="*/ 33124343 w 29080"/>
              <a:gd name="T5" fmla="*/ 103491778 h 25526"/>
              <a:gd name="T6" fmla="*/ 0 60000 65536"/>
              <a:gd name="T7" fmla="*/ 0 60000 65536"/>
              <a:gd name="T8" fmla="*/ 0 60000 65536"/>
              <a:gd name="T9" fmla="*/ 0 w 29080"/>
              <a:gd name="T10" fmla="*/ 0 h 25526"/>
              <a:gd name="T11" fmla="*/ 29080 w 29080"/>
              <a:gd name="T12" fmla="*/ 25526 h 25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80" h="25526" fill="none" extrusionOk="0">
                <a:moveTo>
                  <a:pt x="-1" y="1336"/>
                </a:moveTo>
                <a:cubicBezTo>
                  <a:pt x="2394" y="452"/>
                  <a:pt x="4927" y="-1"/>
                  <a:pt x="7480" y="0"/>
                </a:cubicBezTo>
                <a:cubicBezTo>
                  <a:pt x="19409" y="0"/>
                  <a:pt x="29080" y="9670"/>
                  <a:pt x="29080" y="21600"/>
                </a:cubicBezTo>
                <a:cubicBezTo>
                  <a:pt x="29080" y="22916"/>
                  <a:pt x="28959" y="24231"/>
                  <a:pt x="28720" y="25526"/>
                </a:cubicBezTo>
              </a:path>
              <a:path w="29080" h="25526" stroke="0" extrusionOk="0">
                <a:moveTo>
                  <a:pt x="-1" y="1336"/>
                </a:moveTo>
                <a:cubicBezTo>
                  <a:pt x="2394" y="452"/>
                  <a:pt x="4927" y="-1"/>
                  <a:pt x="7480" y="0"/>
                </a:cubicBezTo>
                <a:cubicBezTo>
                  <a:pt x="19409" y="0"/>
                  <a:pt x="29080" y="9670"/>
                  <a:pt x="29080" y="21600"/>
                </a:cubicBezTo>
                <a:cubicBezTo>
                  <a:pt x="29080" y="22916"/>
                  <a:pt x="28959" y="24231"/>
                  <a:pt x="28720" y="25526"/>
                </a:cubicBezTo>
                <a:lnTo>
                  <a:pt x="7480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6" name="Arc 50"/>
          <p:cNvSpPr>
            <a:spLocks/>
          </p:cNvSpPr>
          <p:nvPr/>
        </p:nvSpPr>
        <p:spPr bwMode="auto">
          <a:xfrm rot="8180583">
            <a:off x="6534150" y="2043113"/>
            <a:ext cx="1824038" cy="1698625"/>
          </a:xfrm>
          <a:custGeom>
            <a:avLst/>
            <a:gdLst>
              <a:gd name="T0" fmla="*/ 0 w 29226"/>
              <a:gd name="T1" fmla="*/ 5537014 h 26923"/>
              <a:gd name="T2" fmla="*/ 111246722 w 29226"/>
              <a:gd name="T3" fmla="*/ 107169591 h 26923"/>
              <a:gd name="T4" fmla="*/ 29704745 w 29226"/>
              <a:gd name="T5" fmla="*/ 85980918 h 26923"/>
              <a:gd name="T6" fmla="*/ 0 60000 65536"/>
              <a:gd name="T7" fmla="*/ 0 60000 65536"/>
              <a:gd name="T8" fmla="*/ 0 60000 65536"/>
              <a:gd name="T9" fmla="*/ 0 w 29226"/>
              <a:gd name="T10" fmla="*/ 0 h 26923"/>
              <a:gd name="T11" fmla="*/ 29226 w 29226"/>
              <a:gd name="T12" fmla="*/ 26923 h 2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26" h="26923" fill="none" extrusionOk="0">
                <a:moveTo>
                  <a:pt x="-1" y="1390"/>
                </a:moveTo>
                <a:cubicBezTo>
                  <a:pt x="2437" y="471"/>
                  <a:pt x="5020" y="-1"/>
                  <a:pt x="7626" y="0"/>
                </a:cubicBezTo>
                <a:cubicBezTo>
                  <a:pt x="19555" y="0"/>
                  <a:pt x="29226" y="9670"/>
                  <a:pt x="29226" y="21600"/>
                </a:cubicBezTo>
                <a:cubicBezTo>
                  <a:pt x="29226" y="23395"/>
                  <a:pt x="29002" y="25183"/>
                  <a:pt x="28559" y="26922"/>
                </a:cubicBezTo>
              </a:path>
              <a:path w="29226" h="26923" stroke="0" extrusionOk="0">
                <a:moveTo>
                  <a:pt x="-1" y="1390"/>
                </a:moveTo>
                <a:cubicBezTo>
                  <a:pt x="2437" y="471"/>
                  <a:pt x="5020" y="-1"/>
                  <a:pt x="7626" y="0"/>
                </a:cubicBezTo>
                <a:cubicBezTo>
                  <a:pt x="19555" y="0"/>
                  <a:pt x="29226" y="9670"/>
                  <a:pt x="29226" y="21600"/>
                </a:cubicBezTo>
                <a:cubicBezTo>
                  <a:pt x="29226" y="23395"/>
                  <a:pt x="29002" y="25183"/>
                  <a:pt x="28559" y="26922"/>
                </a:cubicBezTo>
                <a:lnTo>
                  <a:pt x="7626" y="2160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7" name="AutoShape 37"/>
          <p:cNvSpPr>
            <a:spLocks noChangeArrowheads="1"/>
          </p:cNvSpPr>
          <p:nvPr/>
        </p:nvSpPr>
        <p:spPr bwMode="auto">
          <a:xfrm>
            <a:off x="8801100" y="5130800"/>
            <a:ext cx="101600" cy="1574800"/>
          </a:xfrm>
          <a:prstGeom prst="can">
            <a:avLst>
              <a:gd name="adj" fmla="val 125794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AutoShape 38"/>
          <p:cNvSpPr>
            <a:spLocks noChangeArrowheads="1"/>
          </p:cNvSpPr>
          <p:nvPr/>
        </p:nvSpPr>
        <p:spPr bwMode="auto">
          <a:xfrm rot="16580" flipH="1">
            <a:off x="7734300" y="5384800"/>
            <a:ext cx="1204913" cy="419100"/>
          </a:xfrm>
          <a:prstGeom prst="homePlate">
            <a:avLst>
              <a:gd name="adj" fmla="val 29362"/>
            </a:avLst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30 км</a:t>
            </a:r>
          </a:p>
        </p:txBody>
      </p:sp>
      <p:sp>
        <p:nvSpPr>
          <p:cNvPr id="34" name="Управляющая кнопка: домой 33">
            <a:hlinkClick r:id="rId5" action="ppaction://hlinksldjump" highlightClick="1"/>
          </p:cNvPr>
          <p:cNvSpPr/>
          <p:nvPr/>
        </p:nvSpPr>
        <p:spPr>
          <a:xfrm>
            <a:off x="8568267" y="2032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07" name="Object 71"/>
          <p:cNvGraphicFramePr>
            <a:graphicFrameLocks noChangeAspect="1"/>
          </p:cNvGraphicFramePr>
          <p:nvPr/>
        </p:nvGraphicFramePr>
        <p:xfrm>
          <a:off x="482600" y="4252913"/>
          <a:ext cx="440055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Формула" r:id="rId3" imgW="1562040" imgH="545760" progId="Equation.3">
                  <p:embed/>
                </p:oleObj>
              </mc:Choice>
              <mc:Fallback>
                <p:oleObj name="Формула" r:id="rId3" imgW="1562040" imgH="54576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252913"/>
                        <a:ext cx="4400550" cy="154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12" name="Object 76"/>
          <p:cNvGraphicFramePr>
            <a:graphicFrameLocks noChangeAspect="1"/>
          </p:cNvGraphicFramePr>
          <p:nvPr/>
        </p:nvGraphicFramePr>
        <p:xfrm>
          <a:off x="2554288" y="2312988"/>
          <a:ext cx="2574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Формула" r:id="rId5" imgW="863280" imgH="203040" progId="Equation.3">
                  <p:embed/>
                </p:oleObj>
              </mc:Choice>
              <mc:Fallback>
                <p:oleObj name="Формула" r:id="rId5" imgW="863280" imgH="2030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312988"/>
                        <a:ext cx="25749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27300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657725" y="396875"/>
          <a:ext cx="25368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Формула" r:id="rId7" imgW="850680" imgH="419040" progId="Equation.3">
                  <p:embed/>
                </p:oleObj>
              </mc:Choice>
              <mc:Fallback>
                <p:oleObj name="Формула" r:id="rId7" imgW="85068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396875"/>
                        <a:ext cx="25368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57175" y="7889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492125" y="1450975"/>
          <a:ext cx="14319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Формула" r:id="rId9" imgW="507960" imgH="330120" progId="Equation.3">
                  <p:embed/>
                </p:oleObj>
              </mc:Choice>
              <mc:Fallback>
                <p:oleObj name="Формула" r:id="rId9" imgW="50796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450975"/>
                        <a:ext cx="14319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5495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4422775" y="1382713"/>
          <a:ext cx="36496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Формула" r:id="rId11" imgW="1295280" imgH="241200" progId="Equation.3">
                  <p:embed/>
                </p:oleObj>
              </mc:Choice>
              <mc:Fallback>
                <p:oleObj name="Формула" r:id="rId11" imgW="129528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1382713"/>
                        <a:ext cx="36496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805488" y="22145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49838" y="3349625"/>
            <a:ext cx="4094162" cy="3225800"/>
            <a:chOff x="3181" y="2197"/>
            <a:chExt cx="2579" cy="2032"/>
          </a:xfrm>
        </p:grpSpPr>
        <p:sp>
          <p:nvSpPr>
            <p:cNvPr id="5156" name="Rectangle 18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Text Box 19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8" name="Line 20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21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22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Line 23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Line 24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Line 25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Line 26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Line 27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Line 28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Line 29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Line 30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Line 31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Line 32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Line 33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Line 34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Line 35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Line 36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Line 37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Line 38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Line 39"/>
            <p:cNvSpPr>
              <a:spLocks noChangeAspect="1" noChangeShapeType="1"/>
            </p:cNvSpPr>
            <p:nvPr/>
          </p:nvSpPr>
          <p:spPr bwMode="auto">
            <a:xfrm flipH="1" flipV="1">
              <a:off x="4196" y="2262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Line 40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Text Box 41"/>
            <p:cNvSpPr txBox="1">
              <a:spLocks noChangeAspect="1" noChangeArrowheads="1"/>
            </p:cNvSpPr>
            <p:nvPr/>
          </p:nvSpPr>
          <p:spPr bwMode="auto">
            <a:xfrm>
              <a:off x="4279" y="2197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0" name="Text Box 42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1" name="Line 43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Line 44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45"/>
            <p:cNvSpPr>
              <a:spLocks/>
            </p:cNvSpPr>
            <p:nvPr/>
          </p:nvSpPr>
          <p:spPr bwMode="auto">
            <a:xfrm>
              <a:off x="3240" y="2625"/>
              <a:ext cx="1724" cy="1255"/>
            </a:xfrm>
            <a:custGeom>
              <a:avLst/>
              <a:gdLst>
                <a:gd name="T0" fmla="*/ 0 w 1724"/>
                <a:gd name="T1" fmla="*/ 959 h 1255"/>
                <a:gd name="T2" fmla="*/ 130 w 1724"/>
                <a:gd name="T3" fmla="*/ 1081 h 1255"/>
                <a:gd name="T4" fmla="*/ 364 w 1724"/>
                <a:gd name="T5" fmla="*/ 1214 h 1255"/>
                <a:gd name="T6" fmla="*/ 563 w 1724"/>
                <a:gd name="T7" fmla="*/ 1254 h 1255"/>
                <a:gd name="T8" fmla="*/ 748 w 1724"/>
                <a:gd name="T9" fmla="*/ 1220 h 1255"/>
                <a:gd name="T10" fmla="*/ 975 w 1724"/>
                <a:gd name="T11" fmla="*/ 1096 h 1255"/>
                <a:gd name="T12" fmla="*/ 1166 w 1724"/>
                <a:gd name="T13" fmla="*/ 923 h 1255"/>
                <a:gd name="T14" fmla="*/ 1403 w 1724"/>
                <a:gd name="T15" fmla="*/ 621 h 1255"/>
                <a:gd name="T16" fmla="*/ 1585 w 1724"/>
                <a:gd name="T17" fmla="*/ 310 h 1255"/>
                <a:gd name="T18" fmla="*/ 1690 w 1724"/>
                <a:gd name="T19" fmla="*/ 79 h 1255"/>
                <a:gd name="T20" fmla="*/ 1724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Text Box 46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47"/>
          <p:cNvGrpSpPr>
            <a:grpSpLocks/>
          </p:cNvGrpSpPr>
          <p:nvPr/>
        </p:nvGrpSpPr>
        <p:grpSpPr bwMode="auto">
          <a:xfrm>
            <a:off x="5394325" y="4591050"/>
            <a:ext cx="3505200" cy="1208088"/>
            <a:chOff x="3398" y="2964"/>
            <a:chExt cx="2208" cy="761"/>
          </a:xfrm>
        </p:grpSpPr>
        <p:pic>
          <p:nvPicPr>
            <p:cNvPr id="5154" name="AutoShape 47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98" y="2964"/>
              <a:ext cx="2208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Text Box 22"/>
            <p:cNvSpPr txBox="1">
              <a:spLocks noChangeArrowheads="1"/>
            </p:cNvSpPr>
            <p:nvPr/>
          </p:nvSpPr>
          <p:spPr bwMode="auto">
            <a:xfrm rot="-5400000">
              <a:off x="4129" y="2531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984" name="Oval 48"/>
          <p:cNvSpPr>
            <a:spLocks noChangeAspect="1" noChangeArrowheads="1"/>
          </p:cNvSpPr>
          <p:nvPr/>
        </p:nvSpPr>
        <p:spPr bwMode="auto">
          <a:xfrm>
            <a:off x="6605588" y="4537075"/>
            <a:ext cx="115887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6640513" y="40973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flipV="1">
            <a:off x="5681663" y="4594225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7" name="Oval 51"/>
          <p:cNvSpPr>
            <a:spLocks noChangeAspect="1" noChangeArrowheads="1"/>
          </p:cNvSpPr>
          <p:nvPr/>
        </p:nvSpPr>
        <p:spPr bwMode="auto">
          <a:xfrm>
            <a:off x="7554913" y="45180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flipH="1">
            <a:off x="7629525" y="3484563"/>
            <a:ext cx="4763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7612063" y="5240338"/>
            <a:ext cx="88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0" name="Oval 54"/>
          <p:cNvSpPr>
            <a:spLocks noChangeAspect="1" noChangeArrowheads="1"/>
          </p:cNvSpPr>
          <p:nvPr/>
        </p:nvSpPr>
        <p:spPr bwMode="auto">
          <a:xfrm>
            <a:off x="7551738" y="57118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91" name="Freeform 55"/>
          <p:cNvSpPr>
            <a:spLocks/>
          </p:cNvSpPr>
          <p:nvPr/>
        </p:nvSpPr>
        <p:spPr bwMode="auto">
          <a:xfrm>
            <a:off x="6694488" y="4572000"/>
            <a:ext cx="949325" cy="1200150"/>
          </a:xfrm>
          <a:custGeom>
            <a:avLst/>
            <a:gdLst>
              <a:gd name="T0" fmla="*/ 0 w 610"/>
              <a:gd name="T1" fmla="*/ 1200150 h 786"/>
              <a:gd name="T2" fmla="*/ 297248 w 610"/>
              <a:gd name="T3" fmla="*/ 935995 h 786"/>
              <a:gd name="T4" fmla="*/ 666084 w 610"/>
              <a:gd name="T5" fmla="*/ 474869 h 786"/>
              <a:gd name="T6" fmla="*/ 9493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92" name="Oval 56"/>
          <p:cNvSpPr>
            <a:spLocks noChangeAspect="1" noChangeArrowheads="1"/>
          </p:cNvSpPr>
          <p:nvPr/>
        </p:nvSpPr>
        <p:spPr bwMode="auto">
          <a:xfrm>
            <a:off x="6599238" y="5711825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999" name="Object 63"/>
          <p:cNvGraphicFramePr>
            <a:graphicFrameLocks noChangeAspect="1"/>
          </p:cNvGraphicFramePr>
          <p:nvPr/>
        </p:nvGraphicFramePr>
        <p:xfrm>
          <a:off x="901700" y="3114675"/>
          <a:ext cx="38227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Формула" r:id="rId14" imgW="1282680" imgH="380880" progId="Equation.3">
                  <p:embed/>
                </p:oleObj>
              </mc:Choice>
              <mc:Fallback>
                <p:oleObj name="Формула" r:id="rId14" imgW="1282680" imgH="3808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114675"/>
                        <a:ext cx="38227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905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5" name="Rectangle 72"/>
          <p:cNvSpPr>
            <a:spLocks noChangeArrowheads="1"/>
          </p:cNvSpPr>
          <p:nvPr/>
        </p:nvSpPr>
        <p:spPr bwMode="auto">
          <a:xfrm>
            <a:off x="231775" y="5874257"/>
            <a:ext cx="20782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</a:t>
            </a:r>
            <a:r>
              <a:rPr lang="ru-RU" sz="3200" b="1" dirty="0" smtClean="0">
                <a:solidFill>
                  <a:schemeClr val="tx2"/>
                </a:solidFill>
              </a:rPr>
              <a:t>: 30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6" name="Управляющая кнопка: домой 55">
            <a:hlinkClick r:id="rId1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04800" y="3517900"/>
            <a:ext cx="9779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651000" y="2806700"/>
            <a:ext cx="61087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09800" y="2413000"/>
            <a:ext cx="24511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2779" name="Rectangle 2"/>
          <p:cNvSpPr>
            <a:spLocks noChangeArrowheads="1"/>
          </p:cNvSpPr>
          <p:nvPr/>
        </p:nvSpPr>
        <p:spPr bwMode="auto">
          <a:xfrm>
            <a:off x="228600" y="2603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32780" name="Text Box 3"/>
          <p:cNvSpPr txBox="1">
            <a:spLocks noChangeArrowheads="1"/>
          </p:cNvSpPr>
          <p:nvPr/>
        </p:nvSpPr>
        <p:spPr bwMode="auto">
          <a:xfrm>
            <a:off x="330200" y="942975"/>
            <a:ext cx="7645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Зависимость температуры (в градусах Кельвина) от времени для нагревательного элемента некоторого прибора была получена экспериментально и на исследуемом интервале температур определяется выражением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t) = T</a:t>
            </a:r>
            <a:r>
              <a:rPr lang="en-US" sz="2500" b="1" i="1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+ bt + at</a:t>
            </a:r>
            <a:r>
              <a:rPr lang="en-US" sz="2500" b="1" i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sz="2500" b="1" i="1" baseline="30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sz="2400">
                <a:solidFill>
                  <a:srgbClr val="142A32"/>
                </a:solidFill>
              </a:rPr>
              <a:t>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— время в минутах,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1450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2400">
                <a:solidFill>
                  <a:srgbClr val="142A32"/>
                </a:solidFill>
              </a:rPr>
              <a:t>,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- 12,5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К/мин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b = 175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К/мин</a:t>
            </a:r>
            <a:r>
              <a:rPr lang="ru-RU" sz="2400">
                <a:solidFill>
                  <a:srgbClr val="142A32"/>
                </a:solidFill>
              </a:rPr>
              <a:t>. Известно, что при температуре нагревателя свыше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1750 К</a:t>
            </a:r>
            <a:r>
              <a:rPr lang="ru-RU" sz="2400">
                <a:solidFill>
                  <a:srgbClr val="142A32"/>
                </a:solidFill>
              </a:rPr>
              <a:t> прибор может испортиться, поэтому его нужно отключать. Определите, через какое наибольшее время после начала работы нужно отключать прибор. Ответ выразите в минутах. </a:t>
            </a:r>
          </a:p>
        </p:txBody>
      </p:sp>
      <p:pic>
        <p:nvPicPr>
          <p:cNvPr id="32782" name="Picture 7" descr="180px-%D0%A1%D0%BC%D0%BE%D1%82%D1%80%D1%96%D1%87-4%D0%9F%D0%9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1825" y="4271963"/>
            <a:ext cx="19843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9"/>
          <p:cNvSpPr>
            <a:spLocks noChangeArrowheads="1"/>
          </p:cNvSpPr>
          <p:nvPr/>
        </p:nvSpPr>
        <p:spPr bwMode="auto">
          <a:xfrm>
            <a:off x="2439988" y="5849938"/>
            <a:ext cx="5051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Пирометр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>
                <a:solidFill>
                  <a:srgbClr val="142A32"/>
                </a:solidFill>
              </a:rPr>
              <a:t>— прибор для беcконтактного измерения температуры тел.</a:t>
            </a:r>
            <a:r>
              <a:rPr lang="ru-RU"/>
              <a:t> 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3924300" y="4267200"/>
            <a:ext cx="3606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342900" y="4673600"/>
            <a:ext cx="6540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7175" y="8016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4960938" y="3455988"/>
            <a:ext cx="4094162" cy="3187700"/>
            <a:chOff x="3181" y="2221"/>
            <a:chExt cx="2579" cy="2008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3181" y="2221"/>
              <a:ext cx="2579" cy="2008"/>
              <a:chOff x="3181" y="2221"/>
              <a:chExt cx="2579" cy="2008"/>
            </a:xfrm>
          </p:grpSpPr>
          <p:sp>
            <p:nvSpPr>
              <p:cNvPr id="720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189" y="2252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4825" y="2234"/>
                <a:ext cx="9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y = T(t)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8" name="Line 108"/>
              <p:cNvSpPr>
                <a:spLocks noChangeAspect="1" noChangeShapeType="1"/>
              </p:cNvSpPr>
              <p:nvPr/>
            </p:nvSpPr>
            <p:spPr bwMode="auto">
              <a:xfrm>
                <a:off x="3187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09"/>
              <p:cNvSpPr>
                <a:spLocks noChangeAspect="1" noChangeShapeType="1"/>
              </p:cNvSpPr>
              <p:nvPr/>
            </p:nvSpPr>
            <p:spPr bwMode="auto">
              <a:xfrm>
                <a:off x="34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10"/>
              <p:cNvSpPr>
                <a:spLocks noChangeAspect="1" noChangeShapeType="1"/>
              </p:cNvSpPr>
              <p:nvPr/>
            </p:nvSpPr>
            <p:spPr bwMode="auto">
              <a:xfrm>
                <a:off x="3694" y="2244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111"/>
              <p:cNvSpPr>
                <a:spLocks noChangeAspect="1" noChangeShapeType="1"/>
              </p:cNvSpPr>
              <p:nvPr/>
            </p:nvSpPr>
            <p:spPr bwMode="auto">
              <a:xfrm>
                <a:off x="39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112"/>
              <p:cNvSpPr>
                <a:spLocks noChangeAspect="1" noChangeShapeType="1"/>
              </p:cNvSpPr>
              <p:nvPr/>
            </p:nvSpPr>
            <p:spPr bwMode="auto">
              <a:xfrm>
                <a:off x="4437" y="224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113"/>
              <p:cNvSpPr>
                <a:spLocks noChangeAspect="1" noChangeShapeType="1"/>
              </p:cNvSpPr>
              <p:nvPr/>
            </p:nvSpPr>
            <p:spPr bwMode="auto">
              <a:xfrm>
                <a:off x="469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114"/>
              <p:cNvSpPr>
                <a:spLocks noChangeAspect="1" noChangeShapeType="1"/>
              </p:cNvSpPr>
              <p:nvPr/>
            </p:nvSpPr>
            <p:spPr bwMode="auto">
              <a:xfrm>
                <a:off x="494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Line 115"/>
              <p:cNvSpPr>
                <a:spLocks noChangeAspect="1" noChangeShapeType="1"/>
              </p:cNvSpPr>
              <p:nvPr/>
            </p:nvSpPr>
            <p:spPr bwMode="auto">
              <a:xfrm>
                <a:off x="5189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116"/>
              <p:cNvSpPr>
                <a:spLocks noChangeAspect="1" noChangeShapeType="1"/>
              </p:cNvSpPr>
              <p:nvPr/>
            </p:nvSpPr>
            <p:spPr bwMode="auto">
              <a:xfrm>
                <a:off x="5445" y="2245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117"/>
              <p:cNvSpPr>
                <a:spLocks noChangeAspect="1" noChangeShapeType="1"/>
              </p:cNvSpPr>
              <p:nvPr/>
            </p:nvSpPr>
            <p:spPr bwMode="auto">
              <a:xfrm>
                <a:off x="5696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3187" y="22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3181" y="24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3197" y="274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3186" y="2987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3194" y="323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3182" y="3726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3193" y="348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199" y="397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3198" y="4221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1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4" y="2246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128"/>
              <p:cNvSpPr>
                <a:spLocks noChangeAspect="1" noChangeShapeType="1"/>
              </p:cNvSpPr>
              <p:nvPr/>
            </p:nvSpPr>
            <p:spPr bwMode="auto">
              <a:xfrm>
                <a:off x="3196" y="3731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Text Box 129"/>
              <p:cNvSpPr txBox="1">
                <a:spLocks noChangeAspect="1" noChangeArrowheads="1"/>
              </p:cNvSpPr>
              <p:nvPr/>
            </p:nvSpPr>
            <p:spPr bwMode="auto">
              <a:xfrm>
                <a:off x="3519" y="2221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0" name="Text Box 130"/>
              <p:cNvSpPr txBox="1">
                <a:spLocks noChangeAspect="1" noChangeArrowheads="1"/>
              </p:cNvSpPr>
              <p:nvPr/>
            </p:nvSpPr>
            <p:spPr bwMode="auto">
              <a:xfrm>
                <a:off x="5503" y="3440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1" name="Line 131"/>
              <p:cNvSpPr>
                <a:spLocks noChangeAspect="1" noChangeShapeType="1"/>
              </p:cNvSpPr>
              <p:nvPr/>
            </p:nvSpPr>
            <p:spPr bwMode="auto">
              <a:xfrm>
                <a:off x="3687" y="3237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132"/>
              <p:cNvSpPr>
                <a:spLocks noChangeAspect="1" noChangeShapeType="1"/>
              </p:cNvSpPr>
              <p:nvPr/>
            </p:nvSpPr>
            <p:spPr bwMode="auto">
              <a:xfrm>
                <a:off x="4202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33"/>
              <p:cNvSpPr>
                <a:spLocks/>
              </p:cNvSpPr>
              <p:nvPr/>
            </p:nvSpPr>
            <p:spPr bwMode="auto">
              <a:xfrm>
                <a:off x="3277" y="2500"/>
                <a:ext cx="2143" cy="1412"/>
              </a:xfrm>
              <a:custGeom>
                <a:avLst/>
                <a:gdLst>
                  <a:gd name="T0" fmla="*/ 0 w 1567"/>
                  <a:gd name="T1" fmla="*/ 1129 h 1412"/>
                  <a:gd name="T2" fmla="*/ 85 w 1567"/>
                  <a:gd name="T3" fmla="*/ 941 h 1412"/>
                  <a:gd name="T4" fmla="*/ 241 w 1567"/>
                  <a:gd name="T5" fmla="*/ 630 h 1412"/>
                  <a:gd name="T6" fmla="*/ 450 w 1567"/>
                  <a:gd name="T7" fmla="*/ 340 h 1412"/>
                  <a:gd name="T8" fmla="*/ 614 w 1567"/>
                  <a:gd name="T9" fmla="*/ 174 h 1412"/>
                  <a:gd name="T10" fmla="*/ 830 w 1567"/>
                  <a:gd name="T11" fmla="*/ 41 h 1412"/>
                  <a:gd name="T12" fmla="*/ 1015 w 1567"/>
                  <a:gd name="T13" fmla="*/ 1 h 1412"/>
                  <a:gd name="T14" fmla="*/ 1187 w 1567"/>
                  <a:gd name="T15" fmla="*/ 35 h 1412"/>
                  <a:gd name="T16" fmla="*/ 1398 w 1567"/>
                  <a:gd name="T17" fmla="*/ 159 h 1412"/>
                  <a:gd name="T18" fmla="*/ 1574 w 1567"/>
                  <a:gd name="T19" fmla="*/ 332 h 1412"/>
                  <a:gd name="T20" fmla="*/ 1794 w 1567"/>
                  <a:gd name="T21" fmla="*/ 634 h 1412"/>
                  <a:gd name="T22" fmla="*/ 1962 w 1567"/>
                  <a:gd name="T23" fmla="*/ 945 h 1412"/>
                  <a:gd name="T24" fmla="*/ 2060 w 1567"/>
                  <a:gd name="T25" fmla="*/ 1176 h 1412"/>
                  <a:gd name="T26" fmla="*/ 2091 w 1567"/>
                  <a:gd name="T27" fmla="*/ 1255 h 1412"/>
                  <a:gd name="T28" fmla="*/ 2143 w 1567"/>
                  <a:gd name="T29" fmla="*/ 1412 h 1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7"/>
                  <a:gd name="T46" fmla="*/ 0 h 1412"/>
                  <a:gd name="T47" fmla="*/ 1567 w 1567"/>
                  <a:gd name="T48" fmla="*/ 1412 h 1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7" h="1412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8" y="1215"/>
                      <a:pt x="1529" y="1255"/>
                    </a:cubicBezTo>
                    <a:cubicBezTo>
                      <a:pt x="1539" y="1294"/>
                      <a:pt x="1561" y="1386"/>
                      <a:pt x="1567" y="1412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3221" y="3698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7204" name="Oval 135"/>
            <p:cNvSpPr>
              <a:spLocks noChangeAspect="1" noChangeArrowheads="1"/>
            </p:cNvSpPr>
            <p:nvPr/>
          </p:nvSpPr>
          <p:spPr bwMode="auto">
            <a:xfrm>
              <a:off x="3410" y="32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Text Box 136"/>
            <p:cNvSpPr txBox="1">
              <a:spLocks noChangeAspect="1" noChangeArrowheads="1"/>
            </p:cNvSpPr>
            <p:nvPr/>
          </p:nvSpPr>
          <p:spPr bwMode="auto">
            <a:xfrm>
              <a:off x="3396" y="3217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263525" y="1497013"/>
          <a:ext cx="18637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Формула" r:id="rId3" imgW="660240" imgH="495000" progId="Equation.3">
                  <p:embed/>
                </p:oleObj>
              </mc:Choice>
              <mc:Fallback>
                <p:oleObj name="Формула" r:id="rId3" imgW="660240" imgH="49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497013"/>
                        <a:ext cx="186372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514600" y="6746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862513" y="646113"/>
          <a:ext cx="32559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Формула" r:id="rId5" imgW="1155600" imgH="241200" progId="Equation.3">
                  <p:embed/>
                </p:oleObj>
              </mc:Choice>
              <mc:Fallback>
                <p:oleObj name="Формула" r:id="rId5" imgW="115560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646113"/>
                        <a:ext cx="325596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49525" y="1401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4011613" y="1344613"/>
          <a:ext cx="44719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Формула" r:id="rId7" imgW="1587240" imgH="241200" progId="Equation.3">
                  <p:embed/>
                </p:oleObj>
              </mc:Choice>
              <mc:Fallback>
                <p:oleObj name="Формула" r:id="rId7" imgW="158724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344613"/>
                        <a:ext cx="447198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729288" y="229711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4" name="AutoShape 94"/>
          <p:cNvGrpSpPr>
            <a:grpSpLocks/>
          </p:cNvGrpSpPr>
          <p:nvPr/>
        </p:nvGrpSpPr>
        <p:grpSpPr bwMode="auto">
          <a:xfrm>
            <a:off x="5075238" y="4087813"/>
            <a:ext cx="3505200" cy="1030287"/>
            <a:chOff x="3229" y="2619"/>
            <a:chExt cx="2208" cy="649"/>
          </a:xfrm>
        </p:grpSpPr>
        <p:pic>
          <p:nvPicPr>
            <p:cNvPr id="7201" name="AutoShape 9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9" y="2619"/>
              <a:ext cx="220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 rot="-5400000">
              <a:off x="4018" y="2129"/>
              <a:ext cx="629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5503863" y="362267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0" name="Line 96"/>
          <p:cNvSpPr>
            <a:spLocks noChangeShapeType="1"/>
          </p:cNvSpPr>
          <p:nvPr/>
        </p:nvSpPr>
        <p:spPr bwMode="auto">
          <a:xfrm flipV="1">
            <a:off x="5240338" y="4090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2" name="Freeform 98"/>
          <p:cNvSpPr>
            <a:spLocks/>
          </p:cNvSpPr>
          <p:nvPr/>
        </p:nvSpPr>
        <p:spPr bwMode="auto">
          <a:xfrm>
            <a:off x="5378450" y="4089400"/>
            <a:ext cx="825500" cy="1009650"/>
          </a:xfrm>
          <a:custGeom>
            <a:avLst/>
            <a:gdLst>
              <a:gd name="T0" fmla="*/ 0 w 520"/>
              <a:gd name="T1" fmla="*/ 1009650 h 636"/>
              <a:gd name="T2" fmla="*/ 171450 w 520"/>
              <a:gd name="T3" fmla="*/ 723900 h 636"/>
              <a:gd name="T4" fmla="*/ 374650 w 520"/>
              <a:gd name="T5" fmla="*/ 444500 h 636"/>
              <a:gd name="T6" fmla="*/ 592137 w 520"/>
              <a:gd name="T7" fmla="*/ 190500 h 636"/>
              <a:gd name="T8" fmla="*/ 825500 w 520"/>
              <a:gd name="T9" fmla="*/ 0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"/>
              <a:gd name="T16" fmla="*/ 0 h 636"/>
              <a:gd name="T17" fmla="*/ 520 w 520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" h="636">
                <a:moveTo>
                  <a:pt x="0" y="636"/>
                </a:moveTo>
                <a:cubicBezTo>
                  <a:pt x="18" y="606"/>
                  <a:pt x="69" y="515"/>
                  <a:pt x="108" y="456"/>
                </a:cubicBezTo>
                <a:cubicBezTo>
                  <a:pt x="147" y="397"/>
                  <a:pt x="192" y="336"/>
                  <a:pt x="236" y="280"/>
                </a:cubicBezTo>
                <a:cubicBezTo>
                  <a:pt x="280" y="224"/>
                  <a:pt x="326" y="167"/>
                  <a:pt x="373" y="120"/>
                </a:cubicBezTo>
                <a:cubicBezTo>
                  <a:pt x="420" y="73"/>
                  <a:pt x="489" y="25"/>
                  <a:pt x="52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3" name="Oval 99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4" name="Line 100"/>
          <p:cNvSpPr>
            <a:spLocks noChangeShapeType="1"/>
          </p:cNvSpPr>
          <p:nvPr/>
        </p:nvSpPr>
        <p:spPr bwMode="auto">
          <a:xfrm flipH="1">
            <a:off x="6178550" y="35052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5" name="Oval 101"/>
          <p:cNvSpPr>
            <a:spLocks noChangeAspect="1" noChangeArrowheads="1"/>
          </p:cNvSpPr>
          <p:nvPr/>
        </p:nvSpPr>
        <p:spPr bwMode="auto">
          <a:xfrm>
            <a:off x="7170738" y="40274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7" name="Rectangle 103"/>
          <p:cNvSpPr>
            <a:spLocks noChangeArrowheads="1"/>
          </p:cNvSpPr>
          <p:nvPr/>
        </p:nvSpPr>
        <p:spPr bwMode="auto">
          <a:xfrm>
            <a:off x="6227763" y="5241925"/>
            <a:ext cx="88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1" name="Oval 97"/>
          <p:cNvSpPr>
            <a:spLocks noChangeAspect="1" noChangeArrowheads="1"/>
          </p:cNvSpPr>
          <p:nvPr/>
        </p:nvSpPr>
        <p:spPr bwMode="auto">
          <a:xfrm>
            <a:off x="5326063" y="40338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5" name="Line 141"/>
          <p:cNvSpPr>
            <a:spLocks noChangeShapeType="1"/>
          </p:cNvSpPr>
          <p:nvPr/>
        </p:nvSpPr>
        <p:spPr bwMode="auto">
          <a:xfrm flipV="1">
            <a:off x="6203950" y="5854700"/>
            <a:ext cx="23304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6" name="Oval 102"/>
          <p:cNvSpPr>
            <a:spLocks noChangeAspect="1" noChangeArrowheads="1"/>
          </p:cNvSpPr>
          <p:nvPr/>
        </p:nvSpPr>
        <p:spPr bwMode="auto">
          <a:xfrm>
            <a:off x="6110288" y="578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6" name="Rectangle 142"/>
          <p:cNvSpPr>
            <a:spLocks noChangeArrowheads="1"/>
          </p:cNvSpPr>
          <p:nvPr/>
        </p:nvSpPr>
        <p:spPr bwMode="auto">
          <a:xfrm>
            <a:off x="6270625" y="5842000"/>
            <a:ext cx="22653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Необходимоотключить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27" name="Oval 143"/>
          <p:cNvSpPr>
            <a:spLocks noChangeAspect="1" noChangeArrowheads="1"/>
          </p:cNvSpPr>
          <p:nvPr/>
        </p:nvSpPr>
        <p:spPr bwMode="auto">
          <a:xfrm>
            <a:off x="5326063" y="5040313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34" name="Oval 150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9" name="Управляющая кнопка: домой 58">
            <a:hlinkClick r:id="rId10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9" name="Rectangle 145"/>
          <p:cNvSpPr>
            <a:spLocks noChangeArrowheads="1"/>
          </p:cNvSpPr>
          <p:nvPr/>
        </p:nvSpPr>
        <p:spPr bwMode="auto">
          <a:xfrm>
            <a:off x="241300" y="12461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4960938" y="3455988"/>
            <a:ext cx="4094162" cy="3187700"/>
            <a:chOff x="3181" y="2221"/>
            <a:chExt cx="2579" cy="2008"/>
          </a:xfrm>
        </p:grpSpPr>
        <p:grpSp>
          <p:nvGrpSpPr>
            <p:cNvPr id="7203" name="Group 105"/>
            <p:cNvGrpSpPr>
              <a:grpSpLocks/>
            </p:cNvGrpSpPr>
            <p:nvPr/>
          </p:nvGrpSpPr>
          <p:grpSpPr bwMode="auto">
            <a:xfrm>
              <a:off x="3181" y="2221"/>
              <a:ext cx="2579" cy="2008"/>
              <a:chOff x="3181" y="2221"/>
              <a:chExt cx="2579" cy="2008"/>
            </a:xfrm>
          </p:grpSpPr>
          <p:sp>
            <p:nvSpPr>
              <p:cNvPr id="720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189" y="2252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4825" y="2234"/>
                <a:ext cx="9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 y = T(t)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08" name="Line 108"/>
              <p:cNvSpPr>
                <a:spLocks noChangeAspect="1" noChangeShapeType="1"/>
              </p:cNvSpPr>
              <p:nvPr/>
            </p:nvSpPr>
            <p:spPr bwMode="auto">
              <a:xfrm>
                <a:off x="3187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09"/>
              <p:cNvSpPr>
                <a:spLocks noChangeAspect="1" noChangeShapeType="1"/>
              </p:cNvSpPr>
              <p:nvPr/>
            </p:nvSpPr>
            <p:spPr bwMode="auto">
              <a:xfrm>
                <a:off x="34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10"/>
              <p:cNvSpPr>
                <a:spLocks noChangeAspect="1" noChangeShapeType="1"/>
              </p:cNvSpPr>
              <p:nvPr/>
            </p:nvSpPr>
            <p:spPr bwMode="auto">
              <a:xfrm>
                <a:off x="3694" y="2244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111"/>
              <p:cNvSpPr>
                <a:spLocks noChangeAspect="1" noChangeShapeType="1"/>
              </p:cNvSpPr>
              <p:nvPr/>
            </p:nvSpPr>
            <p:spPr bwMode="auto">
              <a:xfrm>
                <a:off x="3946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112"/>
              <p:cNvSpPr>
                <a:spLocks noChangeAspect="1" noChangeShapeType="1"/>
              </p:cNvSpPr>
              <p:nvPr/>
            </p:nvSpPr>
            <p:spPr bwMode="auto">
              <a:xfrm>
                <a:off x="4437" y="224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113"/>
              <p:cNvSpPr>
                <a:spLocks noChangeAspect="1" noChangeShapeType="1"/>
              </p:cNvSpPr>
              <p:nvPr/>
            </p:nvSpPr>
            <p:spPr bwMode="auto">
              <a:xfrm>
                <a:off x="469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114"/>
              <p:cNvSpPr>
                <a:spLocks noChangeAspect="1" noChangeShapeType="1"/>
              </p:cNvSpPr>
              <p:nvPr/>
            </p:nvSpPr>
            <p:spPr bwMode="auto">
              <a:xfrm>
                <a:off x="4941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Line 115"/>
              <p:cNvSpPr>
                <a:spLocks noChangeAspect="1" noChangeShapeType="1"/>
              </p:cNvSpPr>
              <p:nvPr/>
            </p:nvSpPr>
            <p:spPr bwMode="auto">
              <a:xfrm>
                <a:off x="5189" y="224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116"/>
              <p:cNvSpPr>
                <a:spLocks noChangeAspect="1" noChangeShapeType="1"/>
              </p:cNvSpPr>
              <p:nvPr/>
            </p:nvSpPr>
            <p:spPr bwMode="auto">
              <a:xfrm>
                <a:off x="5445" y="2245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117"/>
              <p:cNvSpPr>
                <a:spLocks noChangeAspect="1" noChangeShapeType="1"/>
              </p:cNvSpPr>
              <p:nvPr/>
            </p:nvSpPr>
            <p:spPr bwMode="auto">
              <a:xfrm>
                <a:off x="5696" y="2248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3187" y="22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3181" y="24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3197" y="274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3186" y="2987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3194" y="323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3182" y="3726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3193" y="3481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199" y="397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3198" y="4221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1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4" y="2246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128"/>
              <p:cNvSpPr>
                <a:spLocks noChangeAspect="1" noChangeShapeType="1"/>
              </p:cNvSpPr>
              <p:nvPr/>
            </p:nvSpPr>
            <p:spPr bwMode="auto">
              <a:xfrm>
                <a:off x="3196" y="3731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Text Box 129"/>
              <p:cNvSpPr txBox="1">
                <a:spLocks noChangeAspect="1" noChangeArrowheads="1"/>
              </p:cNvSpPr>
              <p:nvPr/>
            </p:nvSpPr>
            <p:spPr bwMode="auto">
              <a:xfrm>
                <a:off x="3519" y="2221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0" name="Text Box 130"/>
              <p:cNvSpPr txBox="1">
                <a:spLocks noChangeAspect="1" noChangeArrowheads="1"/>
              </p:cNvSpPr>
              <p:nvPr/>
            </p:nvSpPr>
            <p:spPr bwMode="auto">
              <a:xfrm>
                <a:off x="5503" y="3440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31" name="Line 131"/>
              <p:cNvSpPr>
                <a:spLocks noChangeAspect="1" noChangeShapeType="1"/>
              </p:cNvSpPr>
              <p:nvPr/>
            </p:nvSpPr>
            <p:spPr bwMode="auto">
              <a:xfrm>
                <a:off x="3687" y="3237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132"/>
              <p:cNvSpPr>
                <a:spLocks noChangeAspect="1" noChangeShapeType="1"/>
              </p:cNvSpPr>
              <p:nvPr/>
            </p:nvSpPr>
            <p:spPr bwMode="auto">
              <a:xfrm>
                <a:off x="4202" y="2252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33"/>
              <p:cNvSpPr>
                <a:spLocks/>
              </p:cNvSpPr>
              <p:nvPr/>
            </p:nvSpPr>
            <p:spPr bwMode="auto">
              <a:xfrm>
                <a:off x="3277" y="2500"/>
                <a:ext cx="2143" cy="1412"/>
              </a:xfrm>
              <a:custGeom>
                <a:avLst/>
                <a:gdLst>
                  <a:gd name="T0" fmla="*/ 0 w 1567"/>
                  <a:gd name="T1" fmla="*/ 1129 h 1412"/>
                  <a:gd name="T2" fmla="*/ 85 w 1567"/>
                  <a:gd name="T3" fmla="*/ 941 h 1412"/>
                  <a:gd name="T4" fmla="*/ 241 w 1567"/>
                  <a:gd name="T5" fmla="*/ 630 h 1412"/>
                  <a:gd name="T6" fmla="*/ 450 w 1567"/>
                  <a:gd name="T7" fmla="*/ 340 h 1412"/>
                  <a:gd name="T8" fmla="*/ 614 w 1567"/>
                  <a:gd name="T9" fmla="*/ 174 h 1412"/>
                  <a:gd name="T10" fmla="*/ 830 w 1567"/>
                  <a:gd name="T11" fmla="*/ 41 h 1412"/>
                  <a:gd name="T12" fmla="*/ 1015 w 1567"/>
                  <a:gd name="T13" fmla="*/ 1 h 1412"/>
                  <a:gd name="T14" fmla="*/ 1187 w 1567"/>
                  <a:gd name="T15" fmla="*/ 35 h 1412"/>
                  <a:gd name="T16" fmla="*/ 1398 w 1567"/>
                  <a:gd name="T17" fmla="*/ 159 h 1412"/>
                  <a:gd name="T18" fmla="*/ 1574 w 1567"/>
                  <a:gd name="T19" fmla="*/ 332 h 1412"/>
                  <a:gd name="T20" fmla="*/ 1794 w 1567"/>
                  <a:gd name="T21" fmla="*/ 634 h 1412"/>
                  <a:gd name="T22" fmla="*/ 1962 w 1567"/>
                  <a:gd name="T23" fmla="*/ 945 h 1412"/>
                  <a:gd name="T24" fmla="*/ 2060 w 1567"/>
                  <a:gd name="T25" fmla="*/ 1176 h 1412"/>
                  <a:gd name="T26" fmla="*/ 2091 w 1567"/>
                  <a:gd name="T27" fmla="*/ 1255 h 1412"/>
                  <a:gd name="T28" fmla="*/ 2143 w 1567"/>
                  <a:gd name="T29" fmla="*/ 1412 h 1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7"/>
                  <a:gd name="T46" fmla="*/ 0 h 1412"/>
                  <a:gd name="T47" fmla="*/ 1567 w 1567"/>
                  <a:gd name="T48" fmla="*/ 1412 h 1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7" h="1412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8" y="1215"/>
                      <a:pt x="1529" y="1255"/>
                    </a:cubicBezTo>
                    <a:cubicBezTo>
                      <a:pt x="1539" y="1294"/>
                      <a:pt x="1561" y="1386"/>
                      <a:pt x="1567" y="1412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3221" y="3698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7204" name="Oval 135"/>
            <p:cNvSpPr>
              <a:spLocks noChangeAspect="1" noChangeArrowheads="1"/>
            </p:cNvSpPr>
            <p:nvPr/>
          </p:nvSpPr>
          <p:spPr bwMode="auto">
            <a:xfrm>
              <a:off x="3410" y="32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Text Box 136"/>
            <p:cNvSpPr txBox="1">
              <a:spLocks noChangeAspect="1" noChangeArrowheads="1"/>
            </p:cNvSpPr>
            <p:nvPr/>
          </p:nvSpPr>
          <p:spPr bwMode="auto">
            <a:xfrm>
              <a:off x="3396" y="3217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0988" y="7080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514600" y="6746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4410075" y="609600"/>
          <a:ext cx="4543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Формула" r:id="rId3" imgW="1612800" imgH="228600" progId="Equation.3">
                  <p:embed/>
                </p:oleObj>
              </mc:Choice>
              <mc:Fallback>
                <p:oleObj name="Формула" r:id="rId3" imgW="16128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609600"/>
                        <a:ext cx="45434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49525" y="1401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4011613" y="1344613"/>
          <a:ext cx="44719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Формула" r:id="rId5" imgW="1587240" imgH="241200" progId="Equation.3">
                  <p:embed/>
                </p:oleObj>
              </mc:Choice>
              <mc:Fallback>
                <p:oleObj name="Формула" r:id="rId5" imgW="158724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344613"/>
                        <a:ext cx="4471987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716588" y="225901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4" name="AutoShape 94"/>
          <p:cNvGrpSpPr>
            <a:grpSpLocks/>
          </p:cNvGrpSpPr>
          <p:nvPr/>
        </p:nvGrpSpPr>
        <p:grpSpPr bwMode="auto">
          <a:xfrm>
            <a:off x="5075238" y="4087813"/>
            <a:ext cx="3505200" cy="1030287"/>
            <a:chOff x="3229" y="2619"/>
            <a:chExt cx="2208" cy="649"/>
          </a:xfrm>
        </p:grpSpPr>
        <p:pic>
          <p:nvPicPr>
            <p:cNvPr id="7201" name="AutoShape 9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29" y="2619"/>
              <a:ext cx="220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 rot="-5400000">
              <a:off x="4018" y="2129"/>
              <a:ext cx="629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2079" name="Rectangle 95"/>
          <p:cNvSpPr>
            <a:spLocks noChangeArrowheads="1"/>
          </p:cNvSpPr>
          <p:nvPr/>
        </p:nvSpPr>
        <p:spPr bwMode="auto">
          <a:xfrm>
            <a:off x="5503863" y="362267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0" name="Line 96"/>
          <p:cNvSpPr>
            <a:spLocks noChangeShapeType="1"/>
          </p:cNvSpPr>
          <p:nvPr/>
        </p:nvSpPr>
        <p:spPr bwMode="auto">
          <a:xfrm flipV="1">
            <a:off x="5240338" y="4090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2" name="Freeform 98"/>
          <p:cNvSpPr>
            <a:spLocks/>
          </p:cNvSpPr>
          <p:nvPr/>
        </p:nvSpPr>
        <p:spPr bwMode="auto">
          <a:xfrm>
            <a:off x="5378450" y="4089400"/>
            <a:ext cx="825500" cy="1009650"/>
          </a:xfrm>
          <a:custGeom>
            <a:avLst/>
            <a:gdLst>
              <a:gd name="T0" fmla="*/ 0 w 520"/>
              <a:gd name="T1" fmla="*/ 1009650 h 636"/>
              <a:gd name="T2" fmla="*/ 171450 w 520"/>
              <a:gd name="T3" fmla="*/ 723900 h 636"/>
              <a:gd name="T4" fmla="*/ 374650 w 520"/>
              <a:gd name="T5" fmla="*/ 444500 h 636"/>
              <a:gd name="T6" fmla="*/ 592137 w 520"/>
              <a:gd name="T7" fmla="*/ 190500 h 636"/>
              <a:gd name="T8" fmla="*/ 825500 w 520"/>
              <a:gd name="T9" fmla="*/ 0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"/>
              <a:gd name="T16" fmla="*/ 0 h 636"/>
              <a:gd name="T17" fmla="*/ 520 w 520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" h="636">
                <a:moveTo>
                  <a:pt x="0" y="636"/>
                </a:moveTo>
                <a:cubicBezTo>
                  <a:pt x="18" y="606"/>
                  <a:pt x="69" y="515"/>
                  <a:pt x="108" y="456"/>
                </a:cubicBezTo>
                <a:cubicBezTo>
                  <a:pt x="147" y="397"/>
                  <a:pt x="192" y="336"/>
                  <a:pt x="236" y="280"/>
                </a:cubicBezTo>
                <a:cubicBezTo>
                  <a:pt x="280" y="224"/>
                  <a:pt x="326" y="167"/>
                  <a:pt x="373" y="120"/>
                </a:cubicBezTo>
                <a:cubicBezTo>
                  <a:pt x="420" y="73"/>
                  <a:pt x="489" y="25"/>
                  <a:pt x="52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3" name="Oval 99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4" name="Line 100"/>
          <p:cNvSpPr>
            <a:spLocks noChangeShapeType="1"/>
          </p:cNvSpPr>
          <p:nvPr/>
        </p:nvSpPr>
        <p:spPr bwMode="auto">
          <a:xfrm flipH="1">
            <a:off x="6178550" y="35052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5" name="Oval 101"/>
          <p:cNvSpPr>
            <a:spLocks noChangeAspect="1" noChangeArrowheads="1"/>
          </p:cNvSpPr>
          <p:nvPr/>
        </p:nvSpPr>
        <p:spPr bwMode="auto">
          <a:xfrm>
            <a:off x="7170738" y="40274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87" name="Rectangle 103"/>
          <p:cNvSpPr>
            <a:spLocks noChangeArrowheads="1"/>
          </p:cNvSpPr>
          <p:nvPr/>
        </p:nvSpPr>
        <p:spPr bwMode="auto">
          <a:xfrm>
            <a:off x="6227763" y="5241925"/>
            <a:ext cx="88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1" name="Oval 97"/>
          <p:cNvSpPr>
            <a:spLocks noChangeAspect="1" noChangeArrowheads="1"/>
          </p:cNvSpPr>
          <p:nvPr/>
        </p:nvSpPr>
        <p:spPr bwMode="auto">
          <a:xfrm>
            <a:off x="5326063" y="40338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5" name="Line 141"/>
          <p:cNvSpPr>
            <a:spLocks noChangeShapeType="1"/>
          </p:cNvSpPr>
          <p:nvPr/>
        </p:nvSpPr>
        <p:spPr bwMode="auto">
          <a:xfrm flipV="1">
            <a:off x="6203950" y="5854700"/>
            <a:ext cx="23304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86" name="Oval 102"/>
          <p:cNvSpPr>
            <a:spLocks noChangeAspect="1" noChangeArrowheads="1"/>
          </p:cNvSpPr>
          <p:nvPr/>
        </p:nvSpPr>
        <p:spPr bwMode="auto">
          <a:xfrm>
            <a:off x="6110288" y="578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26" name="Rectangle 142"/>
          <p:cNvSpPr>
            <a:spLocks noChangeArrowheads="1"/>
          </p:cNvSpPr>
          <p:nvPr/>
        </p:nvSpPr>
        <p:spPr bwMode="auto">
          <a:xfrm>
            <a:off x="6270625" y="5842000"/>
            <a:ext cx="22653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Необходимоотключить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27" name="Oval 143"/>
          <p:cNvSpPr>
            <a:spLocks noChangeAspect="1" noChangeArrowheads="1"/>
          </p:cNvSpPr>
          <p:nvPr/>
        </p:nvSpPr>
        <p:spPr bwMode="auto">
          <a:xfrm>
            <a:off x="5326063" y="5040313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130" name="Object 146"/>
          <p:cNvGraphicFramePr>
            <a:graphicFrameLocks noChangeAspect="1"/>
          </p:cNvGraphicFramePr>
          <p:nvPr/>
        </p:nvGraphicFramePr>
        <p:xfrm>
          <a:off x="180975" y="2339975"/>
          <a:ext cx="43640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Формула" r:id="rId8" imgW="1549080" imgH="228600" progId="Equation.3">
                  <p:embed/>
                </p:oleObj>
              </mc:Choice>
              <mc:Fallback>
                <p:oleObj name="Формула" r:id="rId8" imgW="1549080" imgH="22860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339975"/>
                        <a:ext cx="43640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32" name="Rectangle 148"/>
          <p:cNvSpPr>
            <a:spLocks noChangeArrowheads="1"/>
          </p:cNvSpPr>
          <p:nvPr/>
        </p:nvSpPr>
        <p:spPr bwMode="auto">
          <a:xfrm>
            <a:off x="269875" y="56991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2133" name="Rectangle 149"/>
          <p:cNvSpPr>
            <a:spLocks noChangeArrowheads="1"/>
          </p:cNvSpPr>
          <p:nvPr/>
        </p:nvSpPr>
        <p:spPr bwMode="auto">
          <a:xfrm>
            <a:off x="2365375" y="54197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42134" name="Oval 150"/>
          <p:cNvSpPr>
            <a:spLocks noChangeAspect="1" noChangeArrowheads="1"/>
          </p:cNvSpPr>
          <p:nvPr/>
        </p:nvSpPr>
        <p:spPr bwMode="auto">
          <a:xfrm>
            <a:off x="6122988" y="40338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Object 147"/>
          <p:cNvGraphicFramePr>
            <a:graphicFrameLocks noChangeAspect="1"/>
          </p:cNvGraphicFramePr>
          <p:nvPr/>
        </p:nvGraphicFramePr>
        <p:xfrm>
          <a:off x="203200" y="2928938"/>
          <a:ext cx="515302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Формула" r:id="rId11" imgW="1828800" imgH="965160" progId="Equation.3">
                  <p:embed/>
                </p:oleObj>
              </mc:Choice>
              <mc:Fallback>
                <p:oleObj name="Формула" r:id="rId11" imgW="1828800" imgH="96516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928938"/>
                        <a:ext cx="5153025" cy="273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Управляющая кнопка: домой 62">
            <a:hlinkClick r:id="rId10" action="ppaction://hlinksldjump" highlightClick="1"/>
          </p:cNvPr>
          <p:cNvSpPr/>
          <p:nvPr/>
        </p:nvSpPr>
        <p:spPr>
          <a:xfrm>
            <a:off x="8365067" y="186268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330200" y="4622800"/>
            <a:ext cx="4953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1397000" y="5702300"/>
            <a:ext cx="25019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5765800" y="1612900"/>
            <a:ext cx="1689100" cy="52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838200" y="2006600"/>
            <a:ext cx="2743200" cy="800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3806" name="Group 4"/>
          <p:cNvGrpSpPr>
            <a:grpSpLocks/>
          </p:cNvGrpSpPr>
          <p:nvPr/>
        </p:nvGrpSpPr>
        <p:grpSpPr bwMode="auto">
          <a:xfrm>
            <a:off x="887413" y="1993900"/>
            <a:ext cx="1019175" cy="828675"/>
            <a:chOff x="5069" y="216"/>
            <a:chExt cx="566" cy="522"/>
          </a:xfrm>
        </p:grpSpPr>
        <p:sp>
          <p:nvSpPr>
            <p:cNvPr id="33820" name="Rectangle 5"/>
            <p:cNvSpPr>
              <a:spLocks noChangeArrowheads="1"/>
            </p:cNvSpPr>
            <p:nvPr/>
          </p:nvSpPr>
          <p:spPr bwMode="auto">
            <a:xfrm>
              <a:off x="5417" y="498"/>
              <a:ext cx="2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r>
                <a:rPr lang="en-US" sz="2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3821" name="Rectangle 6"/>
            <p:cNvSpPr>
              <a:spLocks noChangeArrowheads="1"/>
            </p:cNvSpPr>
            <p:nvPr/>
          </p:nvSpPr>
          <p:spPr bwMode="auto">
            <a:xfrm>
              <a:off x="5446" y="216"/>
              <a:ext cx="14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b="1"/>
            </a:p>
          </p:txBody>
        </p:sp>
        <p:sp>
          <p:nvSpPr>
            <p:cNvPr id="33822" name="Line 7"/>
            <p:cNvSpPr>
              <a:spLocks noChangeShapeType="1"/>
            </p:cNvSpPr>
            <p:nvPr/>
          </p:nvSpPr>
          <p:spPr bwMode="auto">
            <a:xfrm>
              <a:off x="5415" y="495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5069" y="366"/>
              <a:ext cx="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 b="1"/>
            </a:p>
          </p:txBody>
        </p:sp>
        <p:sp>
          <p:nvSpPr>
            <p:cNvPr id="33824" name="Rectangle 9"/>
            <p:cNvSpPr>
              <a:spLocks noChangeArrowheads="1"/>
            </p:cNvSpPr>
            <p:nvPr/>
          </p:nvSpPr>
          <p:spPr bwMode="auto">
            <a:xfrm>
              <a:off x="5261" y="342"/>
              <a:ext cx="9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b="1"/>
            </a:p>
          </p:txBody>
        </p:sp>
      </p:grpSp>
      <p:grpSp>
        <p:nvGrpSpPr>
          <p:cNvPr id="33807" name="Group 10"/>
          <p:cNvGrpSpPr>
            <a:grpSpLocks/>
          </p:cNvGrpSpPr>
          <p:nvPr/>
        </p:nvGrpSpPr>
        <p:grpSpPr bwMode="auto">
          <a:xfrm>
            <a:off x="2560638" y="2019300"/>
            <a:ext cx="879475" cy="828675"/>
            <a:chOff x="5069" y="216"/>
            <a:chExt cx="566" cy="522"/>
          </a:xfrm>
        </p:grpSpPr>
        <p:sp>
          <p:nvSpPr>
            <p:cNvPr id="33815" name="Rectangle 11"/>
            <p:cNvSpPr>
              <a:spLocks noChangeArrowheads="1"/>
            </p:cNvSpPr>
            <p:nvPr/>
          </p:nvSpPr>
          <p:spPr bwMode="auto">
            <a:xfrm>
              <a:off x="5417" y="498"/>
              <a:ext cx="2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Times New Roman" pitchFamily="18" charset="0"/>
                </a:rPr>
                <a:t> 6</a:t>
              </a:r>
              <a:endParaRPr lang="ru-RU" b="1"/>
            </a:p>
          </p:txBody>
        </p:sp>
        <p:sp>
          <p:nvSpPr>
            <p:cNvPr id="33816" name="Rectangle 12"/>
            <p:cNvSpPr>
              <a:spLocks noChangeArrowheads="1"/>
            </p:cNvSpPr>
            <p:nvPr/>
          </p:nvSpPr>
          <p:spPr bwMode="auto">
            <a:xfrm>
              <a:off x="5446" y="216"/>
              <a:ext cx="15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 7</a:t>
              </a:r>
              <a:endParaRPr lang="ru-RU" b="1"/>
            </a:p>
          </p:txBody>
        </p:sp>
        <p:sp>
          <p:nvSpPr>
            <p:cNvPr id="33817" name="Line 13"/>
            <p:cNvSpPr>
              <a:spLocks noChangeShapeType="1"/>
            </p:cNvSpPr>
            <p:nvPr/>
          </p:nvSpPr>
          <p:spPr bwMode="auto">
            <a:xfrm>
              <a:off x="5415" y="495"/>
              <a:ext cx="2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Rectangle 14"/>
            <p:cNvSpPr>
              <a:spLocks noChangeArrowheads="1"/>
            </p:cNvSpPr>
            <p:nvPr/>
          </p:nvSpPr>
          <p:spPr bwMode="auto">
            <a:xfrm>
              <a:off x="5069" y="366"/>
              <a:ext cx="10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ru-RU" b="1"/>
            </a:p>
          </p:txBody>
        </p:sp>
        <p:sp>
          <p:nvSpPr>
            <p:cNvPr id="33819" name="Rectangle 15"/>
            <p:cNvSpPr>
              <a:spLocks noChangeArrowheads="1"/>
            </p:cNvSpPr>
            <p:nvPr/>
          </p:nvSpPr>
          <p:spPr bwMode="auto">
            <a:xfrm>
              <a:off x="5261" y="342"/>
              <a:ext cx="1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b="1"/>
            </a:p>
          </p:txBody>
        </p:sp>
      </p:grpSp>
      <p:pic>
        <p:nvPicPr>
          <p:cNvPr id="33809" name="Picture 19" descr="Онаг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459163"/>
            <a:ext cx="46482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304800" y="3895725"/>
            <a:ext cx="3340100" cy="31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309563" y="4270375"/>
            <a:ext cx="3325812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893763" y="4981575"/>
            <a:ext cx="2767012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3" name="Text Box 3"/>
          <p:cNvSpPr txBox="1">
            <a:spLocks noChangeArrowheads="1"/>
          </p:cNvSpPr>
          <p:nvPr/>
        </p:nvSpPr>
        <p:spPr bwMode="auto">
          <a:xfrm>
            <a:off x="317500" y="892175"/>
            <a:ext cx="75946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Камнеметательная машина выстреливает камни под некоторым острым углом к горизонту. Траектория полёта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камня описывается формулой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y = ax</a:t>
            </a:r>
            <a:r>
              <a:rPr lang="en-US" sz="2500" b="1" i="1" baseline="3000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+ bx</a:t>
            </a:r>
            <a:r>
              <a:rPr lang="ru-RU" sz="2400">
                <a:solidFill>
                  <a:srgbClr val="142A32"/>
                </a:solidFill>
              </a:rPr>
              <a:t> , </a:t>
            </a:r>
            <a:r>
              <a:rPr lang="en-US" sz="2400">
                <a:solidFill>
                  <a:srgbClr val="142A32"/>
                </a:solidFill>
              </a:rPr>
              <a:t>                     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где </a:t>
            </a:r>
            <a:r>
              <a:rPr lang="en-US" sz="2400">
                <a:solidFill>
                  <a:srgbClr val="142A32"/>
                </a:solidFill>
              </a:rPr>
              <a:t>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>
                <a:solidFill>
                  <a:srgbClr val="142A32"/>
                </a:solidFill>
              </a:rPr>
              <a:t>,   </a:t>
            </a:r>
            <a:r>
              <a:rPr lang="en-US" sz="2400">
                <a:solidFill>
                  <a:srgbClr val="142A32"/>
                </a:solidFill>
              </a:rPr>
              <a:t>          </a:t>
            </a:r>
            <a:r>
              <a:rPr lang="ru-RU" sz="2400">
                <a:solidFill>
                  <a:srgbClr val="142A32"/>
                </a:solidFill>
              </a:rPr>
              <a:t>— постоянные параметры,             </a:t>
            </a:r>
          </a:p>
          <a:p>
            <a:pPr>
              <a:spcBef>
                <a:spcPct val="50000"/>
              </a:spcBef>
            </a:pPr>
            <a:r>
              <a:rPr lang="en-US" sz="2500" b="1" i="1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</a:t>
            </a:r>
            <a:r>
              <a:rPr lang="ru-RU" sz="2400">
                <a:solidFill>
                  <a:srgbClr val="142A32"/>
                </a:solidFill>
              </a:rPr>
              <a:t> — смещение камня по горизонтали, 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</a:rPr>
              <a:t>y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</a:t>
            </a:r>
            <a:r>
              <a:rPr lang="ru-RU" sz="2400">
                <a:solidFill>
                  <a:srgbClr val="142A32"/>
                </a:solidFill>
              </a:rPr>
              <a:t> — высота камня над землёй.                                          На каком  наибольшем                                    расстоянии (в метрах) от                                    крепостной стены высотой                              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 м</a:t>
            </a:r>
            <a:r>
              <a:rPr lang="ru-RU" sz="2400">
                <a:solidFill>
                  <a:srgbClr val="142A32"/>
                </a:solidFill>
              </a:rPr>
              <a:t> нужно расположить                                      машину, чтобы камни                                     пролетали  над стеной на                                   высоте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rgbClr val="142A32"/>
                </a:solidFill>
              </a:rPr>
              <a:t> метра? </a:t>
            </a:r>
          </a:p>
        </p:txBody>
      </p:sp>
      <p:sp>
        <p:nvSpPr>
          <p:cNvPr id="33814" name="Rectangle 16"/>
          <p:cNvSpPr>
            <a:spLocks noChangeArrowheads="1"/>
          </p:cNvSpPr>
          <p:nvPr/>
        </p:nvSpPr>
        <p:spPr bwMode="auto">
          <a:xfrm>
            <a:off x="228600" y="2730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4" name="Picture 22" descr="Онаг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l="88748" t="38268" r="6189" b="54207"/>
          <a:stretch>
            <a:fillRect/>
          </a:stretch>
        </p:blipFill>
        <p:spPr bwMode="auto">
          <a:xfrm>
            <a:off x="6992938" y="5216525"/>
            <a:ext cx="215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3"/>
          <p:cNvGrpSpPr>
            <a:grpSpLocks/>
          </p:cNvGrpSpPr>
          <p:nvPr/>
        </p:nvGrpSpPr>
        <p:grpSpPr bwMode="auto">
          <a:xfrm>
            <a:off x="4973638" y="3360738"/>
            <a:ext cx="4006850" cy="3187700"/>
            <a:chOff x="3184" y="2192"/>
            <a:chExt cx="2524" cy="2008"/>
          </a:xfrm>
        </p:grpSpPr>
        <p:sp>
          <p:nvSpPr>
            <p:cNvPr id="8236" name="Rectangle 26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7" name="Text Box 26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y(x)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8" name="Line 26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Line 26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26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Line 26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Line 27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27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27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27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27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Line 27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Line 27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27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Line 27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Line 27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28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Line 28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Line 28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28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Line 28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7" name="Line 28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28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Text Box 28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0" name="Text Box 28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1" name="Line 28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2" name="Line 29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3" name="Freeform 29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Text Box 29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438150" y="1474788"/>
          <a:ext cx="1719263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Формула" r:id="rId5" imgW="609480" imgH="736560" progId="Equation.3">
                  <p:embed/>
                </p:oleObj>
              </mc:Choice>
              <mc:Fallback>
                <p:oleObj name="Формула" r:id="rId5" imgW="609480" imgH="736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74788"/>
                        <a:ext cx="1719263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6543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4679950" y="663575"/>
          <a:ext cx="279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Формула" r:id="rId7" imgW="990360" imgH="228600" progId="Equation.3">
                  <p:embed/>
                </p:oleObj>
              </mc:Choice>
              <mc:Fallback>
                <p:oleObj name="Формула" r:id="rId7" imgW="9903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663575"/>
                        <a:ext cx="27908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95275" y="8016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019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2135188" y="5343525"/>
            <a:ext cx="68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i="1" kern="10">
              <a:ln w="1905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B8C9FE"/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73" name="WordArt 41"/>
          <p:cNvSpPr>
            <a:spLocks noChangeArrowheads="1" noChangeShapeType="1" noTextEdit="1"/>
          </p:cNvSpPr>
          <p:nvPr/>
        </p:nvSpPr>
        <p:spPr bwMode="auto">
          <a:xfrm>
            <a:off x="3608388" y="5343525"/>
            <a:ext cx="355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44077" name="Object 45"/>
          <p:cNvGraphicFramePr>
            <a:graphicFrameLocks noChangeAspect="1"/>
          </p:cNvGraphicFramePr>
          <p:nvPr/>
        </p:nvGraphicFramePr>
        <p:xfrm>
          <a:off x="4256088" y="1400175"/>
          <a:ext cx="2968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Формула" r:id="rId9" imgW="1054080" imgH="228600" progId="Equation.3">
                  <p:embed/>
                </p:oleObj>
              </mc:Choice>
              <mc:Fallback>
                <p:oleObj name="Формула" r:id="rId9" imgW="105408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400175"/>
                        <a:ext cx="2968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729288" y="21637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6" name="AutoShape 293"/>
          <p:cNvGrpSpPr>
            <a:grpSpLocks/>
          </p:cNvGrpSpPr>
          <p:nvPr/>
        </p:nvGrpSpPr>
        <p:grpSpPr bwMode="auto">
          <a:xfrm>
            <a:off x="5049838" y="3406775"/>
            <a:ext cx="3236912" cy="1189038"/>
            <a:chOff x="3229" y="2250"/>
            <a:chExt cx="2039" cy="749"/>
          </a:xfrm>
        </p:grpSpPr>
        <p:pic>
          <p:nvPicPr>
            <p:cNvPr id="8230" name="AutoShape 293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29" y="2250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Text Box 23"/>
            <p:cNvSpPr txBox="1">
              <a:spLocks noChangeArrowheads="1"/>
            </p:cNvSpPr>
            <p:nvPr/>
          </p:nvSpPr>
          <p:spPr bwMode="auto">
            <a:xfrm rot="-5400000">
              <a:off x="3884" y="1874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326" name="Rectangle 294"/>
          <p:cNvSpPr>
            <a:spLocks noChangeArrowheads="1"/>
          </p:cNvSpPr>
          <p:nvPr/>
        </p:nvSpPr>
        <p:spPr bwMode="auto">
          <a:xfrm>
            <a:off x="5364163" y="40608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27" name="Line 295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28" name="Oval 296"/>
          <p:cNvSpPr>
            <a:spLocks noChangeAspect="1" noChangeArrowheads="1"/>
          </p:cNvSpPr>
          <p:nvPr/>
        </p:nvSpPr>
        <p:spPr bwMode="auto">
          <a:xfrm>
            <a:off x="5332413" y="451008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29" name="Freeform 297"/>
          <p:cNvSpPr>
            <a:spLocks/>
          </p:cNvSpPr>
          <p:nvPr/>
        </p:nvSpPr>
        <p:spPr bwMode="auto">
          <a:xfrm>
            <a:off x="5900738" y="3983038"/>
            <a:ext cx="1373187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2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0" name="Oval 298"/>
          <p:cNvSpPr>
            <a:spLocks noChangeAspect="1" noChangeArrowheads="1"/>
          </p:cNvSpPr>
          <p:nvPr/>
        </p:nvSpPr>
        <p:spPr bwMode="auto">
          <a:xfrm>
            <a:off x="5824538" y="451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1" name="Line 299"/>
          <p:cNvSpPr>
            <a:spLocks noChangeShapeType="1"/>
          </p:cNvSpPr>
          <p:nvPr/>
        </p:nvSpPr>
        <p:spPr bwMode="auto">
          <a:xfrm flipH="1">
            <a:off x="7277100" y="35179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2" name="Oval 300"/>
          <p:cNvSpPr>
            <a:spLocks noChangeAspect="1" noChangeArrowheads="1"/>
          </p:cNvSpPr>
          <p:nvPr/>
        </p:nvSpPr>
        <p:spPr bwMode="auto">
          <a:xfrm>
            <a:off x="7202488" y="45037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3" name="Oval 301"/>
          <p:cNvSpPr>
            <a:spLocks noChangeAspect="1" noChangeArrowheads="1"/>
          </p:cNvSpPr>
          <p:nvPr/>
        </p:nvSpPr>
        <p:spPr bwMode="auto">
          <a:xfrm>
            <a:off x="7202488" y="56911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4" name="Rectangle 302"/>
          <p:cNvSpPr>
            <a:spLocks noChangeArrowheads="1"/>
          </p:cNvSpPr>
          <p:nvPr/>
        </p:nvSpPr>
        <p:spPr bwMode="auto">
          <a:xfrm>
            <a:off x="6316663" y="5208588"/>
            <a:ext cx="94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35" name="Line 303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6" name="WordArt 304"/>
          <p:cNvSpPr>
            <a:spLocks noChangeArrowheads="1" noChangeShapeType="1" noTextEdit="1"/>
          </p:cNvSpPr>
          <p:nvPr/>
        </p:nvSpPr>
        <p:spPr bwMode="auto">
          <a:xfrm>
            <a:off x="2566988" y="563562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sp>
        <p:nvSpPr>
          <p:cNvPr id="44035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77800" y="92582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" name="Управляющая кнопка: домой 56">
            <a:hlinkClick r:id="rId1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4" name="Picture 22" descr="Онаг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 l="88748" t="38268" r="6189" b="54207"/>
          <a:stretch>
            <a:fillRect/>
          </a:stretch>
        </p:blipFill>
        <p:spPr bwMode="auto">
          <a:xfrm>
            <a:off x="6992938" y="5216525"/>
            <a:ext cx="215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3"/>
          <p:cNvGrpSpPr>
            <a:grpSpLocks/>
          </p:cNvGrpSpPr>
          <p:nvPr/>
        </p:nvGrpSpPr>
        <p:grpSpPr bwMode="auto">
          <a:xfrm>
            <a:off x="4973638" y="3360738"/>
            <a:ext cx="4006850" cy="3187700"/>
            <a:chOff x="3184" y="2192"/>
            <a:chExt cx="2524" cy="2008"/>
          </a:xfrm>
        </p:grpSpPr>
        <p:sp>
          <p:nvSpPr>
            <p:cNvPr id="9260" name="Rectangle 26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Text Box 26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y(x)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2" name="Line 26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Line 26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Line 26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Line 26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Line 27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Line 27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Line 27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Line 27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27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27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Line 27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Line 27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Line 27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Line 27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Line 28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Line 28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8" name="Line 28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Line 28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0" name="Line 28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1" name="Line 28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2" name="Line 28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3" name="Text Box 28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4" name="Text Box 28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5" name="Line 28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6" name="Line 29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7" name="Freeform 29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8" name="Text Box 29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047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6543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4668838" y="315913"/>
          <a:ext cx="35766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Формула" r:id="rId5" imgW="1269720" imgH="393480" progId="Equation.3">
                  <p:embed/>
                </p:oleObj>
              </mc:Choice>
              <mc:Fallback>
                <p:oleObj name="Формула" r:id="rId5" imgW="126972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15913"/>
                        <a:ext cx="3576637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01925" y="14398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2135188" y="5343525"/>
            <a:ext cx="68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i="1" kern="10">
              <a:ln w="1905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B8C9FE"/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73" name="WordArt 41"/>
          <p:cNvSpPr>
            <a:spLocks noChangeArrowheads="1" noChangeShapeType="1" noTextEdit="1"/>
          </p:cNvSpPr>
          <p:nvPr/>
        </p:nvSpPr>
        <p:spPr bwMode="auto">
          <a:xfrm>
            <a:off x="3608388" y="5343525"/>
            <a:ext cx="355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44077" name="Object 45"/>
          <p:cNvGraphicFramePr>
            <a:graphicFrameLocks noChangeAspect="1"/>
          </p:cNvGraphicFramePr>
          <p:nvPr/>
        </p:nvGraphicFramePr>
        <p:xfrm>
          <a:off x="4256088" y="1400175"/>
          <a:ext cx="2968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Формула" r:id="rId7" imgW="1054080" imgH="228600" progId="Equation.3">
                  <p:embed/>
                </p:oleObj>
              </mc:Choice>
              <mc:Fallback>
                <p:oleObj name="Формула" r:id="rId7" imgW="105408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400175"/>
                        <a:ext cx="2968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729288" y="2163763"/>
            <a:ext cx="28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6" name="AutoShape 293"/>
          <p:cNvGrpSpPr>
            <a:grpSpLocks/>
          </p:cNvGrpSpPr>
          <p:nvPr/>
        </p:nvGrpSpPr>
        <p:grpSpPr bwMode="auto">
          <a:xfrm>
            <a:off x="5049838" y="3406775"/>
            <a:ext cx="3236912" cy="1189038"/>
            <a:chOff x="3229" y="2250"/>
            <a:chExt cx="2039" cy="749"/>
          </a:xfrm>
        </p:grpSpPr>
        <p:pic>
          <p:nvPicPr>
            <p:cNvPr id="9254" name="AutoShape 29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29" y="2250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5" name="Text Box 23"/>
            <p:cNvSpPr txBox="1">
              <a:spLocks noChangeArrowheads="1"/>
            </p:cNvSpPr>
            <p:nvPr/>
          </p:nvSpPr>
          <p:spPr bwMode="auto">
            <a:xfrm rot="-5400000">
              <a:off x="3884" y="1874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326" name="Rectangle 294"/>
          <p:cNvSpPr>
            <a:spLocks noChangeArrowheads="1"/>
          </p:cNvSpPr>
          <p:nvPr/>
        </p:nvSpPr>
        <p:spPr bwMode="auto">
          <a:xfrm>
            <a:off x="5364163" y="40608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27" name="Line 295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28" name="Oval 296"/>
          <p:cNvSpPr>
            <a:spLocks noChangeAspect="1" noChangeArrowheads="1"/>
          </p:cNvSpPr>
          <p:nvPr/>
        </p:nvSpPr>
        <p:spPr bwMode="auto">
          <a:xfrm>
            <a:off x="5332413" y="451008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29" name="Freeform 297"/>
          <p:cNvSpPr>
            <a:spLocks/>
          </p:cNvSpPr>
          <p:nvPr/>
        </p:nvSpPr>
        <p:spPr bwMode="auto">
          <a:xfrm>
            <a:off x="5900738" y="3983038"/>
            <a:ext cx="1373187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2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0" name="Oval 298"/>
          <p:cNvSpPr>
            <a:spLocks noChangeAspect="1" noChangeArrowheads="1"/>
          </p:cNvSpPr>
          <p:nvPr/>
        </p:nvSpPr>
        <p:spPr bwMode="auto">
          <a:xfrm>
            <a:off x="5824538" y="45100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1" name="Line 299"/>
          <p:cNvSpPr>
            <a:spLocks noChangeShapeType="1"/>
          </p:cNvSpPr>
          <p:nvPr/>
        </p:nvSpPr>
        <p:spPr bwMode="auto">
          <a:xfrm flipH="1">
            <a:off x="7277100" y="3517900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2" name="Oval 300"/>
          <p:cNvSpPr>
            <a:spLocks noChangeAspect="1" noChangeArrowheads="1"/>
          </p:cNvSpPr>
          <p:nvPr/>
        </p:nvSpPr>
        <p:spPr bwMode="auto">
          <a:xfrm>
            <a:off x="7202488" y="45037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3" name="Oval 301"/>
          <p:cNvSpPr>
            <a:spLocks noChangeAspect="1" noChangeArrowheads="1"/>
          </p:cNvSpPr>
          <p:nvPr/>
        </p:nvSpPr>
        <p:spPr bwMode="auto">
          <a:xfrm>
            <a:off x="7202488" y="56911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334" name="Rectangle 302"/>
          <p:cNvSpPr>
            <a:spLocks noChangeArrowheads="1"/>
          </p:cNvSpPr>
          <p:nvPr/>
        </p:nvSpPr>
        <p:spPr bwMode="auto">
          <a:xfrm>
            <a:off x="6316663" y="5208588"/>
            <a:ext cx="94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35" name="Line 303"/>
          <p:cNvSpPr>
            <a:spLocks noChangeShapeType="1"/>
          </p:cNvSpPr>
          <p:nvPr/>
        </p:nvSpPr>
        <p:spPr bwMode="auto">
          <a:xfrm flipV="1">
            <a:off x="5164138" y="45735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336" name="WordArt 304"/>
          <p:cNvSpPr>
            <a:spLocks noChangeArrowheads="1" noChangeShapeType="1" noTextEdit="1"/>
          </p:cNvSpPr>
          <p:nvPr/>
        </p:nvSpPr>
        <p:spPr bwMode="auto">
          <a:xfrm>
            <a:off x="2566988" y="5635625"/>
            <a:ext cx="685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B8C9FE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graphicFrame>
        <p:nvGraphicFramePr>
          <p:cNvPr id="44340" name="Object 308"/>
          <p:cNvGraphicFramePr>
            <a:graphicFrameLocks noChangeAspect="1"/>
          </p:cNvGraphicFramePr>
          <p:nvPr/>
        </p:nvGraphicFramePr>
        <p:xfrm>
          <a:off x="177800" y="2360613"/>
          <a:ext cx="32194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Формула" r:id="rId10" imgW="1143000" imgH="393480" progId="Equation.3">
                  <p:embed/>
                </p:oleObj>
              </mc:Choice>
              <mc:Fallback>
                <p:oleObj name="Формула" r:id="rId10" imgW="1143000" imgH="393480" progId="Equation.3">
                  <p:embed/>
                  <p:pic>
                    <p:nvPicPr>
                      <p:cNvPr id="0" name="Object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360613"/>
                        <a:ext cx="321945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" name="Object 309"/>
          <p:cNvGraphicFramePr>
            <a:graphicFrameLocks noChangeAspect="1"/>
          </p:cNvGraphicFramePr>
          <p:nvPr/>
        </p:nvGraphicFramePr>
        <p:xfrm>
          <a:off x="309563" y="3444875"/>
          <a:ext cx="33289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Формула" r:id="rId12" imgW="1180800" imgH="228600" progId="Equation.3">
                  <p:embed/>
                </p:oleObj>
              </mc:Choice>
              <mc:Fallback>
                <p:oleObj name="Формула" r:id="rId12" imgW="1180800" imgH="228600" progId="Equation.3">
                  <p:embed/>
                  <p:pic>
                    <p:nvPicPr>
                      <p:cNvPr id="0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444875"/>
                        <a:ext cx="3328987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5" name="Object 313"/>
          <p:cNvGraphicFramePr>
            <a:graphicFrameLocks noChangeAspect="1"/>
          </p:cNvGraphicFramePr>
          <p:nvPr/>
        </p:nvGraphicFramePr>
        <p:xfrm>
          <a:off x="284163" y="4075113"/>
          <a:ext cx="38639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Формула" r:id="rId14" imgW="1371600" imgH="241200" progId="Equation.3">
                  <p:embed/>
                </p:oleObj>
              </mc:Choice>
              <mc:Fallback>
                <p:oleObj name="Формула" r:id="rId14" imgW="1371600" imgH="241200" progId="Equation.3">
                  <p:embed/>
                  <p:pic>
                    <p:nvPicPr>
                      <p:cNvPr id="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075113"/>
                        <a:ext cx="38639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7" name="Rectangle 315"/>
          <p:cNvSpPr>
            <a:spLocks noChangeArrowheads="1"/>
          </p:cNvSpPr>
          <p:nvPr/>
        </p:nvSpPr>
        <p:spPr bwMode="auto">
          <a:xfrm>
            <a:off x="269875" y="57753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4348" name="Rectangle 316"/>
          <p:cNvSpPr>
            <a:spLocks noChangeArrowheads="1"/>
          </p:cNvSpPr>
          <p:nvPr/>
        </p:nvSpPr>
        <p:spPr bwMode="auto">
          <a:xfrm>
            <a:off x="2365375" y="54959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60.</a:t>
            </a:r>
          </a:p>
        </p:txBody>
      </p:sp>
      <p:sp>
        <p:nvSpPr>
          <p:cNvPr id="44337" name="Rectangle 305"/>
          <p:cNvSpPr>
            <a:spLocks noChangeArrowheads="1"/>
          </p:cNvSpPr>
          <p:nvPr/>
        </p:nvSpPr>
        <p:spPr bwMode="auto">
          <a:xfrm>
            <a:off x="228600" y="12842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sp>
        <p:nvSpPr>
          <p:cNvPr id="44035" name="Rectangle 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77800" y="92582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2" name="Управляющая кнопка: домой 61">
            <a:hlinkClick r:id="rId1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0" y="247650"/>
            <a:ext cx="5591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406400" y="2489200"/>
            <a:ext cx="2540000" cy="419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406400" y="2895600"/>
            <a:ext cx="2057400" cy="749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2552700" y="2908300"/>
            <a:ext cx="1917700" cy="749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 flipV="1">
            <a:off x="2933700" y="4343400"/>
            <a:ext cx="2165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 flipV="1">
            <a:off x="431800" y="4699000"/>
            <a:ext cx="296545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4941888" y="3914775"/>
            <a:ext cx="2047875" cy="2439988"/>
            <a:chOff x="100" y="2479"/>
            <a:chExt cx="1378" cy="1553"/>
          </a:xfrm>
        </p:grpSpPr>
        <p:sp>
          <p:nvSpPr>
            <p:cNvPr id="34861" name="Line 113"/>
            <p:cNvSpPr>
              <a:spLocks noChangeShapeType="1"/>
            </p:cNvSpPr>
            <p:nvPr/>
          </p:nvSpPr>
          <p:spPr bwMode="auto">
            <a:xfrm flipH="1">
              <a:off x="384" y="4032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Line 114"/>
            <p:cNvSpPr>
              <a:spLocks noChangeShapeType="1"/>
            </p:cNvSpPr>
            <p:nvPr/>
          </p:nvSpPr>
          <p:spPr bwMode="auto">
            <a:xfrm>
              <a:off x="462" y="2479"/>
              <a:ext cx="0" cy="154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Text Box 115"/>
            <p:cNvSpPr txBox="1">
              <a:spLocks noChangeAspect="1" noChangeArrowheads="1"/>
            </p:cNvSpPr>
            <p:nvPr/>
          </p:nvSpPr>
          <p:spPr bwMode="auto">
            <a:xfrm>
              <a:off x="100" y="2977"/>
              <a:ext cx="438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64" name="Line 116"/>
            <p:cNvSpPr>
              <a:spLocks noChangeShapeType="1"/>
            </p:cNvSpPr>
            <p:nvPr/>
          </p:nvSpPr>
          <p:spPr bwMode="auto">
            <a:xfrm flipH="1">
              <a:off x="392" y="2480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959600" y="3686175"/>
            <a:ext cx="1981200" cy="2924175"/>
            <a:chOff x="1471" y="2353"/>
            <a:chExt cx="1248" cy="1842"/>
          </a:xfrm>
        </p:grpSpPr>
        <p:sp>
          <p:nvSpPr>
            <p:cNvPr id="34857" name="Oval 143"/>
            <p:cNvSpPr>
              <a:spLocks noChangeArrowheads="1"/>
            </p:cNvSpPr>
            <p:nvPr/>
          </p:nvSpPr>
          <p:spPr bwMode="auto">
            <a:xfrm rot="78695" flipH="1">
              <a:off x="1599" y="3903"/>
              <a:ext cx="891" cy="2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8" name="Oval 144"/>
            <p:cNvSpPr>
              <a:spLocks noChangeArrowheads="1"/>
            </p:cNvSpPr>
            <p:nvPr/>
          </p:nvSpPr>
          <p:spPr bwMode="auto">
            <a:xfrm rot="78695" flipH="1">
              <a:off x="1474" y="3884"/>
              <a:ext cx="123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1471" y="2495"/>
              <a:ext cx="1248" cy="1700"/>
            </a:xfrm>
            <a:custGeom>
              <a:avLst/>
              <a:gdLst>
                <a:gd name="T0" fmla="*/ 1248 w 1248"/>
                <a:gd name="T1" fmla="*/ 27 h 1700"/>
                <a:gd name="T2" fmla="*/ 1236 w 1248"/>
                <a:gd name="T3" fmla="*/ 1567 h 1700"/>
                <a:gd name="T4" fmla="*/ 1203 w 1248"/>
                <a:gd name="T5" fmla="*/ 1603 h 1700"/>
                <a:gd name="T6" fmla="*/ 1183 w 1248"/>
                <a:gd name="T7" fmla="*/ 1619 h 1700"/>
                <a:gd name="T8" fmla="*/ 1156 w 1248"/>
                <a:gd name="T9" fmla="*/ 1631 h 1700"/>
                <a:gd name="T10" fmla="*/ 1123 w 1248"/>
                <a:gd name="T11" fmla="*/ 1647 h 1700"/>
                <a:gd name="T12" fmla="*/ 1087 w 1248"/>
                <a:gd name="T13" fmla="*/ 1658 h 1700"/>
                <a:gd name="T14" fmla="*/ 1056 w 1248"/>
                <a:gd name="T15" fmla="*/ 1666 h 1700"/>
                <a:gd name="T16" fmla="*/ 1013 w 1248"/>
                <a:gd name="T17" fmla="*/ 1677 h 1700"/>
                <a:gd name="T18" fmla="*/ 958 w 1248"/>
                <a:gd name="T19" fmla="*/ 1688 h 1700"/>
                <a:gd name="T20" fmla="*/ 906 w 1248"/>
                <a:gd name="T21" fmla="*/ 1693 h 1700"/>
                <a:gd name="T22" fmla="*/ 844 w 1248"/>
                <a:gd name="T23" fmla="*/ 1698 h 1700"/>
                <a:gd name="T24" fmla="*/ 780 w 1248"/>
                <a:gd name="T25" fmla="*/ 1700 h 1700"/>
                <a:gd name="T26" fmla="*/ 735 w 1248"/>
                <a:gd name="T27" fmla="*/ 1700 h 1700"/>
                <a:gd name="T28" fmla="*/ 683 w 1248"/>
                <a:gd name="T29" fmla="*/ 1700 h 1700"/>
                <a:gd name="T30" fmla="*/ 643 w 1248"/>
                <a:gd name="T31" fmla="*/ 1700 h 1700"/>
                <a:gd name="T32" fmla="*/ 609 w 1248"/>
                <a:gd name="T33" fmla="*/ 1698 h 1700"/>
                <a:gd name="T34" fmla="*/ 571 w 1248"/>
                <a:gd name="T35" fmla="*/ 1698 h 1700"/>
                <a:gd name="T36" fmla="*/ 531 w 1248"/>
                <a:gd name="T37" fmla="*/ 1695 h 1700"/>
                <a:gd name="T38" fmla="*/ 496 w 1248"/>
                <a:gd name="T39" fmla="*/ 1693 h 1700"/>
                <a:gd name="T40" fmla="*/ 463 w 1248"/>
                <a:gd name="T41" fmla="*/ 1691 h 1700"/>
                <a:gd name="T42" fmla="*/ 424 w 1248"/>
                <a:gd name="T43" fmla="*/ 1688 h 1700"/>
                <a:gd name="T44" fmla="*/ 383 w 1248"/>
                <a:gd name="T45" fmla="*/ 1681 h 1700"/>
                <a:gd name="T46" fmla="*/ 338 w 1248"/>
                <a:gd name="T47" fmla="*/ 1677 h 1700"/>
                <a:gd name="T48" fmla="*/ 304 w 1248"/>
                <a:gd name="T49" fmla="*/ 1672 h 1700"/>
                <a:gd name="T50" fmla="*/ 268 w 1248"/>
                <a:gd name="T51" fmla="*/ 1666 h 1700"/>
                <a:gd name="T52" fmla="*/ 234 w 1248"/>
                <a:gd name="T53" fmla="*/ 1659 h 1700"/>
                <a:gd name="T54" fmla="*/ 171 w 1248"/>
                <a:gd name="T55" fmla="*/ 1642 h 1700"/>
                <a:gd name="T56" fmla="*/ 130 w 1248"/>
                <a:gd name="T57" fmla="*/ 1627 h 1700"/>
                <a:gd name="T58" fmla="*/ 79 w 1248"/>
                <a:gd name="T59" fmla="*/ 1606 h 1700"/>
                <a:gd name="T60" fmla="*/ 32 w 1248"/>
                <a:gd name="T61" fmla="*/ 1578 h 1700"/>
                <a:gd name="T62" fmla="*/ 5 w 1248"/>
                <a:gd name="T63" fmla="*/ 1553 h 1700"/>
                <a:gd name="T64" fmla="*/ 0 w 1248"/>
                <a:gd name="T65" fmla="*/ 1533 h 1700"/>
                <a:gd name="T66" fmla="*/ 3 w 1248"/>
                <a:gd name="T67" fmla="*/ 0 h 17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8"/>
                <a:gd name="T103" fmla="*/ 0 h 1700"/>
                <a:gd name="T104" fmla="*/ 1248 w 1248"/>
                <a:gd name="T105" fmla="*/ 1700 h 17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8" h="1700">
                  <a:moveTo>
                    <a:pt x="1248" y="27"/>
                  </a:moveTo>
                  <a:lnTo>
                    <a:pt x="1236" y="1567"/>
                  </a:lnTo>
                  <a:lnTo>
                    <a:pt x="1203" y="1603"/>
                  </a:lnTo>
                  <a:lnTo>
                    <a:pt x="1183" y="1619"/>
                  </a:lnTo>
                  <a:lnTo>
                    <a:pt x="1156" y="1631"/>
                  </a:lnTo>
                  <a:lnTo>
                    <a:pt x="1123" y="1647"/>
                  </a:lnTo>
                  <a:lnTo>
                    <a:pt x="1087" y="1658"/>
                  </a:lnTo>
                  <a:lnTo>
                    <a:pt x="1056" y="1666"/>
                  </a:lnTo>
                  <a:lnTo>
                    <a:pt x="1013" y="1677"/>
                  </a:lnTo>
                  <a:lnTo>
                    <a:pt x="958" y="1688"/>
                  </a:lnTo>
                  <a:lnTo>
                    <a:pt x="906" y="1693"/>
                  </a:lnTo>
                  <a:lnTo>
                    <a:pt x="844" y="1698"/>
                  </a:lnTo>
                  <a:lnTo>
                    <a:pt x="780" y="1700"/>
                  </a:lnTo>
                  <a:lnTo>
                    <a:pt x="735" y="1700"/>
                  </a:lnTo>
                  <a:lnTo>
                    <a:pt x="683" y="1700"/>
                  </a:lnTo>
                  <a:lnTo>
                    <a:pt x="643" y="1700"/>
                  </a:lnTo>
                  <a:lnTo>
                    <a:pt x="609" y="1698"/>
                  </a:lnTo>
                  <a:lnTo>
                    <a:pt x="571" y="1698"/>
                  </a:lnTo>
                  <a:lnTo>
                    <a:pt x="531" y="1695"/>
                  </a:lnTo>
                  <a:lnTo>
                    <a:pt x="496" y="1693"/>
                  </a:lnTo>
                  <a:lnTo>
                    <a:pt x="463" y="1691"/>
                  </a:lnTo>
                  <a:lnTo>
                    <a:pt x="424" y="1688"/>
                  </a:lnTo>
                  <a:lnTo>
                    <a:pt x="383" y="1681"/>
                  </a:lnTo>
                  <a:lnTo>
                    <a:pt x="338" y="1677"/>
                  </a:lnTo>
                  <a:lnTo>
                    <a:pt x="304" y="1672"/>
                  </a:lnTo>
                  <a:lnTo>
                    <a:pt x="268" y="1666"/>
                  </a:lnTo>
                  <a:lnTo>
                    <a:pt x="234" y="1659"/>
                  </a:lnTo>
                  <a:lnTo>
                    <a:pt x="171" y="1642"/>
                  </a:lnTo>
                  <a:lnTo>
                    <a:pt x="130" y="1627"/>
                  </a:lnTo>
                  <a:lnTo>
                    <a:pt x="79" y="1606"/>
                  </a:lnTo>
                  <a:lnTo>
                    <a:pt x="32" y="1578"/>
                  </a:lnTo>
                  <a:lnTo>
                    <a:pt x="5" y="1553"/>
                  </a:lnTo>
                  <a:lnTo>
                    <a:pt x="0" y="1533"/>
                  </a:lnTo>
                  <a:lnTo>
                    <a:pt x="3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0" name="Oval 145"/>
            <p:cNvSpPr>
              <a:spLocks noChangeArrowheads="1"/>
            </p:cNvSpPr>
            <p:nvPr/>
          </p:nvSpPr>
          <p:spPr bwMode="auto">
            <a:xfrm rot="78695" flipH="1">
              <a:off x="1475" y="2353"/>
              <a:ext cx="124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45" name="Freeform 49"/>
          <p:cNvSpPr>
            <a:spLocks/>
          </p:cNvSpPr>
          <p:nvPr/>
        </p:nvSpPr>
        <p:spPr bwMode="auto">
          <a:xfrm>
            <a:off x="7764463" y="4167188"/>
            <a:ext cx="292100" cy="2433637"/>
          </a:xfrm>
          <a:custGeom>
            <a:avLst/>
            <a:gdLst>
              <a:gd name="T0" fmla="*/ 0 w 184"/>
              <a:gd name="T1" fmla="*/ 1524 h 1533"/>
              <a:gd name="T2" fmla="*/ 0 w 184"/>
              <a:gd name="T3" fmla="*/ 0 h 1533"/>
              <a:gd name="T4" fmla="*/ 47 w 184"/>
              <a:gd name="T5" fmla="*/ 6 h 1533"/>
              <a:gd name="T6" fmla="*/ 99 w 184"/>
              <a:gd name="T7" fmla="*/ 6 h 1533"/>
              <a:gd name="T8" fmla="*/ 141 w 184"/>
              <a:gd name="T9" fmla="*/ 6 h 1533"/>
              <a:gd name="T10" fmla="*/ 178 w 184"/>
              <a:gd name="T11" fmla="*/ 4 h 1533"/>
              <a:gd name="T12" fmla="*/ 184 w 184"/>
              <a:gd name="T13" fmla="*/ 1532 h 1533"/>
              <a:gd name="T14" fmla="*/ 152 w 184"/>
              <a:gd name="T15" fmla="*/ 1532 h 1533"/>
              <a:gd name="T16" fmla="*/ 109 w 184"/>
              <a:gd name="T17" fmla="*/ 1532 h 1533"/>
              <a:gd name="T18" fmla="*/ 68 w 184"/>
              <a:gd name="T19" fmla="*/ 1532 h 1533"/>
              <a:gd name="T20" fmla="*/ 26 w 184"/>
              <a:gd name="T21" fmla="*/ 1528 h 1533"/>
              <a:gd name="T22" fmla="*/ 0 w 184"/>
              <a:gd name="T23" fmla="*/ 1524 h 15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"/>
              <a:gd name="T37" fmla="*/ 0 h 1533"/>
              <a:gd name="T38" fmla="*/ 184 w 184"/>
              <a:gd name="T39" fmla="*/ 1533 h 15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" h="1533">
                <a:moveTo>
                  <a:pt x="0" y="1524"/>
                </a:moveTo>
                <a:lnTo>
                  <a:pt x="0" y="0"/>
                </a:lnTo>
                <a:lnTo>
                  <a:pt x="47" y="6"/>
                </a:lnTo>
                <a:cubicBezTo>
                  <a:pt x="64" y="7"/>
                  <a:pt x="84" y="6"/>
                  <a:pt x="99" y="6"/>
                </a:cubicBezTo>
                <a:cubicBezTo>
                  <a:pt x="114" y="6"/>
                  <a:pt x="128" y="6"/>
                  <a:pt x="141" y="6"/>
                </a:cubicBezTo>
                <a:lnTo>
                  <a:pt x="178" y="4"/>
                </a:lnTo>
                <a:lnTo>
                  <a:pt x="184" y="1532"/>
                </a:lnTo>
                <a:lnTo>
                  <a:pt x="152" y="1532"/>
                </a:lnTo>
                <a:cubicBezTo>
                  <a:pt x="139" y="1532"/>
                  <a:pt x="123" y="1532"/>
                  <a:pt x="109" y="1532"/>
                </a:cubicBezTo>
                <a:cubicBezTo>
                  <a:pt x="85" y="1533"/>
                  <a:pt x="82" y="1532"/>
                  <a:pt x="68" y="1532"/>
                </a:cubicBezTo>
                <a:lnTo>
                  <a:pt x="26" y="1528"/>
                </a:lnTo>
                <a:lnTo>
                  <a:pt x="0" y="152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6" name="Freeform 50"/>
          <p:cNvSpPr>
            <a:spLocks/>
          </p:cNvSpPr>
          <p:nvPr/>
        </p:nvSpPr>
        <p:spPr bwMode="auto">
          <a:xfrm>
            <a:off x="7764463" y="6557963"/>
            <a:ext cx="292100" cy="42862"/>
          </a:xfrm>
          <a:custGeom>
            <a:avLst/>
            <a:gdLst/>
            <a:ahLst/>
            <a:cxnLst>
              <a:cxn ang="0">
                <a:pos x="0" y="1532"/>
              </a:cxn>
              <a:cxn ang="0">
                <a:pos x="0" y="0"/>
              </a:cxn>
              <a:cxn ang="0">
                <a:pos x="68" y="6"/>
              </a:cxn>
              <a:cxn ang="0">
                <a:pos x="142" y="6"/>
              </a:cxn>
              <a:cxn ang="0">
                <a:pos x="202" y="6"/>
              </a:cxn>
              <a:cxn ang="0">
                <a:pos x="260" y="2"/>
              </a:cxn>
              <a:cxn ang="0">
                <a:pos x="264" y="1540"/>
              </a:cxn>
              <a:cxn ang="0">
                <a:pos x="218" y="1540"/>
              </a:cxn>
              <a:cxn ang="0">
                <a:pos x="156" y="1540"/>
              </a:cxn>
              <a:cxn ang="0">
                <a:pos x="98" y="1540"/>
              </a:cxn>
              <a:cxn ang="0">
                <a:pos x="38" y="1536"/>
              </a:cxn>
              <a:cxn ang="0">
                <a:pos x="0" y="1532"/>
              </a:cxn>
            </a:cxnLst>
            <a:rect l="0" t="0" r="r" b="b"/>
            <a:pathLst>
              <a:path w="264" h="1541">
                <a:moveTo>
                  <a:pt x="0" y="1532"/>
                </a:moveTo>
                <a:lnTo>
                  <a:pt x="0" y="0"/>
                </a:lnTo>
                <a:lnTo>
                  <a:pt x="68" y="6"/>
                </a:lnTo>
                <a:cubicBezTo>
                  <a:pt x="92" y="7"/>
                  <a:pt x="120" y="6"/>
                  <a:pt x="142" y="6"/>
                </a:cubicBezTo>
                <a:cubicBezTo>
                  <a:pt x="164" y="6"/>
                  <a:pt x="183" y="6"/>
                  <a:pt x="202" y="6"/>
                </a:cubicBezTo>
                <a:lnTo>
                  <a:pt x="260" y="2"/>
                </a:lnTo>
                <a:lnTo>
                  <a:pt x="264" y="1540"/>
                </a:lnTo>
                <a:lnTo>
                  <a:pt x="218" y="1540"/>
                </a:lnTo>
                <a:cubicBezTo>
                  <a:pt x="200" y="1540"/>
                  <a:pt x="176" y="1540"/>
                  <a:pt x="156" y="1540"/>
                </a:cubicBezTo>
                <a:cubicBezTo>
                  <a:pt x="122" y="1541"/>
                  <a:pt x="117" y="1540"/>
                  <a:pt x="98" y="1540"/>
                </a:cubicBezTo>
                <a:lnTo>
                  <a:pt x="38" y="1536"/>
                </a:lnTo>
                <a:lnTo>
                  <a:pt x="0" y="1532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47" name="Freeform 51"/>
          <p:cNvSpPr>
            <a:spLocks/>
          </p:cNvSpPr>
          <p:nvPr/>
        </p:nvSpPr>
        <p:spPr bwMode="auto">
          <a:xfrm>
            <a:off x="7773988" y="4173538"/>
            <a:ext cx="269875" cy="2414587"/>
          </a:xfrm>
          <a:custGeom>
            <a:avLst/>
            <a:gdLst/>
            <a:ahLst/>
            <a:cxnLst>
              <a:cxn ang="0">
                <a:pos x="0" y="1526"/>
              </a:cxn>
              <a:cxn ang="0">
                <a:pos x="2" y="0"/>
              </a:cxn>
              <a:cxn ang="0">
                <a:pos x="47" y="4"/>
              </a:cxn>
              <a:cxn ang="0">
                <a:pos x="92" y="6"/>
              </a:cxn>
              <a:cxn ang="0">
                <a:pos x="137" y="8"/>
              </a:cxn>
              <a:cxn ang="0">
                <a:pos x="174" y="4"/>
              </a:cxn>
              <a:cxn ang="0">
                <a:pos x="178" y="1530"/>
              </a:cxn>
              <a:cxn ang="0">
                <a:pos x="148" y="1530"/>
              </a:cxn>
              <a:cxn ang="0">
                <a:pos x="107" y="1530"/>
              </a:cxn>
              <a:cxn ang="0">
                <a:pos x="70" y="1530"/>
              </a:cxn>
              <a:cxn ang="0">
                <a:pos x="31" y="1526"/>
              </a:cxn>
              <a:cxn ang="0">
                <a:pos x="0" y="1526"/>
              </a:cxn>
            </a:cxnLst>
            <a:rect l="0" t="0" r="r" b="b"/>
            <a:pathLst>
              <a:path w="178" h="1531">
                <a:moveTo>
                  <a:pt x="0" y="1526"/>
                </a:moveTo>
                <a:lnTo>
                  <a:pt x="2" y="0"/>
                </a:lnTo>
                <a:lnTo>
                  <a:pt x="47" y="4"/>
                </a:lnTo>
                <a:cubicBezTo>
                  <a:pt x="62" y="5"/>
                  <a:pt x="77" y="5"/>
                  <a:pt x="92" y="6"/>
                </a:cubicBezTo>
                <a:cubicBezTo>
                  <a:pt x="106" y="6"/>
                  <a:pt x="124" y="9"/>
                  <a:pt x="137" y="8"/>
                </a:cubicBezTo>
                <a:lnTo>
                  <a:pt x="174" y="4"/>
                </a:lnTo>
                <a:lnTo>
                  <a:pt x="178" y="1530"/>
                </a:lnTo>
                <a:lnTo>
                  <a:pt x="148" y="1530"/>
                </a:lnTo>
                <a:cubicBezTo>
                  <a:pt x="136" y="1530"/>
                  <a:pt x="121" y="1530"/>
                  <a:pt x="107" y="1530"/>
                </a:cubicBezTo>
                <a:cubicBezTo>
                  <a:pt x="86" y="1531"/>
                  <a:pt x="82" y="1530"/>
                  <a:pt x="70" y="1530"/>
                </a:cubicBezTo>
                <a:lnTo>
                  <a:pt x="31" y="1526"/>
                </a:lnTo>
                <a:lnTo>
                  <a:pt x="0" y="1526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3644900" y="2489200"/>
            <a:ext cx="1143000" cy="419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4843" name="Group 67"/>
          <p:cNvGrpSpPr>
            <a:grpSpLocks/>
          </p:cNvGrpSpPr>
          <p:nvPr/>
        </p:nvGrpSpPr>
        <p:grpSpPr bwMode="auto">
          <a:xfrm>
            <a:off x="431800" y="981075"/>
            <a:ext cx="8547100" cy="4124325"/>
            <a:chOff x="136" y="626"/>
            <a:chExt cx="5384" cy="2598"/>
          </a:xfrm>
        </p:grpSpPr>
        <p:sp>
          <p:nvSpPr>
            <p:cNvPr id="34844" name="Text Box 3"/>
            <p:cNvSpPr txBox="1">
              <a:spLocks noChangeArrowheads="1"/>
            </p:cNvSpPr>
            <p:nvPr/>
          </p:nvSpPr>
          <p:spPr bwMode="auto">
            <a:xfrm>
              <a:off x="136" y="626"/>
              <a:ext cx="5384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В боковой стенке высокого цилиндрического бака у самого дна закреплён кран. После его открытия вода начинает вытекать из бака, при этом высота столба воды в нём, выраженная в метрах, меняется по закону                          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H(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t) = H</a:t>
              </a:r>
              <a:r>
                <a:rPr lang="en-US" sz="2500" b="1" i="1" baseline="-2500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</a:rPr>
                <a:t>+ bt + at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ru-RU" sz="2500" b="1" i="1" baseline="30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ru-RU" sz="2400">
                  <a:solidFill>
                    <a:srgbClr val="142A32"/>
                  </a:solidFill>
                </a:rPr>
                <a:t> где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2400" b="1" i="1" baseline="-25000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= 2 м </a:t>
              </a:r>
              <a:r>
                <a:rPr lang="ru-RU" sz="2400">
                  <a:solidFill>
                    <a:srgbClr val="142A32"/>
                  </a:solidFill>
                </a:rPr>
                <a:t>— начальный уровень воды, 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            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м/мин</a:t>
              </a:r>
              <a:r>
                <a:rPr lang="ru-RU" sz="2400" b="1" i="1" baseline="30000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>
                  <a:solidFill>
                    <a:srgbClr val="142A32"/>
                  </a:solidFill>
                </a:rPr>
                <a:t>, </a:t>
              </a:r>
              <a:r>
                <a:rPr lang="en-US" sz="2400">
                  <a:solidFill>
                    <a:srgbClr val="142A32"/>
                  </a:solidFill>
                </a:rPr>
                <a:t>            </a:t>
              </a:r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м/мин, </a:t>
              </a:r>
              <a:r>
                <a:rPr lang="en-US" sz="2400" b="1" i="1">
                  <a:solidFill>
                    <a:srgbClr val="142A32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ru-RU" sz="2400">
                  <a:solidFill>
                    <a:srgbClr val="142A32"/>
                  </a:solidFill>
                </a:rPr>
                <a:t>— время в минутах, 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rgbClr val="142A32"/>
                  </a:solidFill>
                </a:rPr>
                <a:t>прошедшее с момента открытия                                     крана. В течение какого времени                                        вода будет вытекать из бака?                                          Ответ приведите в минутах. </a:t>
              </a:r>
            </a:p>
          </p:txBody>
        </p:sp>
        <p:grpSp>
          <p:nvGrpSpPr>
            <p:cNvPr id="34845" name="Group 60"/>
            <p:cNvGrpSpPr>
              <a:grpSpLocks/>
            </p:cNvGrpSpPr>
            <p:nvPr/>
          </p:nvGrpSpPr>
          <p:grpSpPr bwMode="auto">
            <a:xfrm>
              <a:off x="141" y="1752"/>
              <a:ext cx="642" cy="522"/>
              <a:chOff x="5069" y="216"/>
              <a:chExt cx="566" cy="522"/>
            </a:xfrm>
          </p:grpSpPr>
          <p:sp>
            <p:nvSpPr>
              <p:cNvPr id="34852" name="Rectangle 47"/>
              <p:cNvSpPr>
                <a:spLocks noChangeArrowheads="1"/>
              </p:cNvSpPr>
              <p:nvPr/>
            </p:nvSpPr>
            <p:spPr bwMode="auto">
              <a:xfrm>
                <a:off x="5417" y="498"/>
                <a:ext cx="2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Times New Roman" pitchFamily="18" charset="0"/>
                  </a:rPr>
                  <a:t>50</a:t>
                </a:r>
                <a:endParaRPr lang="ru-RU" b="1"/>
              </a:p>
            </p:txBody>
          </p:sp>
          <p:sp>
            <p:nvSpPr>
              <p:cNvPr id="34853" name="Rectangle 52"/>
              <p:cNvSpPr>
                <a:spLocks noChangeArrowheads="1"/>
              </p:cNvSpPr>
              <p:nvPr/>
            </p:nvSpPr>
            <p:spPr bwMode="auto">
              <a:xfrm>
                <a:off x="5446" y="216"/>
                <a:ext cx="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b="1"/>
              </a:p>
            </p:txBody>
          </p:sp>
          <p:sp>
            <p:nvSpPr>
              <p:cNvPr id="34854" name="Line 42"/>
              <p:cNvSpPr>
                <a:spLocks noChangeShapeType="1"/>
              </p:cNvSpPr>
              <p:nvPr/>
            </p:nvSpPr>
            <p:spPr bwMode="auto">
              <a:xfrm>
                <a:off x="5415" y="495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5" name="Rectangle 53"/>
              <p:cNvSpPr>
                <a:spLocks noChangeArrowheads="1"/>
              </p:cNvSpPr>
              <p:nvPr/>
            </p:nvSpPr>
            <p:spPr bwMode="auto">
              <a:xfrm>
                <a:off x="5069" y="366"/>
                <a:ext cx="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ru-RU" b="1"/>
              </a:p>
            </p:txBody>
          </p:sp>
          <p:sp>
            <p:nvSpPr>
              <p:cNvPr id="34856" name="Rectangle 57"/>
              <p:cNvSpPr>
                <a:spLocks noChangeArrowheads="1"/>
              </p:cNvSpPr>
              <p:nvPr/>
            </p:nvSpPr>
            <p:spPr bwMode="auto">
              <a:xfrm>
                <a:off x="5261" y="342"/>
                <a:ext cx="9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 b="1"/>
              </a:p>
            </p:txBody>
          </p:sp>
        </p:grpSp>
        <p:grpSp>
          <p:nvGrpSpPr>
            <p:cNvPr id="34846" name="Group 61"/>
            <p:cNvGrpSpPr>
              <a:grpSpLocks/>
            </p:cNvGrpSpPr>
            <p:nvPr/>
          </p:nvGrpSpPr>
          <p:grpSpPr bwMode="auto">
            <a:xfrm>
              <a:off x="1533" y="1784"/>
              <a:ext cx="554" cy="522"/>
              <a:chOff x="5069" y="216"/>
              <a:chExt cx="566" cy="522"/>
            </a:xfrm>
          </p:grpSpPr>
          <p:sp>
            <p:nvSpPr>
              <p:cNvPr id="34847" name="Rectangle 62"/>
              <p:cNvSpPr>
                <a:spLocks noChangeArrowheads="1"/>
              </p:cNvSpPr>
              <p:nvPr/>
            </p:nvSpPr>
            <p:spPr bwMode="auto">
              <a:xfrm>
                <a:off x="5417" y="498"/>
                <a:ext cx="20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Times New Roman" pitchFamily="18" charset="0"/>
                  </a:rPr>
                  <a:t> 5</a:t>
                </a:r>
                <a:endParaRPr lang="ru-RU" b="1"/>
              </a:p>
            </p:txBody>
          </p:sp>
          <p:sp>
            <p:nvSpPr>
              <p:cNvPr id="34848" name="Rectangle 63"/>
              <p:cNvSpPr>
                <a:spLocks noChangeArrowheads="1"/>
              </p:cNvSpPr>
              <p:nvPr/>
            </p:nvSpPr>
            <p:spPr bwMode="auto">
              <a:xfrm>
                <a:off x="5446" y="216"/>
                <a:ext cx="171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-2</a:t>
                </a:r>
                <a:endParaRPr lang="ru-RU" b="1"/>
              </a:p>
            </p:txBody>
          </p:sp>
          <p:sp>
            <p:nvSpPr>
              <p:cNvPr id="34849" name="Line 64"/>
              <p:cNvSpPr>
                <a:spLocks noChangeShapeType="1"/>
              </p:cNvSpPr>
              <p:nvPr/>
            </p:nvSpPr>
            <p:spPr bwMode="auto">
              <a:xfrm>
                <a:off x="5415" y="495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Rectangle 65"/>
              <p:cNvSpPr>
                <a:spLocks noChangeArrowheads="1"/>
              </p:cNvSpPr>
              <p:nvPr/>
            </p:nvSpPr>
            <p:spPr bwMode="auto">
              <a:xfrm>
                <a:off x="5069" y="366"/>
                <a:ext cx="10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ru-RU" b="1"/>
              </a:p>
            </p:txBody>
          </p:sp>
          <p:sp>
            <p:nvSpPr>
              <p:cNvPr id="34851" name="Rectangle 66"/>
              <p:cNvSpPr>
                <a:spLocks noChangeArrowheads="1"/>
              </p:cNvSpPr>
              <p:nvPr/>
            </p:nvSpPr>
            <p:spPr bwMode="auto">
              <a:xfrm>
                <a:off x="5261" y="342"/>
                <a:ext cx="11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ru-RU" b="1"/>
              </a:p>
            </p:txBody>
          </p:sp>
        </p:grpSp>
      </p:grpSp>
      <p:sp>
        <p:nvSpPr>
          <p:cNvPr id="36" name="Управляющая кнопка: домой 35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00113" y="2106613"/>
            <a:ext cx="7340600" cy="14859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3600" dirty="0" smtClean="0">
                <a:hlinkClick r:id="rId3" action="ppaction://hlinksldjump"/>
              </a:rPr>
              <a:t>тепловое расширение рельса;</a:t>
            </a:r>
            <a:endParaRPr lang="ru-RU" sz="36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3600" dirty="0" smtClean="0">
                <a:hlinkClick r:id="rId4" action="ppaction://hlinksldjump"/>
              </a:rPr>
              <a:t>месячная прибыль предприятия.</a:t>
            </a:r>
            <a:r>
              <a:rPr lang="ru-RU" dirty="0" smtClean="0">
                <a:hlinkClick r:id="rId4" action="ppaction://hlinksldjump"/>
              </a:rPr>
              <a:t> </a:t>
            </a:r>
            <a:endParaRPr lang="ru-RU" dirty="0" smtClean="0"/>
          </a:p>
        </p:txBody>
      </p:sp>
      <p:grpSp>
        <p:nvGrpSpPr>
          <p:cNvPr id="26627" name="Group 120"/>
          <p:cNvGrpSpPr>
            <a:grpSpLocks/>
          </p:cNvGrpSpPr>
          <p:nvPr/>
        </p:nvGrpSpPr>
        <p:grpSpPr bwMode="auto">
          <a:xfrm>
            <a:off x="614363" y="4013200"/>
            <a:ext cx="3332162" cy="2457450"/>
            <a:chOff x="387" y="2528"/>
            <a:chExt cx="2099" cy="1548"/>
          </a:xfrm>
        </p:grpSpPr>
        <p:sp>
          <p:nvSpPr>
            <p:cNvPr id="26632" name="Rectangle 6"/>
            <p:cNvSpPr>
              <a:spLocks noChangeArrowheads="1"/>
            </p:cNvSpPr>
            <p:nvPr/>
          </p:nvSpPr>
          <p:spPr bwMode="auto">
            <a:xfrm>
              <a:off x="387" y="2528"/>
              <a:ext cx="2099" cy="15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33" name="Picture 9" descr="bimg3374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" y="2562"/>
              <a:ext cx="2022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473075" y="477838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линейной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(прямой):</a:t>
            </a:r>
          </a:p>
        </p:txBody>
      </p:sp>
      <p:pic>
        <p:nvPicPr>
          <p:cNvPr id="26629" name="Picture 35" descr="bs0050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5575" y="3222625"/>
            <a:ext cx="31432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7" descr="05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4821238"/>
            <a:ext cx="581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8" descr="MMj02835740000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0988" y="4173538"/>
            <a:ext cx="104933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7" name="Object 47"/>
          <p:cNvGraphicFramePr>
            <a:graphicFrameLocks noChangeAspect="1"/>
          </p:cNvGraphicFramePr>
          <p:nvPr/>
        </p:nvGraphicFramePr>
        <p:xfrm>
          <a:off x="4922838" y="862013"/>
          <a:ext cx="35417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Формула" r:id="rId3" imgW="1257120" imgH="241200" progId="Equation.3">
                  <p:embed/>
                </p:oleObj>
              </mc:Choice>
              <mc:Fallback>
                <p:oleObj name="Формула" r:id="rId3" imgW="1257120" imgH="2412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862013"/>
                        <a:ext cx="3541712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32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2654300" y="890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6124" name="Object 44"/>
          <p:cNvGraphicFramePr>
            <a:graphicFrameLocks noChangeAspect="1"/>
          </p:cNvGraphicFramePr>
          <p:nvPr/>
        </p:nvGraphicFramePr>
        <p:xfrm>
          <a:off x="4527550" y="1565275"/>
          <a:ext cx="2754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Формула" r:id="rId6" imgW="977760" imgH="228600" progId="Equation.3">
                  <p:embed/>
                </p:oleObj>
              </mc:Choice>
              <mc:Fallback>
                <p:oleObj name="Формула" r:id="rId6" imgW="9777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565275"/>
                        <a:ext cx="27543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307975" y="9667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46129" name="Object 49"/>
          <p:cNvGraphicFramePr>
            <a:graphicFrameLocks noChangeAspect="1"/>
          </p:cNvGraphicFramePr>
          <p:nvPr/>
        </p:nvGraphicFramePr>
        <p:xfrm>
          <a:off x="250825" y="1582738"/>
          <a:ext cx="18621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Формула" r:id="rId8" imgW="660240" imgH="901440" progId="Equation.3">
                  <p:embed/>
                </p:oleObj>
              </mc:Choice>
              <mc:Fallback>
                <p:oleObj name="Формула" r:id="rId8" imgW="660240" imgH="9014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82738"/>
                        <a:ext cx="1862138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2765425" y="15922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381500" y="24558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67288" y="3189288"/>
            <a:ext cx="4006850" cy="3238500"/>
            <a:chOff x="3184" y="2184"/>
            <a:chExt cx="2524" cy="2040"/>
          </a:xfrm>
        </p:grpSpPr>
        <p:sp>
          <p:nvSpPr>
            <p:cNvPr id="10266" name="Rectangle 55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Text Box 56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8" name="Line 57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Line 58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Line 59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60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Line 61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Line 62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Line 63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Line 64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Line 65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Line 66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Line 67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Line 68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Line 69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Line 70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Line 71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72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Line 73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Line 74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75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Line 76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Line 77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Text Box 78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0" name="Text Box 79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1" name="Line 80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Line 81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Text Box 82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294" name="Text Box 83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295" name="Freeform 8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Oval 85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166" name="Oval 86"/>
          <p:cNvSpPr>
            <a:spLocks noChangeAspect="1" noChangeArrowheads="1"/>
          </p:cNvSpPr>
          <p:nvPr/>
        </p:nvSpPr>
        <p:spPr bwMode="auto">
          <a:xfrm>
            <a:off x="5740400" y="5954713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850063" y="5870575"/>
            <a:ext cx="166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вытекания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 flipV="1">
            <a:off x="5816600" y="5995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76" name="Oval 96"/>
          <p:cNvSpPr>
            <a:spLocks noChangeAspect="1" noChangeArrowheads="1"/>
          </p:cNvSpPr>
          <p:nvPr/>
        </p:nvSpPr>
        <p:spPr bwMode="auto">
          <a:xfrm>
            <a:off x="7138988" y="59261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8" name="Text Box 98"/>
          <p:cNvSpPr txBox="1">
            <a:spLocks noChangeAspect="1" noChangeArrowheads="1"/>
          </p:cNvSpPr>
          <p:nvPr/>
        </p:nvSpPr>
        <p:spPr bwMode="auto">
          <a:xfrm>
            <a:off x="4956175" y="54943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47" name="Управляющая кнопка: домой 46">
            <a:hlinkClick r:id="rId10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1" name="Object 41"/>
          <p:cNvGraphicFramePr>
            <a:graphicFrameLocks noChangeAspect="1"/>
          </p:cNvGraphicFramePr>
          <p:nvPr/>
        </p:nvGraphicFramePr>
        <p:xfrm>
          <a:off x="4518025" y="531813"/>
          <a:ext cx="364966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Формула" r:id="rId3" imgW="1295280" imgH="393480" progId="Equation.3">
                  <p:embed/>
                </p:oleObj>
              </mc:Choice>
              <mc:Fallback>
                <p:oleObj name="Формула" r:id="rId3" imgW="1295280" imgH="3934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531813"/>
                        <a:ext cx="3649663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3200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179388" y="8731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2654300" y="890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6124" name="Object 44"/>
          <p:cNvGraphicFramePr>
            <a:graphicFrameLocks noChangeAspect="1"/>
          </p:cNvGraphicFramePr>
          <p:nvPr/>
        </p:nvGraphicFramePr>
        <p:xfrm>
          <a:off x="4527550" y="1565275"/>
          <a:ext cx="2754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Формула" r:id="rId6" imgW="977760" imgH="228600" progId="Equation.3">
                  <p:embed/>
                </p:oleObj>
              </mc:Choice>
              <mc:Fallback>
                <p:oleObj name="Формула" r:id="rId6" imgW="9777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565275"/>
                        <a:ext cx="27543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152400" y="13350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2765425" y="15922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381500" y="24558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67288" y="3189288"/>
            <a:ext cx="4006850" cy="3238500"/>
            <a:chOff x="3184" y="2184"/>
            <a:chExt cx="2524" cy="2040"/>
          </a:xfrm>
        </p:grpSpPr>
        <p:sp>
          <p:nvSpPr>
            <p:cNvPr id="11290" name="Rectangle 55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Text Box 56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2" name="Line 57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58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59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Line 60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61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62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63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64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65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1" name="Line 66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67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Line 68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Line 69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Line 70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Line 71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Line 72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Line 73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74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Line 75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Line 76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Line 77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Text Box 78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4" name="Text Box 79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5" name="Line 80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Line 81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Text Box 82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318" name="Text Box 83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319" name="Freeform 8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Oval 85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166" name="Oval 86"/>
          <p:cNvSpPr>
            <a:spLocks noChangeAspect="1" noChangeArrowheads="1"/>
          </p:cNvSpPr>
          <p:nvPr/>
        </p:nvSpPr>
        <p:spPr bwMode="auto">
          <a:xfrm>
            <a:off x="5740400" y="5954713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850063" y="5870575"/>
            <a:ext cx="166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вытекания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 flipV="1">
            <a:off x="5816600" y="5995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76" name="Oval 96"/>
          <p:cNvSpPr>
            <a:spLocks noChangeAspect="1" noChangeArrowheads="1"/>
          </p:cNvSpPr>
          <p:nvPr/>
        </p:nvSpPr>
        <p:spPr bwMode="auto">
          <a:xfrm>
            <a:off x="7138988" y="59261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78" name="Text Box 98"/>
          <p:cNvSpPr txBox="1">
            <a:spLocks noChangeAspect="1" noChangeArrowheads="1"/>
          </p:cNvSpPr>
          <p:nvPr/>
        </p:nvSpPr>
        <p:spPr bwMode="auto">
          <a:xfrm>
            <a:off x="4956175" y="54943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graphicFrame>
        <p:nvGraphicFramePr>
          <p:cNvPr id="46182" name="Object 102"/>
          <p:cNvGraphicFramePr>
            <a:graphicFrameLocks noChangeAspect="1"/>
          </p:cNvGraphicFramePr>
          <p:nvPr/>
        </p:nvGraphicFramePr>
        <p:xfrm>
          <a:off x="222250" y="2411413"/>
          <a:ext cx="314801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Формула" r:id="rId8" imgW="1117440" imgH="393480" progId="Equation.3">
                  <p:embed/>
                </p:oleObj>
              </mc:Choice>
              <mc:Fallback>
                <p:oleObj name="Формула" r:id="rId8" imgW="1117440" imgH="39348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2411413"/>
                        <a:ext cx="3148013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" name="Object 103"/>
          <p:cNvGraphicFramePr>
            <a:graphicFrameLocks noChangeAspect="1"/>
          </p:cNvGraphicFramePr>
          <p:nvPr/>
        </p:nvGraphicFramePr>
        <p:xfrm>
          <a:off x="252413" y="3673475"/>
          <a:ext cx="31130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Формула" r:id="rId10" imgW="1104840" imgH="228600" progId="Equation.3">
                  <p:embed/>
                </p:oleObj>
              </mc:Choice>
              <mc:Fallback>
                <p:oleObj name="Формула" r:id="rId10" imgW="1104840" imgH="22860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673475"/>
                        <a:ext cx="3113087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" name="Object 104"/>
          <p:cNvGraphicFramePr>
            <a:graphicFrameLocks noChangeAspect="1"/>
          </p:cNvGraphicFramePr>
          <p:nvPr/>
        </p:nvGraphicFramePr>
        <p:xfrm>
          <a:off x="254000" y="4557713"/>
          <a:ext cx="37211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Формула" r:id="rId12" imgW="1320480" imgH="241200" progId="Equation.3">
                  <p:embed/>
                </p:oleObj>
              </mc:Choice>
              <mc:Fallback>
                <p:oleObj name="Формула" r:id="rId12" imgW="1320480" imgH="241200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557713"/>
                        <a:ext cx="37211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282575" y="59531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2136775" y="5699125"/>
            <a:ext cx="2881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10.</a:t>
            </a:r>
          </a:p>
        </p:txBody>
      </p:sp>
      <p:sp>
        <p:nvSpPr>
          <p:cNvPr id="52" name="Управляющая кнопка: домой 51">
            <a:hlinkClick r:id="rId14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3" name="Rectangle 61"/>
          <p:cNvSpPr>
            <a:spLocks noChangeArrowheads="1"/>
          </p:cNvSpPr>
          <p:nvPr/>
        </p:nvSpPr>
        <p:spPr bwMode="auto">
          <a:xfrm>
            <a:off x="4648200" y="4457700"/>
            <a:ext cx="1485900" cy="40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2" name="Rectangle 60"/>
          <p:cNvSpPr>
            <a:spLocks noChangeArrowheads="1"/>
          </p:cNvSpPr>
          <p:nvPr/>
        </p:nvSpPr>
        <p:spPr bwMode="auto">
          <a:xfrm>
            <a:off x="203200" y="4114800"/>
            <a:ext cx="1181100" cy="40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6057900" y="3022600"/>
            <a:ext cx="1231900" cy="774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241300" y="2489200"/>
            <a:ext cx="4000500" cy="774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4" name="Text Box 4"/>
          <p:cNvSpPr txBox="1">
            <a:spLocks noChangeArrowheads="1"/>
          </p:cNvSpPr>
          <p:nvPr/>
        </p:nvSpPr>
        <p:spPr bwMode="auto">
          <a:xfrm>
            <a:off x="254000" y="981075"/>
            <a:ext cx="85502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В боковой стенке высокого цилиндрического бака у самого дна закреплён кран. После его открытия вода начинает вытекать из бака, при этом высота столба воды в нём, выраженная в метрах, меняется по закону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                                               ,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400">
                <a:solidFill>
                  <a:srgbClr val="142A32"/>
                </a:solidFill>
              </a:rPr>
              <a:t>— время в секундах,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прошедшее с момента открытия крана,                 —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отношение площадей поперечных сечений крана и бака,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5 м</a:t>
            </a:r>
            <a:r>
              <a:rPr lang="ru-RU" sz="2400">
                <a:solidFill>
                  <a:srgbClr val="142A32"/>
                </a:solidFill>
              </a:rPr>
              <a:t> — начальная высота столба воды, 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>
                <a:solidFill>
                  <a:srgbClr val="142A32"/>
                </a:solidFill>
              </a:rPr>
              <a:t> — ускорение свободного падения (считайте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 = 10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).                    Через сколько секунд после открытия крана в баке останется четверть первоначального объёма воды? </a:t>
            </a:r>
          </a:p>
        </p:txBody>
      </p:sp>
      <p:sp>
        <p:nvSpPr>
          <p:cNvPr id="35855" name="Rectangle 3"/>
          <p:cNvSpPr>
            <a:spLocks noChangeArrowheads="1"/>
          </p:cNvSpPr>
          <p:nvPr/>
        </p:nvSpPr>
        <p:spPr bwMode="auto">
          <a:xfrm>
            <a:off x="215900" y="2603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grpSp>
        <p:nvGrpSpPr>
          <p:cNvPr id="35856" name="Group 54"/>
          <p:cNvGrpSpPr>
            <a:grpSpLocks/>
          </p:cNvGrpSpPr>
          <p:nvPr/>
        </p:nvGrpSpPr>
        <p:grpSpPr bwMode="auto">
          <a:xfrm>
            <a:off x="228600" y="2476500"/>
            <a:ext cx="3987800" cy="857250"/>
            <a:chOff x="168" y="1343"/>
            <a:chExt cx="2512" cy="540"/>
          </a:xfrm>
        </p:grpSpPr>
        <p:sp>
          <p:nvSpPr>
            <p:cNvPr id="35866" name="Rectangle 22"/>
            <p:cNvSpPr>
              <a:spLocks noChangeArrowheads="1"/>
            </p:cNvSpPr>
            <p:nvPr/>
          </p:nvSpPr>
          <p:spPr bwMode="auto">
            <a:xfrm>
              <a:off x="1347" y="14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67" name="Rectangle 29"/>
            <p:cNvSpPr>
              <a:spLocks noChangeArrowheads="1"/>
            </p:cNvSpPr>
            <p:nvPr/>
          </p:nvSpPr>
          <p:spPr bwMode="auto">
            <a:xfrm>
              <a:off x="1460" y="1493"/>
              <a:ext cx="2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gH</a:t>
              </a:r>
              <a:endParaRPr lang="ru-RU" b="1"/>
            </a:p>
          </p:txBody>
        </p:sp>
        <p:sp>
          <p:nvSpPr>
            <p:cNvPr id="3586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68" y="1360"/>
              <a:ext cx="251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12"/>
            <p:cNvSpPr>
              <a:spLocks noChangeShapeType="1"/>
            </p:cNvSpPr>
            <p:nvPr/>
          </p:nvSpPr>
          <p:spPr bwMode="auto">
            <a:xfrm flipV="1">
              <a:off x="1217" y="1641"/>
              <a:ext cx="26" cy="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13"/>
            <p:cNvSpPr>
              <a:spLocks noChangeShapeType="1"/>
            </p:cNvSpPr>
            <p:nvPr/>
          </p:nvSpPr>
          <p:spPr bwMode="auto">
            <a:xfrm>
              <a:off x="1243" y="1645"/>
              <a:ext cx="37" cy="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14"/>
            <p:cNvSpPr>
              <a:spLocks noChangeShapeType="1"/>
            </p:cNvSpPr>
            <p:nvPr/>
          </p:nvSpPr>
          <p:spPr bwMode="auto">
            <a:xfrm flipV="1">
              <a:off x="1284" y="1480"/>
              <a:ext cx="50" cy="2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Line 15"/>
            <p:cNvSpPr>
              <a:spLocks noChangeShapeType="1"/>
            </p:cNvSpPr>
            <p:nvPr/>
          </p:nvSpPr>
          <p:spPr bwMode="auto">
            <a:xfrm>
              <a:off x="1334" y="1480"/>
              <a:ext cx="4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Line 16"/>
            <p:cNvSpPr>
              <a:spLocks noChangeShapeType="1"/>
            </p:cNvSpPr>
            <p:nvPr/>
          </p:nvSpPr>
          <p:spPr bwMode="auto">
            <a:xfrm>
              <a:off x="2151" y="1622"/>
              <a:ext cx="1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Rectangle 17"/>
            <p:cNvSpPr>
              <a:spLocks noChangeArrowheads="1"/>
            </p:cNvSpPr>
            <p:nvPr/>
          </p:nvSpPr>
          <p:spPr bwMode="auto">
            <a:xfrm>
              <a:off x="2578" y="1476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5" name="Rectangle 18"/>
            <p:cNvSpPr>
              <a:spLocks noChangeArrowheads="1"/>
            </p:cNvSpPr>
            <p:nvPr/>
          </p:nvSpPr>
          <p:spPr bwMode="auto">
            <a:xfrm>
              <a:off x="2442" y="1476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6" name="Rectangle 19"/>
            <p:cNvSpPr>
              <a:spLocks noChangeArrowheads="1"/>
            </p:cNvSpPr>
            <p:nvPr/>
          </p:nvSpPr>
          <p:spPr bwMode="auto">
            <a:xfrm>
              <a:off x="1722" y="161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5877" name="Rectangle 20"/>
            <p:cNvSpPr>
              <a:spLocks noChangeArrowheads="1"/>
            </p:cNvSpPr>
            <p:nvPr/>
          </p:nvSpPr>
          <p:spPr bwMode="auto">
            <a:xfrm>
              <a:off x="949" y="1617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/>
            </a:p>
          </p:txBody>
        </p:sp>
        <p:sp>
          <p:nvSpPr>
            <p:cNvPr id="35878" name="Rectangle 21"/>
            <p:cNvSpPr>
              <a:spLocks noChangeArrowheads="1"/>
            </p:cNvSpPr>
            <p:nvPr/>
          </p:nvSpPr>
          <p:spPr bwMode="auto">
            <a:xfrm>
              <a:off x="2177" y="1617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35879" name="Rectangle 23"/>
            <p:cNvSpPr>
              <a:spLocks noChangeArrowheads="1"/>
            </p:cNvSpPr>
            <p:nvPr/>
          </p:nvSpPr>
          <p:spPr bwMode="auto">
            <a:xfrm>
              <a:off x="515" y="14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ru-RU" b="1"/>
            </a:p>
          </p:txBody>
        </p:sp>
        <p:sp>
          <p:nvSpPr>
            <p:cNvPr id="35880" name="Rectangle 24"/>
            <p:cNvSpPr>
              <a:spLocks noChangeArrowheads="1"/>
            </p:cNvSpPr>
            <p:nvPr/>
          </p:nvSpPr>
          <p:spPr bwMode="auto">
            <a:xfrm>
              <a:off x="379" y="1493"/>
              <a:ext cx="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ru-RU" b="1"/>
            </a:p>
          </p:txBody>
        </p:sp>
        <p:sp>
          <p:nvSpPr>
            <p:cNvPr id="35881" name="Rectangle 25"/>
            <p:cNvSpPr>
              <a:spLocks noChangeArrowheads="1"/>
            </p:cNvSpPr>
            <p:nvPr/>
          </p:nvSpPr>
          <p:spPr bwMode="auto">
            <a:xfrm>
              <a:off x="2503" y="1493"/>
              <a:ext cx="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sz="2400" b="1"/>
            </a:p>
          </p:txBody>
        </p:sp>
        <p:sp>
          <p:nvSpPr>
            <p:cNvPr id="35882" name="Rectangle 26"/>
            <p:cNvSpPr>
              <a:spLocks noChangeArrowheads="1"/>
            </p:cNvSpPr>
            <p:nvPr/>
          </p:nvSpPr>
          <p:spPr bwMode="auto">
            <a:xfrm>
              <a:off x="2329" y="149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ru-RU" b="1"/>
            </a:p>
          </p:txBody>
        </p:sp>
        <p:sp>
          <p:nvSpPr>
            <p:cNvPr id="35883" name="Rectangle 27"/>
            <p:cNvSpPr>
              <a:spLocks noChangeArrowheads="1"/>
            </p:cNvSpPr>
            <p:nvPr/>
          </p:nvSpPr>
          <p:spPr bwMode="auto">
            <a:xfrm>
              <a:off x="2182" y="1343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endParaRPr lang="ru-RU" b="1"/>
            </a:p>
          </p:txBody>
        </p:sp>
        <p:sp>
          <p:nvSpPr>
            <p:cNvPr id="35884" name="Rectangle 28"/>
            <p:cNvSpPr>
              <a:spLocks noChangeArrowheads="1"/>
            </p:cNvSpPr>
            <p:nvPr/>
          </p:nvSpPr>
          <p:spPr bwMode="auto">
            <a:xfrm>
              <a:off x="1805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kt</a:t>
              </a:r>
              <a:endParaRPr lang="ru-RU" b="1"/>
            </a:p>
          </p:txBody>
        </p:sp>
        <p:sp>
          <p:nvSpPr>
            <p:cNvPr id="35885" name="Rectangle 30"/>
            <p:cNvSpPr>
              <a:spLocks noChangeArrowheads="1"/>
            </p:cNvSpPr>
            <p:nvPr/>
          </p:nvSpPr>
          <p:spPr bwMode="auto">
            <a:xfrm>
              <a:off x="789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b="1"/>
            </a:p>
          </p:txBody>
        </p:sp>
        <p:sp>
          <p:nvSpPr>
            <p:cNvPr id="35886" name="Rectangle 31"/>
            <p:cNvSpPr>
              <a:spLocks noChangeArrowheads="1"/>
            </p:cNvSpPr>
            <p:nvPr/>
          </p:nvSpPr>
          <p:spPr bwMode="auto">
            <a:xfrm>
              <a:off x="445" y="1493"/>
              <a:ext cx="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ru-RU" b="1"/>
            </a:p>
          </p:txBody>
        </p:sp>
        <p:sp>
          <p:nvSpPr>
            <p:cNvPr id="35887" name="Rectangle 32"/>
            <p:cNvSpPr>
              <a:spLocks noChangeArrowheads="1"/>
            </p:cNvSpPr>
            <p:nvPr/>
          </p:nvSpPr>
          <p:spPr bwMode="auto">
            <a:xfrm>
              <a:off x="205" y="1493"/>
              <a:ext cx="1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b="1"/>
            </a:p>
          </p:txBody>
        </p:sp>
        <p:sp>
          <p:nvSpPr>
            <p:cNvPr id="35888" name="Rectangle 33"/>
            <p:cNvSpPr>
              <a:spLocks noChangeArrowheads="1"/>
            </p:cNvSpPr>
            <p:nvPr/>
          </p:nvSpPr>
          <p:spPr bwMode="auto">
            <a:xfrm>
              <a:off x="1997" y="1469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b="1"/>
            </a:p>
          </p:txBody>
        </p:sp>
        <p:sp>
          <p:nvSpPr>
            <p:cNvPr id="35889" name="Rectangle 34"/>
            <p:cNvSpPr>
              <a:spLocks noChangeArrowheads="1"/>
            </p:cNvSpPr>
            <p:nvPr/>
          </p:nvSpPr>
          <p:spPr bwMode="auto">
            <a:xfrm>
              <a:off x="1046" y="1517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>
                  <a:solidFill>
                    <a:srgbClr val="142A32"/>
                  </a:solidFill>
                </a:rPr>
                <a:t>—</a:t>
              </a:r>
              <a:r>
                <a:rPr lang="ru-RU"/>
                <a:t> </a:t>
              </a:r>
              <a:endParaRPr lang="ru-RU" sz="2500" b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5890" name="Rectangle 52"/>
            <p:cNvSpPr>
              <a:spLocks noChangeArrowheads="1"/>
            </p:cNvSpPr>
            <p:nvPr/>
          </p:nvSpPr>
          <p:spPr bwMode="auto">
            <a:xfrm>
              <a:off x="605" y="1517"/>
              <a:ext cx="1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grpSp>
        <p:nvGrpSpPr>
          <p:cNvPr id="35857" name="Group 56"/>
          <p:cNvGrpSpPr>
            <a:grpSpLocks/>
          </p:cNvGrpSpPr>
          <p:nvPr/>
        </p:nvGrpSpPr>
        <p:grpSpPr bwMode="auto">
          <a:xfrm>
            <a:off x="6162675" y="3098800"/>
            <a:ext cx="957263" cy="647700"/>
            <a:chOff x="2106" y="2888"/>
            <a:chExt cx="603" cy="408"/>
          </a:xfrm>
        </p:grpSpPr>
        <p:sp>
          <p:nvSpPr>
            <p:cNvPr id="35861" name="Rectangle 45"/>
            <p:cNvSpPr>
              <a:spLocks noChangeArrowheads="1"/>
            </p:cNvSpPr>
            <p:nvPr/>
          </p:nvSpPr>
          <p:spPr bwMode="auto">
            <a:xfrm>
              <a:off x="2106" y="2959"/>
              <a:ext cx="1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ru-RU" sz="2400" b="1"/>
            </a:p>
          </p:txBody>
        </p:sp>
        <p:sp>
          <p:nvSpPr>
            <p:cNvPr id="35862" name="Rectangle 49"/>
            <p:cNvSpPr>
              <a:spLocks noChangeArrowheads="1"/>
            </p:cNvSpPr>
            <p:nvPr/>
          </p:nvSpPr>
          <p:spPr bwMode="auto">
            <a:xfrm>
              <a:off x="2393" y="3066"/>
              <a:ext cx="3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  <a:latin typeface="Times New Roman" pitchFamily="18" charset="0"/>
                </a:rPr>
                <a:t>200</a:t>
              </a:r>
              <a:endParaRPr lang="ru-RU" sz="2400" b="1"/>
            </a:p>
          </p:txBody>
        </p:sp>
        <p:sp>
          <p:nvSpPr>
            <p:cNvPr id="35863" name="Rectangle 50"/>
            <p:cNvSpPr>
              <a:spLocks noChangeArrowheads="1"/>
            </p:cNvSpPr>
            <p:nvPr/>
          </p:nvSpPr>
          <p:spPr bwMode="auto">
            <a:xfrm>
              <a:off x="2502" y="288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2400" b="1"/>
            </a:p>
          </p:txBody>
        </p:sp>
        <p:sp>
          <p:nvSpPr>
            <p:cNvPr id="35864" name="Rectangle 51"/>
            <p:cNvSpPr>
              <a:spLocks noChangeArrowheads="1"/>
            </p:cNvSpPr>
            <p:nvPr/>
          </p:nvSpPr>
          <p:spPr bwMode="auto">
            <a:xfrm>
              <a:off x="2261" y="2982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</a:rPr>
                <a:t>=</a:t>
              </a:r>
              <a:endParaRPr lang="ru-RU" sz="2400" b="1"/>
            </a:p>
          </p:txBody>
        </p:sp>
        <p:sp>
          <p:nvSpPr>
            <p:cNvPr id="35865" name="Line 48"/>
            <p:cNvSpPr>
              <a:spLocks noChangeShapeType="1"/>
            </p:cNvSpPr>
            <p:nvPr/>
          </p:nvSpPr>
          <p:spPr bwMode="auto">
            <a:xfrm>
              <a:off x="2407" y="3095"/>
              <a:ext cx="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214" name="Line 62"/>
          <p:cNvSpPr>
            <a:spLocks noChangeShapeType="1"/>
          </p:cNvSpPr>
          <p:nvPr/>
        </p:nvSpPr>
        <p:spPr bwMode="auto">
          <a:xfrm flipV="1">
            <a:off x="1231900" y="5245100"/>
            <a:ext cx="2114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215" name="Line 63"/>
          <p:cNvSpPr>
            <a:spLocks noChangeShapeType="1"/>
          </p:cNvSpPr>
          <p:nvPr/>
        </p:nvSpPr>
        <p:spPr bwMode="auto">
          <a:xfrm flipV="1">
            <a:off x="1790700" y="5600700"/>
            <a:ext cx="5873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3" name="Rectangle 185"/>
          <p:cNvSpPr>
            <a:spLocks noChangeArrowheads="1"/>
          </p:cNvSpPr>
          <p:nvPr/>
        </p:nvSpPr>
        <p:spPr bwMode="auto">
          <a:xfrm>
            <a:off x="2854325" y="1782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1108075" y="5565775"/>
            <a:ext cx="1247775" cy="882650"/>
            <a:chOff x="690" y="3506"/>
            <a:chExt cx="786" cy="556"/>
          </a:xfrm>
        </p:grpSpPr>
        <p:sp>
          <p:nvSpPr>
            <p:cNvPr id="12369" name="Line 170"/>
            <p:cNvSpPr>
              <a:spLocks noChangeShapeType="1"/>
            </p:cNvSpPr>
            <p:nvPr/>
          </p:nvSpPr>
          <p:spPr bwMode="auto">
            <a:xfrm>
              <a:off x="1177" y="3609"/>
              <a:ext cx="1" cy="42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70" name="Group 182"/>
            <p:cNvGrpSpPr>
              <a:grpSpLocks/>
            </p:cNvGrpSpPr>
            <p:nvPr/>
          </p:nvGrpSpPr>
          <p:grpSpPr bwMode="auto">
            <a:xfrm>
              <a:off x="690" y="3506"/>
              <a:ext cx="487" cy="556"/>
              <a:chOff x="3317" y="2371"/>
              <a:chExt cx="487" cy="606"/>
            </a:xfrm>
          </p:grpSpPr>
          <p:sp>
            <p:nvSpPr>
              <p:cNvPr id="12372" name="Text Box 171"/>
              <p:cNvSpPr txBox="1">
                <a:spLocks noChangeAspect="1" noChangeArrowheads="1"/>
              </p:cNvSpPr>
              <p:nvPr/>
            </p:nvSpPr>
            <p:spPr bwMode="auto">
              <a:xfrm>
                <a:off x="3436" y="2487"/>
                <a:ext cx="368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73" name="Rectangle 179"/>
              <p:cNvSpPr>
                <a:spLocks noChangeArrowheads="1"/>
              </p:cNvSpPr>
              <p:nvPr/>
            </p:nvSpPr>
            <p:spPr bwMode="auto">
              <a:xfrm>
                <a:off x="3317" y="2684"/>
                <a:ext cx="11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2374" name="Rectangle 180"/>
              <p:cNvSpPr>
                <a:spLocks noChangeArrowheads="1"/>
              </p:cNvSpPr>
              <p:nvPr/>
            </p:nvSpPr>
            <p:spPr bwMode="auto">
              <a:xfrm>
                <a:off x="3322" y="2371"/>
                <a:ext cx="11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2375" name="Line 177"/>
              <p:cNvSpPr>
                <a:spLocks noChangeShapeType="1"/>
              </p:cNvSpPr>
              <p:nvPr/>
            </p:nvSpPr>
            <p:spPr bwMode="auto">
              <a:xfrm>
                <a:off x="3317" y="2668"/>
                <a:ext cx="146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71" name="Line 221"/>
            <p:cNvSpPr>
              <a:spLocks noChangeShapeType="1"/>
            </p:cNvSpPr>
            <p:nvPr/>
          </p:nvSpPr>
          <p:spPr bwMode="auto">
            <a:xfrm flipH="1">
              <a:off x="1114" y="3602"/>
              <a:ext cx="36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171450" y="3935413"/>
            <a:ext cx="2187575" cy="2465387"/>
            <a:chOff x="100" y="2479"/>
            <a:chExt cx="1378" cy="1553"/>
          </a:xfrm>
        </p:grpSpPr>
        <p:sp>
          <p:nvSpPr>
            <p:cNvPr id="12365" name="Line 163"/>
            <p:cNvSpPr>
              <a:spLocks noChangeShapeType="1"/>
            </p:cNvSpPr>
            <p:nvPr/>
          </p:nvSpPr>
          <p:spPr bwMode="auto">
            <a:xfrm flipH="1">
              <a:off x="384" y="4032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Line 164"/>
            <p:cNvSpPr>
              <a:spLocks noChangeShapeType="1"/>
            </p:cNvSpPr>
            <p:nvPr/>
          </p:nvSpPr>
          <p:spPr bwMode="auto">
            <a:xfrm>
              <a:off x="462" y="2479"/>
              <a:ext cx="0" cy="154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Text Box 165"/>
            <p:cNvSpPr txBox="1">
              <a:spLocks noChangeAspect="1" noChangeArrowheads="1"/>
            </p:cNvSpPr>
            <p:nvPr/>
          </p:nvSpPr>
          <p:spPr bwMode="auto">
            <a:xfrm>
              <a:off x="100" y="2977"/>
              <a:ext cx="4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8" name="Line 219"/>
            <p:cNvSpPr>
              <a:spLocks noChangeShapeType="1"/>
            </p:cNvSpPr>
            <p:nvPr/>
          </p:nvSpPr>
          <p:spPr bwMode="auto">
            <a:xfrm flipH="1">
              <a:off x="392" y="2480"/>
              <a:ext cx="1086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19075" y="7889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236538" y="1341438"/>
          <a:ext cx="239871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Формула" r:id="rId3" imgW="850680" imgH="749160" progId="Equation.3">
                  <p:embed/>
                </p:oleObj>
              </mc:Choice>
              <mc:Fallback>
                <p:oleObj name="Формула" r:id="rId3" imgW="850680" imgH="749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341438"/>
                        <a:ext cx="2398712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120900" y="725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4002747" y="507999"/>
          <a:ext cx="514125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Формула" r:id="rId5" imgW="1892160" imgH="393480" progId="Equation.3">
                  <p:embed/>
                </p:oleObj>
              </mc:Choice>
              <mc:Fallback>
                <p:oleObj name="Формула" r:id="rId5" imgW="18921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747" y="507999"/>
                        <a:ext cx="514125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14" name="Object 186"/>
          <p:cNvGraphicFramePr>
            <a:graphicFrameLocks noChangeAspect="1"/>
          </p:cNvGraphicFramePr>
          <p:nvPr/>
        </p:nvGraphicFramePr>
        <p:xfrm>
          <a:off x="4360863" y="1497013"/>
          <a:ext cx="411638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Формула" r:id="rId7" imgW="1460160" imgH="393480" progId="Equation.3">
                  <p:embed/>
                </p:oleObj>
              </mc:Choice>
              <mc:Fallback>
                <p:oleObj name="Формула" r:id="rId7" imgW="1460160" imgH="393480" progId="Equation.3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497013"/>
                        <a:ext cx="4116387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51" name="Rectangle 223"/>
          <p:cNvSpPr>
            <a:spLocks noChangeArrowheads="1"/>
          </p:cNvSpPr>
          <p:nvPr/>
        </p:nvSpPr>
        <p:spPr bwMode="auto">
          <a:xfrm>
            <a:off x="4445000" y="25193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5" name="Group 236"/>
          <p:cNvGrpSpPr>
            <a:grpSpLocks/>
          </p:cNvGrpSpPr>
          <p:nvPr/>
        </p:nvGrpSpPr>
        <p:grpSpPr bwMode="auto">
          <a:xfrm>
            <a:off x="4978400" y="3302000"/>
            <a:ext cx="4006850" cy="3238500"/>
            <a:chOff x="3184" y="2184"/>
            <a:chExt cx="2524" cy="2040"/>
          </a:xfrm>
        </p:grpSpPr>
        <p:sp>
          <p:nvSpPr>
            <p:cNvPr id="12334" name="Rectangle 188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5" name="Text Box 189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6" name="Line 190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Line 191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Line 192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Line 193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Line 194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Line 195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Line 196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Line 197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Line 198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Line 199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Line 200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Line 201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Line 202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Line 203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Line 204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Line 205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Line 206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Line 207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Line 208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Line 209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Line 210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Text Box 211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8" name="Text Box 212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9" name="Line 213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Line 214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Text Box 215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2362" name="Text Box 217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3" name="Freeform 22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Oval 216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354" name="Oval 226"/>
          <p:cNvSpPr>
            <a:spLocks noChangeAspect="1" noChangeArrowheads="1"/>
          </p:cNvSpPr>
          <p:nvPr/>
        </p:nvSpPr>
        <p:spPr bwMode="auto">
          <a:xfrm>
            <a:off x="5743575" y="548163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29"/>
          <p:cNvGrpSpPr>
            <a:grpSpLocks/>
          </p:cNvGrpSpPr>
          <p:nvPr/>
        </p:nvGrpSpPr>
        <p:grpSpPr bwMode="auto">
          <a:xfrm>
            <a:off x="5070475" y="5146675"/>
            <a:ext cx="773113" cy="882650"/>
            <a:chOff x="3317" y="2371"/>
            <a:chExt cx="487" cy="606"/>
          </a:xfrm>
        </p:grpSpPr>
        <p:sp>
          <p:nvSpPr>
            <p:cNvPr id="12330" name="Text Box 230"/>
            <p:cNvSpPr txBox="1">
              <a:spLocks noChangeAspect="1" noChangeArrowheads="1"/>
            </p:cNvSpPr>
            <p:nvPr/>
          </p:nvSpPr>
          <p:spPr bwMode="auto">
            <a:xfrm>
              <a:off x="3436" y="2487"/>
              <a:ext cx="36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1" name="Rectangle 231"/>
            <p:cNvSpPr>
              <a:spLocks noChangeArrowheads="1"/>
            </p:cNvSpPr>
            <p:nvPr/>
          </p:nvSpPr>
          <p:spPr bwMode="auto">
            <a:xfrm>
              <a:off x="3317" y="2684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2332" name="Rectangle 232"/>
            <p:cNvSpPr>
              <a:spLocks noChangeArrowheads="1"/>
            </p:cNvSpPr>
            <p:nvPr/>
          </p:nvSpPr>
          <p:spPr bwMode="auto">
            <a:xfrm>
              <a:off x="3322" y="2371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2333" name="Line 233"/>
            <p:cNvSpPr>
              <a:spLocks noChangeShapeType="1"/>
            </p:cNvSpPr>
            <p:nvPr/>
          </p:nvSpPr>
          <p:spPr bwMode="auto">
            <a:xfrm>
              <a:off x="3317" y="2668"/>
              <a:ext cx="14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370" name="Line 242"/>
          <p:cNvSpPr>
            <a:spLocks noChangeShapeType="1"/>
          </p:cNvSpPr>
          <p:nvPr/>
        </p:nvSpPr>
        <p:spPr bwMode="auto">
          <a:xfrm flipH="1">
            <a:off x="6437313" y="3738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2" name="Oval 244"/>
          <p:cNvSpPr>
            <a:spLocks noChangeAspect="1" noChangeArrowheads="1"/>
          </p:cNvSpPr>
          <p:nvPr/>
        </p:nvSpPr>
        <p:spPr bwMode="auto">
          <a:xfrm>
            <a:off x="6369050" y="6038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373" name="Rectangle 245"/>
          <p:cNvSpPr>
            <a:spLocks noChangeArrowheads="1"/>
          </p:cNvSpPr>
          <p:nvPr/>
        </p:nvSpPr>
        <p:spPr bwMode="auto">
          <a:xfrm>
            <a:off x="6594475" y="5983288"/>
            <a:ext cx="92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74" name="Line 246"/>
          <p:cNvSpPr>
            <a:spLocks noChangeShapeType="1"/>
          </p:cNvSpPr>
          <p:nvPr/>
        </p:nvSpPr>
        <p:spPr bwMode="auto">
          <a:xfrm flipV="1">
            <a:off x="5803900" y="55435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1" name="Oval 243"/>
          <p:cNvSpPr>
            <a:spLocks noChangeAspect="1" noChangeArrowheads="1"/>
          </p:cNvSpPr>
          <p:nvPr/>
        </p:nvSpPr>
        <p:spPr bwMode="auto">
          <a:xfrm>
            <a:off x="6369050" y="5473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2347913" y="3735388"/>
            <a:ext cx="1981200" cy="2924175"/>
            <a:chOff x="1471" y="2353"/>
            <a:chExt cx="1248" cy="1842"/>
          </a:xfrm>
        </p:grpSpPr>
        <p:sp>
          <p:nvSpPr>
            <p:cNvPr id="12326" name="Oval 143"/>
            <p:cNvSpPr>
              <a:spLocks noChangeArrowheads="1"/>
            </p:cNvSpPr>
            <p:nvPr/>
          </p:nvSpPr>
          <p:spPr bwMode="auto">
            <a:xfrm rot="78695" flipH="1">
              <a:off x="1599" y="3903"/>
              <a:ext cx="891" cy="2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7" name="Oval 144"/>
            <p:cNvSpPr>
              <a:spLocks noChangeArrowheads="1"/>
            </p:cNvSpPr>
            <p:nvPr/>
          </p:nvSpPr>
          <p:spPr bwMode="auto">
            <a:xfrm rot="78695" flipH="1">
              <a:off x="1474" y="3884"/>
              <a:ext cx="123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1471" y="2495"/>
              <a:ext cx="1248" cy="1700"/>
            </a:xfrm>
            <a:custGeom>
              <a:avLst/>
              <a:gdLst>
                <a:gd name="T0" fmla="*/ 1248 w 1248"/>
                <a:gd name="T1" fmla="*/ 27 h 1700"/>
                <a:gd name="T2" fmla="*/ 1236 w 1248"/>
                <a:gd name="T3" fmla="*/ 1567 h 1700"/>
                <a:gd name="T4" fmla="*/ 1203 w 1248"/>
                <a:gd name="T5" fmla="*/ 1603 h 1700"/>
                <a:gd name="T6" fmla="*/ 1183 w 1248"/>
                <a:gd name="T7" fmla="*/ 1619 h 1700"/>
                <a:gd name="T8" fmla="*/ 1156 w 1248"/>
                <a:gd name="T9" fmla="*/ 1631 h 1700"/>
                <a:gd name="T10" fmla="*/ 1123 w 1248"/>
                <a:gd name="T11" fmla="*/ 1647 h 1700"/>
                <a:gd name="T12" fmla="*/ 1087 w 1248"/>
                <a:gd name="T13" fmla="*/ 1658 h 1700"/>
                <a:gd name="T14" fmla="*/ 1056 w 1248"/>
                <a:gd name="T15" fmla="*/ 1666 h 1700"/>
                <a:gd name="T16" fmla="*/ 1013 w 1248"/>
                <a:gd name="T17" fmla="*/ 1677 h 1700"/>
                <a:gd name="T18" fmla="*/ 958 w 1248"/>
                <a:gd name="T19" fmla="*/ 1688 h 1700"/>
                <a:gd name="T20" fmla="*/ 906 w 1248"/>
                <a:gd name="T21" fmla="*/ 1693 h 1700"/>
                <a:gd name="T22" fmla="*/ 844 w 1248"/>
                <a:gd name="T23" fmla="*/ 1698 h 1700"/>
                <a:gd name="T24" fmla="*/ 780 w 1248"/>
                <a:gd name="T25" fmla="*/ 1700 h 1700"/>
                <a:gd name="T26" fmla="*/ 735 w 1248"/>
                <a:gd name="T27" fmla="*/ 1700 h 1700"/>
                <a:gd name="T28" fmla="*/ 683 w 1248"/>
                <a:gd name="T29" fmla="*/ 1700 h 1700"/>
                <a:gd name="T30" fmla="*/ 643 w 1248"/>
                <a:gd name="T31" fmla="*/ 1700 h 1700"/>
                <a:gd name="T32" fmla="*/ 609 w 1248"/>
                <a:gd name="T33" fmla="*/ 1698 h 1700"/>
                <a:gd name="T34" fmla="*/ 571 w 1248"/>
                <a:gd name="T35" fmla="*/ 1698 h 1700"/>
                <a:gd name="T36" fmla="*/ 531 w 1248"/>
                <a:gd name="T37" fmla="*/ 1695 h 1700"/>
                <a:gd name="T38" fmla="*/ 496 w 1248"/>
                <a:gd name="T39" fmla="*/ 1693 h 1700"/>
                <a:gd name="T40" fmla="*/ 463 w 1248"/>
                <a:gd name="T41" fmla="*/ 1691 h 1700"/>
                <a:gd name="T42" fmla="*/ 424 w 1248"/>
                <a:gd name="T43" fmla="*/ 1688 h 1700"/>
                <a:gd name="T44" fmla="*/ 383 w 1248"/>
                <a:gd name="T45" fmla="*/ 1681 h 1700"/>
                <a:gd name="T46" fmla="*/ 338 w 1248"/>
                <a:gd name="T47" fmla="*/ 1677 h 1700"/>
                <a:gd name="T48" fmla="*/ 304 w 1248"/>
                <a:gd name="T49" fmla="*/ 1672 h 1700"/>
                <a:gd name="T50" fmla="*/ 268 w 1248"/>
                <a:gd name="T51" fmla="*/ 1666 h 1700"/>
                <a:gd name="T52" fmla="*/ 234 w 1248"/>
                <a:gd name="T53" fmla="*/ 1659 h 1700"/>
                <a:gd name="T54" fmla="*/ 171 w 1248"/>
                <a:gd name="T55" fmla="*/ 1642 h 1700"/>
                <a:gd name="T56" fmla="*/ 130 w 1248"/>
                <a:gd name="T57" fmla="*/ 1627 h 1700"/>
                <a:gd name="T58" fmla="*/ 79 w 1248"/>
                <a:gd name="T59" fmla="*/ 1606 h 1700"/>
                <a:gd name="T60" fmla="*/ 32 w 1248"/>
                <a:gd name="T61" fmla="*/ 1578 h 1700"/>
                <a:gd name="T62" fmla="*/ 5 w 1248"/>
                <a:gd name="T63" fmla="*/ 1553 h 1700"/>
                <a:gd name="T64" fmla="*/ 0 w 1248"/>
                <a:gd name="T65" fmla="*/ 1533 h 1700"/>
                <a:gd name="T66" fmla="*/ 3 w 1248"/>
                <a:gd name="T67" fmla="*/ 0 h 17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8"/>
                <a:gd name="T103" fmla="*/ 0 h 1700"/>
                <a:gd name="T104" fmla="*/ 1248 w 1248"/>
                <a:gd name="T105" fmla="*/ 1700 h 17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8" h="1700">
                  <a:moveTo>
                    <a:pt x="1248" y="27"/>
                  </a:moveTo>
                  <a:lnTo>
                    <a:pt x="1236" y="1567"/>
                  </a:lnTo>
                  <a:lnTo>
                    <a:pt x="1203" y="1603"/>
                  </a:lnTo>
                  <a:lnTo>
                    <a:pt x="1183" y="1619"/>
                  </a:lnTo>
                  <a:lnTo>
                    <a:pt x="1156" y="1631"/>
                  </a:lnTo>
                  <a:lnTo>
                    <a:pt x="1123" y="1647"/>
                  </a:lnTo>
                  <a:lnTo>
                    <a:pt x="1087" y="1658"/>
                  </a:lnTo>
                  <a:lnTo>
                    <a:pt x="1056" y="1666"/>
                  </a:lnTo>
                  <a:lnTo>
                    <a:pt x="1013" y="1677"/>
                  </a:lnTo>
                  <a:lnTo>
                    <a:pt x="958" y="1688"/>
                  </a:lnTo>
                  <a:lnTo>
                    <a:pt x="906" y="1693"/>
                  </a:lnTo>
                  <a:lnTo>
                    <a:pt x="844" y="1698"/>
                  </a:lnTo>
                  <a:lnTo>
                    <a:pt x="780" y="1700"/>
                  </a:lnTo>
                  <a:lnTo>
                    <a:pt x="735" y="1700"/>
                  </a:lnTo>
                  <a:lnTo>
                    <a:pt x="683" y="1700"/>
                  </a:lnTo>
                  <a:lnTo>
                    <a:pt x="643" y="1700"/>
                  </a:lnTo>
                  <a:lnTo>
                    <a:pt x="609" y="1698"/>
                  </a:lnTo>
                  <a:lnTo>
                    <a:pt x="571" y="1698"/>
                  </a:lnTo>
                  <a:lnTo>
                    <a:pt x="531" y="1695"/>
                  </a:lnTo>
                  <a:lnTo>
                    <a:pt x="496" y="1693"/>
                  </a:lnTo>
                  <a:lnTo>
                    <a:pt x="463" y="1691"/>
                  </a:lnTo>
                  <a:lnTo>
                    <a:pt x="424" y="1688"/>
                  </a:lnTo>
                  <a:lnTo>
                    <a:pt x="383" y="1681"/>
                  </a:lnTo>
                  <a:lnTo>
                    <a:pt x="338" y="1677"/>
                  </a:lnTo>
                  <a:lnTo>
                    <a:pt x="304" y="1672"/>
                  </a:lnTo>
                  <a:lnTo>
                    <a:pt x="268" y="1666"/>
                  </a:lnTo>
                  <a:lnTo>
                    <a:pt x="234" y="1659"/>
                  </a:lnTo>
                  <a:lnTo>
                    <a:pt x="171" y="1642"/>
                  </a:lnTo>
                  <a:lnTo>
                    <a:pt x="130" y="1627"/>
                  </a:lnTo>
                  <a:lnTo>
                    <a:pt x="79" y="1606"/>
                  </a:lnTo>
                  <a:lnTo>
                    <a:pt x="32" y="1578"/>
                  </a:lnTo>
                  <a:lnTo>
                    <a:pt x="5" y="1553"/>
                  </a:lnTo>
                  <a:lnTo>
                    <a:pt x="0" y="1533"/>
                  </a:lnTo>
                  <a:lnTo>
                    <a:pt x="3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9" name="Oval 145"/>
            <p:cNvSpPr>
              <a:spLocks noChangeArrowheads="1"/>
            </p:cNvSpPr>
            <p:nvPr/>
          </p:nvSpPr>
          <p:spPr bwMode="auto">
            <a:xfrm rot="78695" flipH="1">
              <a:off x="1475" y="2353"/>
              <a:ext cx="1244" cy="3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67" name="Freeform 175"/>
          <p:cNvSpPr>
            <a:spLocks/>
          </p:cNvSpPr>
          <p:nvPr/>
        </p:nvSpPr>
        <p:spPr bwMode="auto">
          <a:xfrm>
            <a:off x="3152775" y="4216400"/>
            <a:ext cx="292100" cy="2433638"/>
          </a:xfrm>
          <a:custGeom>
            <a:avLst/>
            <a:gdLst>
              <a:gd name="T0" fmla="*/ 0 w 184"/>
              <a:gd name="T1" fmla="*/ 1524 h 1533"/>
              <a:gd name="T2" fmla="*/ 0 w 184"/>
              <a:gd name="T3" fmla="*/ 0 h 1533"/>
              <a:gd name="T4" fmla="*/ 47 w 184"/>
              <a:gd name="T5" fmla="*/ 6 h 1533"/>
              <a:gd name="T6" fmla="*/ 99 w 184"/>
              <a:gd name="T7" fmla="*/ 6 h 1533"/>
              <a:gd name="T8" fmla="*/ 141 w 184"/>
              <a:gd name="T9" fmla="*/ 6 h 1533"/>
              <a:gd name="T10" fmla="*/ 178 w 184"/>
              <a:gd name="T11" fmla="*/ 4 h 1533"/>
              <a:gd name="T12" fmla="*/ 184 w 184"/>
              <a:gd name="T13" fmla="*/ 1532 h 1533"/>
              <a:gd name="T14" fmla="*/ 152 w 184"/>
              <a:gd name="T15" fmla="*/ 1532 h 1533"/>
              <a:gd name="T16" fmla="*/ 109 w 184"/>
              <a:gd name="T17" fmla="*/ 1532 h 1533"/>
              <a:gd name="T18" fmla="*/ 68 w 184"/>
              <a:gd name="T19" fmla="*/ 1532 h 1533"/>
              <a:gd name="T20" fmla="*/ 26 w 184"/>
              <a:gd name="T21" fmla="*/ 1528 h 1533"/>
              <a:gd name="T22" fmla="*/ 0 w 184"/>
              <a:gd name="T23" fmla="*/ 1524 h 15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4"/>
              <a:gd name="T37" fmla="*/ 0 h 1533"/>
              <a:gd name="T38" fmla="*/ 184 w 184"/>
              <a:gd name="T39" fmla="*/ 1533 h 15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4" h="1533">
                <a:moveTo>
                  <a:pt x="0" y="1524"/>
                </a:moveTo>
                <a:lnTo>
                  <a:pt x="0" y="0"/>
                </a:lnTo>
                <a:lnTo>
                  <a:pt x="47" y="6"/>
                </a:lnTo>
                <a:cubicBezTo>
                  <a:pt x="64" y="7"/>
                  <a:pt x="84" y="6"/>
                  <a:pt x="99" y="6"/>
                </a:cubicBezTo>
                <a:cubicBezTo>
                  <a:pt x="114" y="6"/>
                  <a:pt x="128" y="6"/>
                  <a:pt x="141" y="6"/>
                </a:cubicBezTo>
                <a:lnTo>
                  <a:pt x="178" y="4"/>
                </a:lnTo>
                <a:lnTo>
                  <a:pt x="184" y="1532"/>
                </a:lnTo>
                <a:lnTo>
                  <a:pt x="152" y="1532"/>
                </a:lnTo>
                <a:cubicBezTo>
                  <a:pt x="139" y="1532"/>
                  <a:pt x="123" y="1532"/>
                  <a:pt x="109" y="1532"/>
                </a:cubicBezTo>
                <a:cubicBezTo>
                  <a:pt x="85" y="1533"/>
                  <a:pt x="82" y="1532"/>
                  <a:pt x="68" y="1532"/>
                </a:cubicBezTo>
                <a:lnTo>
                  <a:pt x="26" y="1528"/>
                </a:lnTo>
                <a:lnTo>
                  <a:pt x="0" y="152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69" name="Freeform 177"/>
          <p:cNvSpPr>
            <a:spLocks/>
          </p:cNvSpPr>
          <p:nvPr/>
        </p:nvSpPr>
        <p:spPr bwMode="auto">
          <a:xfrm>
            <a:off x="3155950" y="4206875"/>
            <a:ext cx="282575" cy="1803400"/>
          </a:xfrm>
          <a:custGeom>
            <a:avLst/>
            <a:gdLst/>
            <a:ahLst/>
            <a:cxnLst>
              <a:cxn ang="0">
                <a:pos x="0" y="1133"/>
              </a:cxn>
              <a:cxn ang="0">
                <a:pos x="2" y="0"/>
              </a:cxn>
              <a:cxn ang="0">
                <a:pos x="47" y="3"/>
              </a:cxn>
              <a:cxn ang="0">
                <a:pos x="92" y="4"/>
              </a:cxn>
              <a:cxn ang="0">
                <a:pos x="137" y="6"/>
              </a:cxn>
              <a:cxn ang="0">
                <a:pos x="174" y="3"/>
              </a:cxn>
              <a:cxn ang="0">
                <a:pos x="178" y="1136"/>
              </a:cxn>
              <a:cxn ang="0">
                <a:pos x="0" y="1133"/>
              </a:cxn>
            </a:cxnLst>
            <a:rect l="0" t="0" r="r" b="b"/>
            <a:pathLst>
              <a:path w="178" h="1136">
                <a:moveTo>
                  <a:pt x="0" y="1133"/>
                </a:moveTo>
                <a:lnTo>
                  <a:pt x="2" y="0"/>
                </a:lnTo>
                <a:lnTo>
                  <a:pt x="47" y="3"/>
                </a:lnTo>
                <a:cubicBezTo>
                  <a:pt x="62" y="4"/>
                  <a:pt x="77" y="4"/>
                  <a:pt x="92" y="4"/>
                </a:cubicBezTo>
                <a:cubicBezTo>
                  <a:pt x="106" y="4"/>
                  <a:pt x="124" y="7"/>
                  <a:pt x="137" y="6"/>
                </a:cubicBezTo>
                <a:lnTo>
                  <a:pt x="174" y="3"/>
                </a:lnTo>
                <a:lnTo>
                  <a:pt x="178" y="1136"/>
                </a:lnTo>
                <a:lnTo>
                  <a:pt x="0" y="1133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68" name="Freeform 176"/>
          <p:cNvSpPr>
            <a:spLocks/>
          </p:cNvSpPr>
          <p:nvPr/>
        </p:nvSpPr>
        <p:spPr bwMode="auto">
          <a:xfrm>
            <a:off x="3152775" y="6003925"/>
            <a:ext cx="292100" cy="649288"/>
          </a:xfrm>
          <a:custGeom>
            <a:avLst/>
            <a:gdLst/>
            <a:ahLst/>
            <a:cxnLst>
              <a:cxn ang="0">
                <a:pos x="0" y="1532"/>
              </a:cxn>
              <a:cxn ang="0">
                <a:pos x="0" y="0"/>
              </a:cxn>
              <a:cxn ang="0">
                <a:pos x="68" y="6"/>
              </a:cxn>
              <a:cxn ang="0">
                <a:pos x="142" y="6"/>
              </a:cxn>
              <a:cxn ang="0">
                <a:pos x="202" y="6"/>
              </a:cxn>
              <a:cxn ang="0">
                <a:pos x="260" y="2"/>
              </a:cxn>
              <a:cxn ang="0">
                <a:pos x="264" y="1540"/>
              </a:cxn>
              <a:cxn ang="0">
                <a:pos x="218" y="1540"/>
              </a:cxn>
              <a:cxn ang="0">
                <a:pos x="156" y="1540"/>
              </a:cxn>
              <a:cxn ang="0">
                <a:pos x="98" y="1540"/>
              </a:cxn>
              <a:cxn ang="0">
                <a:pos x="38" y="1536"/>
              </a:cxn>
              <a:cxn ang="0">
                <a:pos x="0" y="1532"/>
              </a:cxn>
            </a:cxnLst>
            <a:rect l="0" t="0" r="r" b="b"/>
            <a:pathLst>
              <a:path w="264" h="1541">
                <a:moveTo>
                  <a:pt x="0" y="1532"/>
                </a:moveTo>
                <a:lnTo>
                  <a:pt x="0" y="0"/>
                </a:lnTo>
                <a:lnTo>
                  <a:pt x="68" y="6"/>
                </a:lnTo>
                <a:cubicBezTo>
                  <a:pt x="92" y="7"/>
                  <a:pt x="120" y="6"/>
                  <a:pt x="142" y="6"/>
                </a:cubicBezTo>
                <a:cubicBezTo>
                  <a:pt x="164" y="6"/>
                  <a:pt x="183" y="6"/>
                  <a:pt x="202" y="6"/>
                </a:cubicBezTo>
                <a:lnTo>
                  <a:pt x="260" y="2"/>
                </a:lnTo>
                <a:lnTo>
                  <a:pt x="264" y="1540"/>
                </a:lnTo>
                <a:lnTo>
                  <a:pt x="218" y="1540"/>
                </a:lnTo>
                <a:cubicBezTo>
                  <a:pt x="200" y="1540"/>
                  <a:pt x="176" y="1540"/>
                  <a:pt x="156" y="1540"/>
                </a:cubicBezTo>
                <a:cubicBezTo>
                  <a:pt x="122" y="1541"/>
                  <a:pt x="117" y="1540"/>
                  <a:pt x="98" y="1540"/>
                </a:cubicBezTo>
                <a:lnTo>
                  <a:pt x="38" y="1536"/>
                </a:lnTo>
                <a:lnTo>
                  <a:pt x="0" y="1532"/>
                </a:lnTo>
                <a:close/>
              </a:path>
            </a:pathLst>
          </a:custGeom>
          <a:gradFill rotWithShape="1">
            <a:gsLst>
              <a:gs pos="0">
                <a:srgbClr val="E1FFFF">
                  <a:alpha val="38000"/>
                </a:srgbClr>
              </a:gs>
              <a:gs pos="50000">
                <a:srgbClr val="E1FFFF">
                  <a:gamma/>
                  <a:shade val="98824"/>
                  <a:invGamma/>
                </a:srgbClr>
              </a:gs>
              <a:gs pos="100000">
                <a:srgbClr val="E1FFFF">
                  <a:alpha val="38000"/>
                </a:srgbClr>
              </a:gs>
            </a:gsLst>
            <a:lin ang="5400000" scaled="1"/>
          </a:gradFill>
          <a:ln w="1905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0" name="Rectangle 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4" name="Управляющая кнопка: домой 73">
            <a:hlinkClick r:id="rId9" action="ppaction://hlinksldjump" highlightClick="1"/>
          </p:cNvPr>
          <p:cNvSpPr/>
          <p:nvPr/>
        </p:nvSpPr>
        <p:spPr>
          <a:xfrm>
            <a:off x="8365067" y="237068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20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667000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48166" name="Object 38"/>
          <p:cNvGraphicFramePr>
            <a:graphicFrameLocks noChangeAspect="1"/>
          </p:cNvGraphicFramePr>
          <p:nvPr/>
        </p:nvGraphicFramePr>
        <p:xfrm>
          <a:off x="4672013" y="506413"/>
          <a:ext cx="42576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Формула" r:id="rId3" imgW="1511280" imgH="393480" progId="Equation.3">
                  <p:embed/>
                </p:oleObj>
              </mc:Choice>
              <mc:Fallback>
                <p:oleObj name="Формула" r:id="rId3" imgW="1511280" imgH="393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506413"/>
                        <a:ext cx="42576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51" name="Rectangle 223"/>
          <p:cNvSpPr>
            <a:spLocks noChangeArrowheads="1"/>
          </p:cNvSpPr>
          <p:nvPr/>
        </p:nvSpPr>
        <p:spPr bwMode="auto">
          <a:xfrm>
            <a:off x="4445000" y="2519363"/>
            <a:ext cx="491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5" name="Group 236"/>
          <p:cNvGrpSpPr>
            <a:grpSpLocks/>
          </p:cNvGrpSpPr>
          <p:nvPr/>
        </p:nvGrpSpPr>
        <p:grpSpPr bwMode="auto">
          <a:xfrm>
            <a:off x="4978400" y="3302000"/>
            <a:ext cx="4006850" cy="3238500"/>
            <a:chOff x="3184" y="2184"/>
            <a:chExt cx="2524" cy="2040"/>
          </a:xfrm>
        </p:grpSpPr>
        <p:sp>
          <p:nvSpPr>
            <p:cNvPr id="13358" name="Rectangle 188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Text Box 189"/>
            <p:cNvSpPr txBox="1">
              <a:spLocks noChangeAspect="1" noChangeArrowheads="1"/>
            </p:cNvSpPr>
            <p:nvPr/>
          </p:nvSpPr>
          <p:spPr bwMode="auto">
            <a:xfrm>
              <a:off x="4565" y="2197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0" name="Line 190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Line 191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Line 192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Line 193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Line 194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Line 195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Line 196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Line 197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198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Line 199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Line 200"/>
            <p:cNvSpPr>
              <a:spLocks noChangeAspect="1" noChangeShapeType="1"/>
            </p:cNvSpPr>
            <p:nvPr/>
          </p:nvSpPr>
          <p:spPr bwMode="auto">
            <a:xfrm flipV="1">
              <a:off x="3202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Line 201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202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Line 203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Line 204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Line 205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Line 206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Line 207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Line 208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Line 209"/>
            <p:cNvSpPr>
              <a:spLocks noChangeAspect="1" noChangeShapeType="1"/>
            </p:cNvSpPr>
            <p:nvPr/>
          </p:nvSpPr>
          <p:spPr bwMode="auto">
            <a:xfrm flipH="1" flipV="1">
              <a:off x="3695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210"/>
            <p:cNvSpPr>
              <a:spLocks noChangeAspect="1" noChangeShapeType="1"/>
            </p:cNvSpPr>
            <p:nvPr/>
          </p:nvSpPr>
          <p:spPr bwMode="auto">
            <a:xfrm>
              <a:off x="3230" y="3950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Text Box 211"/>
            <p:cNvSpPr txBox="1">
              <a:spLocks noChangeAspect="1" noChangeArrowheads="1"/>
            </p:cNvSpPr>
            <p:nvPr/>
          </p:nvSpPr>
          <p:spPr bwMode="auto">
            <a:xfrm>
              <a:off x="3810" y="2184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2" name="Text Box 212"/>
            <p:cNvSpPr txBox="1">
              <a:spLocks noChangeAspect="1" noChangeArrowheads="1"/>
            </p:cNvSpPr>
            <p:nvPr/>
          </p:nvSpPr>
          <p:spPr bwMode="auto">
            <a:xfrm>
              <a:off x="5514" y="3687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3" name="Line 213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4" name="Line 214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5" name="Text Box 215"/>
            <p:cNvSpPr txBox="1">
              <a:spLocks noChangeAspect="1" noChangeArrowheads="1"/>
            </p:cNvSpPr>
            <p:nvPr/>
          </p:nvSpPr>
          <p:spPr bwMode="auto">
            <a:xfrm>
              <a:off x="3488" y="389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3386" name="Text Box 217"/>
            <p:cNvSpPr txBox="1">
              <a:spLocks noChangeAspect="1" noChangeArrowheads="1"/>
            </p:cNvSpPr>
            <p:nvPr/>
          </p:nvSpPr>
          <p:spPr bwMode="auto">
            <a:xfrm>
              <a:off x="3668" y="2449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7" name="Freeform 224"/>
            <p:cNvSpPr>
              <a:spLocks/>
            </p:cNvSpPr>
            <p:nvPr/>
          </p:nvSpPr>
          <p:spPr bwMode="auto">
            <a:xfrm>
              <a:off x="3671" y="2511"/>
              <a:ext cx="1889" cy="1438"/>
            </a:xfrm>
            <a:custGeom>
              <a:avLst/>
              <a:gdLst>
                <a:gd name="T0" fmla="*/ 0 w 2029"/>
                <a:gd name="T1" fmla="*/ 145 h 1438"/>
                <a:gd name="T2" fmla="*/ 76 w 2029"/>
                <a:gd name="T3" fmla="*/ 360 h 1438"/>
                <a:gd name="T4" fmla="*/ 218 w 2029"/>
                <a:gd name="T5" fmla="*/ 716 h 1438"/>
                <a:gd name="T6" fmla="*/ 406 w 2029"/>
                <a:gd name="T7" fmla="*/ 1048 h 1438"/>
                <a:gd name="T8" fmla="*/ 555 w 2029"/>
                <a:gd name="T9" fmla="*/ 1239 h 1438"/>
                <a:gd name="T10" fmla="*/ 749 w 2029"/>
                <a:gd name="T11" fmla="*/ 1391 h 1438"/>
                <a:gd name="T12" fmla="*/ 916 w 2029"/>
                <a:gd name="T13" fmla="*/ 1437 h 1438"/>
                <a:gd name="T14" fmla="*/ 1073 w 2029"/>
                <a:gd name="T15" fmla="*/ 1398 h 1438"/>
                <a:gd name="T16" fmla="*/ 1262 w 2029"/>
                <a:gd name="T17" fmla="*/ 1256 h 1438"/>
                <a:gd name="T18" fmla="*/ 1422 w 2029"/>
                <a:gd name="T19" fmla="*/ 1058 h 1438"/>
                <a:gd name="T20" fmla="*/ 1621 w 2029"/>
                <a:gd name="T21" fmla="*/ 712 h 1438"/>
                <a:gd name="T22" fmla="*/ 1773 w 2029"/>
                <a:gd name="T23" fmla="*/ 355 h 1438"/>
                <a:gd name="T24" fmla="*/ 1860 w 2029"/>
                <a:gd name="T25" fmla="*/ 91 h 1438"/>
                <a:gd name="T26" fmla="*/ 1889 w 2029"/>
                <a:gd name="T27" fmla="*/ 0 h 1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29"/>
                <a:gd name="T43" fmla="*/ 0 h 1438"/>
                <a:gd name="T44" fmla="*/ 2029 w 2029"/>
                <a:gd name="T45" fmla="*/ 1438 h 1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29" h="1438">
                  <a:moveTo>
                    <a:pt x="0" y="145"/>
                  </a:moveTo>
                  <a:cubicBezTo>
                    <a:pt x="13" y="180"/>
                    <a:pt x="44" y="265"/>
                    <a:pt x="82" y="360"/>
                  </a:cubicBezTo>
                  <a:cubicBezTo>
                    <a:pt x="121" y="455"/>
                    <a:pt x="175" y="602"/>
                    <a:pt x="234" y="716"/>
                  </a:cubicBezTo>
                  <a:cubicBezTo>
                    <a:pt x="292" y="831"/>
                    <a:pt x="375" y="963"/>
                    <a:pt x="436" y="1048"/>
                  </a:cubicBezTo>
                  <a:cubicBezTo>
                    <a:pt x="498" y="1136"/>
                    <a:pt x="535" y="1181"/>
                    <a:pt x="596" y="1239"/>
                  </a:cubicBezTo>
                  <a:cubicBezTo>
                    <a:pt x="657" y="1295"/>
                    <a:pt x="740" y="1358"/>
                    <a:pt x="805" y="1391"/>
                  </a:cubicBezTo>
                  <a:cubicBezTo>
                    <a:pt x="870" y="1424"/>
                    <a:pt x="927" y="1436"/>
                    <a:pt x="984" y="1437"/>
                  </a:cubicBezTo>
                  <a:cubicBezTo>
                    <a:pt x="1041" y="1438"/>
                    <a:pt x="1089" y="1428"/>
                    <a:pt x="1152" y="1398"/>
                  </a:cubicBezTo>
                  <a:cubicBezTo>
                    <a:pt x="1214" y="1368"/>
                    <a:pt x="1294" y="1312"/>
                    <a:pt x="1356" y="1256"/>
                  </a:cubicBezTo>
                  <a:cubicBezTo>
                    <a:pt x="1418" y="1199"/>
                    <a:pt x="1463" y="1148"/>
                    <a:pt x="1527" y="1058"/>
                  </a:cubicBezTo>
                  <a:cubicBezTo>
                    <a:pt x="1591" y="968"/>
                    <a:pt x="1678" y="829"/>
                    <a:pt x="1741" y="712"/>
                  </a:cubicBezTo>
                  <a:cubicBezTo>
                    <a:pt x="1803" y="595"/>
                    <a:pt x="1863" y="458"/>
                    <a:pt x="1904" y="355"/>
                  </a:cubicBezTo>
                  <a:cubicBezTo>
                    <a:pt x="1946" y="252"/>
                    <a:pt x="1977" y="149"/>
                    <a:pt x="1998" y="91"/>
                  </a:cubicBezTo>
                  <a:cubicBezTo>
                    <a:pt x="2018" y="32"/>
                    <a:pt x="2024" y="15"/>
                    <a:pt x="2029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Oval 216"/>
            <p:cNvSpPr>
              <a:spLocks noChangeAspect="1" noChangeArrowheads="1"/>
            </p:cNvSpPr>
            <p:nvPr/>
          </p:nvSpPr>
          <p:spPr bwMode="auto">
            <a:xfrm>
              <a:off x="3662" y="268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354" name="Oval 226"/>
          <p:cNvSpPr>
            <a:spLocks noChangeAspect="1" noChangeArrowheads="1"/>
          </p:cNvSpPr>
          <p:nvPr/>
        </p:nvSpPr>
        <p:spPr bwMode="auto">
          <a:xfrm>
            <a:off x="5743575" y="548163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229"/>
          <p:cNvGrpSpPr>
            <a:grpSpLocks/>
          </p:cNvGrpSpPr>
          <p:nvPr/>
        </p:nvGrpSpPr>
        <p:grpSpPr bwMode="auto">
          <a:xfrm>
            <a:off x="5070475" y="5146675"/>
            <a:ext cx="773113" cy="882650"/>
            <a:chOff x="3317" y="2371"/>
            <a:chExt cx="487" cy="606"/>
          </a:xfrm>
        </p:grpSpPr>
        <p:sp>
          <p:nvSpPr>
            <p:cNvPr id="13354" name="Text Box 230"/>
            <p:cNvSpPr txBox="1">
              <a:spLocks noChangeAspect="1" noChangeArrowheads="1"/>
            </p:cNvSpPr>
            <p:nvPr/>
          </p:nvSpPr>
          <p:spPr bwMode="auto">
            <a:xfrm>
              <a:off x="3436" y="2487"/>
              <a:ext cx="36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="1" baseline="-25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5" name="Rectangle 231"/>
            <p:cNvSpPr>
              <a:spLocks noChangeArrowheads="1"/>
            </p:cNvSpPr>
            <p:nvPr/>
          </p:nvSpPr>
          <p:spPr bwMode="auto">
            <a:xfrm>
              <a:off x="3317" y="2684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3356" name="Rectangle 232"/>
            <p:cNvSpPr>
              <a:spLocks noChangeArrowheads="1"/>
            </p:cNvSpPr>
            <p:nvPr/>
          </p:nvSpPr>
          <p:spPr bwMode="auto">
            <a:xfrm>
              <a:off x="3322" y="2371"/>
              <a:ext cx="1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357" name="Line 233"/>
            <p:cNvSpPr>
              <a:spLocks noChangeShapeType="1"/>
            </p:cNvSpPr>
            <p:nvPr/>
          </p:nvSpPr>
          <p:spPr bwMode="auto">
            <a:xfrm>
              <a:off x="3317" y="2668"/>
              <a:ext cx="14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370" name="Line 242"/>
          <p:cNvSpPr>
            <a:spLocks noChangeShapeType="1"/>
          </p:cNvSpPr>
          <p:nvPr/>
        </p:nvSpPr>
        <p:spPr bwMode="auto">
          <a:xfrm flipH="1">
            <a:off x="6437313" y="3738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2" name="Oval 244"/>
          <p:cNvSpPr>
            <a:spLocks noChangeAspect="1" noChangeArrowheads="1"/>
          </p:cNvSpPr>
          <p:nvPr/>
        </p:nvSpPr>
        <p:spPr bwMode="auto">
          <a:xfrm>
            <a:off x="6369050" y="6038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373" name="Rectangle 245"/>
          <p:cNvSpPr>
            <a:spLocks noChangeArrowheads="1"/>
          </p:cNvSpPr>
          <p:nvPr/>
        </p:nvSpPr>
        <p:spPr bwMode="auto">
          <a:xfrm>
            <a:off x="6594475" y="5983288"/>
            <a:ext cx="92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74" name="Line 246"/>
          <p:cNvSpPr>
            <a:spLocks noChangeShapeType="1"/>
          </p:cNvSpPr>
          <p:nvPr/>
        </p:nvSpPr>
        <p:spPr bwMode="auto">
          <a:xfrm flipV="1">
            <a:off x="5803900" y="55435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375" name="Rectangle 247"/>
          <p:cNvSpPr>
            <a:spLocks noChangeArrowheads="1"/>
          </p:cNvSpPr>
          <p:nvPr/>
        </p:nvSpPr>
        <p:spPr bwMode="auto">
          <a:xfrm>
            <a:off x="279400" y="12461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48376" name="Object 248"/>
          <p:cNvGraphicFramePr>
            <a:graphicFrameLocks noChangeAspect="1"/>
          </p:cNvGraphicFramePr>
          <p:nvPr/>
        </p:nvGraphicFramePr>
        <p:xfrm>
          <a:off x="220663" y="2132013"/>
          <a:ext cx="3863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Формула" r:id="rId5" imgW="1371600" imgH="393480" progId="Equation.3">
                  <p:embed/>
                </p:oleObj>
              </mc:Choice>
              <mc:Fallback>
                <p:oleObj name="Формула" r:id="rId5" imgW="1371600" imgH="393480" progId="Equation.3">
                  <p:embed/>
                  <p:pic>
                    <p:nvPicPr>
                      <p:cNvPr id="0" name="Object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132013"/>
                        <a:ext cx="3863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71" name="Oval 243"/>
          <p:cNvSpPr>
            <a:spLocks noChangeAspect="1" noChangeArrowheads="1"/>
          </p:cNvSpPr>
          <p:nvPr/>
        </p:nvSpPr>
        <p:spPr bwMode="auto">
          <a:xfrm>
            <a:off x="6369050" y="5473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8377" name="Object 249"/>
          <p:cNvGraphicFramePr>
            <a:graphicFrameLocks noChangeAspect="1"/>
          </p:cNvGraphicFramePr>
          <p:nvPr/>
        </p:nvGraphicFramePr>
        <p:xfrm>
          <a:off x="265113" y="3328988"/>
          <a:ext cx="46148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Формула" r:id="rId7" imgW="1638000" imgH="203040" progId="Equation.3">
                  <p:embed/>
                </p:oleObj>
              </mc:Choice>
              <mc:Fallback>
                <p:oleObj name="Формула" r:id="rId7" imgW="1638000" imgH="203040" progId="Equation.3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328988"/>
                        <a:ext cx="461486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78" name="Object 250"/>
          <p:cNvGraphicFramePr>
            <a:graphicFrameLocks noChangeAspect="1"/>
          </p:cNvGraphicFramePr>
          <p:nvPr/>
        </p:nvGraphicFramePr>
        <p:xfrm>
          <a:off x="346075" y="3900488"/>
          <a:ext cx="37909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Формула" r:id="rId9" imgW="1346040" imgH="203040" progId="Equation.3">
                  <p:embed/>
                </p:oleObj>
              </mc:Choice>
              <mc:Fallback>
                <p:oleObj name="Формула" r:id="rId9" imgW="1346040" imgH="203040" progId="Equation.3">
                  <p:embed/>
                  <p:pic>
                    <p:nvPicPr>
                      <p:cNvPr id="0" name="Object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900488"/>
                        <a:ext cx="379095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79" name="Object 251"/>
          <p:cNvGraphicFramePr>
            <a:graphicFrameLocks noChangeAspect="1"/>
          </p:cNvGraphicFramePr>
          <p:nvPr/>
        </p:nvGraphicFramePr>
        <p:xfrm>
          <a:off x="398463" y="4595813"/>
          <a:ext cx="40417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Формула" r:id="rId11" imgW="1434960" imgH="241200" progId="Equation.3">
                  <p:embed/>
                </p:oleObj>
              </mc:Choice>
              <mc:Fallback>
                <p:oleObj name="Формула" r:id="rId11" imgW="1434960" imgH="241200" progId="Equation.3">
                  <p:embed/>
                  <p:pic>
                    <p:nvPicPr>
                      <p:cNvPr id="0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595813"/>
                        <a:ext cx="404177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80" name="Rectangle 252"/>
          <p:cNvSpPr>
            <a:spLocks noChangeArrowheads="1"/>
          </p:cNvSpPr>
          <p:nvPr/>
        </p:nvSpPr>
        <p:spPr bwMode="auto">
          <a:xfrm>
            <a:off x="358775" y="54959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48381" name="Rectangle 253"/>
          <p:cNvSpPr>
            <a:spLocks noChangeArrowheads="1"/>
          </p:cNvSpPr>
          <p:nvPr/>
        </p:nvSpPr>
        <p:spPr bwMode="auto">
          <a:xfrm>
            <a:off x="2249488" y="5229225"/>
            <a:ext cx="2474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100.</a:t>
            </a:r>
          </a:p>
        </p:txBody>
      </p:sp>
      <p:sp>
        <p:nvSpPr>
          <p:cNvPr id="48130" name="Rectangle 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" name="Управляющая кнопка: домой 56">
            <a:hlinkClick r:id="rId13" action="ppaction://hlinksldjump" highlightClick="1"/>
          </p:cNvPr>
          <p:cNvSpPr/>
          <p:nvPr/>
        </p:nvSpPr>
        <p:spPr>
          <a:xfrm>
            <a:off x="8348133" y="2540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2984500" y="3556000"/>
            <a:ext cx="1930400" cy="774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2967038" y="5070475"/>
            <a:ext cx="1555750" cy="3651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5989638" y="5781675"/>
            <a:ext cx="1060450" cy="3651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grpSp>
        <p:nvGrpSpPr>
          <p:cNvPr id="36875" name="Group 47"/>
          <p:cNvGrpSpPr>
            <a:grpSpLocks/>
          </p:cNvGrpSpPr>
          <p:nvPr/>
        </p:nvGrpSpPr>
        <p:grpSpPr bwMode="auto">
          <a:xfrm>
            <a:off x="2998788" y="3436938"/>
            <a:ext cx="1895475" cy="941387"/>
            <a:chOff x="1913" y="2277"/>
            <a:chExt cx="1194" cy="586"/>
          </a:xfrm>
        </p:grpSpPr>
        <p:sp>
          <p:nvSpPr>
            <p:cNvPr id="3688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926" y="2322"/>
              <a:ext cx="116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30"/>
            <p:cNvSpPr>
              <a:spLocks noChangeShapeType="1"/>
            </p:cNvSpPr>
            <p:nvPr/>
          </p:nvSpPr>
          <p:spPr bwMode="auto">
            <a:xfrm>
              <a:off x="2511" y="2611"/>
              <a:ext cx="1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Rectangle 31"/>
            <p:cNvSpPr>
              <a:spLocks noChangeArrowheads="1"/>
            </p:cNvSpPr>
            <p:nvPr/>
          </p:nvSpPr>
          <p:spPr bwMode="auto">
            <a:xfrm>
              <a:off x="2889" y="2487"/>
              <a:ext cx="96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g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4" name="Rectangle 32"/>
            <p:cNvSpPr>
              <a:spLocks noChangeArrowheads="1"/>
            </p:cNvSpPr>
            <p:nvPr/>
          </p:nvSpPr>
          <p:spPr bwMode="auto">
            <a:xfrm>
              <a:off x="2556" y="2636"/>
              <a:ext cx="11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L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5" name="Rectangle 33"/>
            <p:cNvSpPr>
              <a:spLocks noChangeArrowheads="1"/>
            </p:cNvSpPr>
            <p:nvPr/>
          </p:nvSpPr>
          <p:spPr bwMode="auto">
            <a:xfrm>
              <a:off x="2521" y="2368"/>
              <a:ext cx="8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v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6" name="Rectangle 34"/>
            <p:cNvSpPr>
              <a:spLocks noChangeArrowheads="1"/>
            </p:cNvSpPr>
            <p:nvPr/>
          </p:nvSpPr>
          <p:spPr bwMode="auto">
            <a:xfrm>
              <a:off x="2240" y="2487"/>
              <a:ext cx="14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m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7" name="Rectangle 35"/>
            <p:cNvSpPr>
              <a:spLocks noChangeArrowheads="1"/>
            </p:cNvSpPr>
            <p:nvPr/>
          </p:nvSpPr>
          <p:spPr bwMode="auto">
            <a:xfrm>
              <a:off x="1913" y="2511"/>
              <a:ext cx="11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 i="1">
                  <a:solidFill>
                    <a:srgbClr val="142A32"/>
                  </a:solidFill>
                  <a:latin typeface="Times New Roman" pitchFamily="18" charset="0"/>
                </a:rPr>
                <a:t>P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8" name="Rectangle 36"/>
            <p:cNvSpPr>
              <a:spLocks noChangeArrowheads="1"/>
            </p:cNvSpPr>
            <p:nvPr/>
          </p:nvSpPr>
          <p:spPr bwMode="auto">
            <a:xfrm>
              <a:off x="2740" y="2473"/>
              <a:ext cx="10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400" b="1">
                  <a:solidFill>
                    <a:srgbClr val="142A32"/>
                  </a:solidFill>
                  <a:latin typeface="Symbol" pitchFamily="18" charset="2"/>
                </a:rPr>
                <a:t>-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89" name="Rectangle 37"/>
            <p:cNvSpPr>
              <a:spLocks noChangeArrowheads="1"/>
            </p:cNvSpPr>
            <p:nvPr/>
          </p:nvSpPr>
          <p:spPr bwMode="auto">
            <a:xfrm>
              <a:off x="2092" y="2488"/>
              <a:ext cx="10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400" b="1">
                  <a:solidFill>
                    <a:srgbClr val="142A32"/>
                  </a:solidFill>
                  <a:latin typeface="Symbol" pitchFamily="18" charset="2"/>
                </a:rPr>
                <a:t>=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90" name="Rectangle 38"/>
            <p:cNvSpPr>
              <a:spLocks noChangeArrowheads="1"/>
            </p:cNvSpPr>
            <p:nvPr/>
          </p:nvSpPr>
          <p:spPr bwMode="auto">
            <a:xfrm>
              <a:off x="2617" y="2352"/>
              <a:ext cx="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rgbClr val="142A32"/>
                  </a:solidFill>
                  <a:latin typeface="Times New Roman" pitchFamily="18" charset="0"/>
                </a:rPr>
                <a:t>2</a:t>
              </a:r>
              <a:endParaRPr lang="ru-RU" b="1">
                <a:solidFill>
                  <a:srgbClr val="142A32"/>
                </a:solidFill>
              </a:endParaRPr>
            </a:p>
          </p:txBody>
        </p:sp>
        <p:sp>
          <p:nvSpPr>
            <p:cNvPr id="36891" name="Rectangle 44"/>
            <p:cNvSpPr>
              <a:spLocks noChangeArrowheads="1"/>
            </p:cNvSpPr>
            <p:nvPr/>
          </p:nvSpPr>
          <p:spPr bwMode="auto">
            <a:xfrm>
              <a:off x="2404" y="2285"/>
              <a:ext cx="128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800">
                  <a:solidFill>
                    <a:srgbClr val="142A32"/>
                  </a:solidFill>
                  <a:latin typeface="Symbol" pitchFamily="18" charset="2"/>
                </a:rPr>
                <a:t>(</a:t>
              </a:r>
              <a:endParaRPr lang="ru-RU" sz="4800">
                <a:solidFill>
                  <a:srgbClr val="142A32"/>
                </a:solidFill>
              </a:endParaRPr>
            </a:p>
          </p:txBody>
        </p:sp>
        <p:sp>
          <p:nvSpPr>
            <p:cNvPr id="36892" name="Rectangle 45"/>
            <p:cNvSpPr>
              <a:spLocks noChangeArrowheads="1"/>
            </p:cNvSpPr>
            <p:nvPr/>
          </p:nvSpPr>
          <p:spPr bwMode="auto">
            <a:xfrm>
              <a:off x="2979" y="2277"/>
              <a:ext cx="128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800">
                  <a:solidFill>
                    <a:srgbClr val="142A32"/>
                  </a:solidFill>
                  <a:latin typeface="Symbol" pitchFamily="18" charset="2"/>
                </a:rPr>
                <a:t>)</a:t>
              </a:r>
              <a:endParaRPr lang="ru-RU" sz="4800">
                <a:solidFill>
                  <a:srgbClr val="142A32"/>
                </a:solidFill>
              </a:endParaRPr>
            </a:p>
          </p:txBody>
        </p:sp>
      </p:grpSp>
      <p:sp>
        <p:nvSpPr>
          <p:cNvPr id="3687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3200" y="149225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4864100" y="5435600"/>
            <a:ext cx="3003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44"/>
          <p:cNvSpPr>
            <a:spLocks noChangeShapeType="1"/>
          </p:cNvSpPr>
          <p:nvPr/>
        </p:nvSpPr>
        <p:spPr bwMode="auto">
          <a:xfrm flipV="1">
            <a:off x="317500" y="5803900"/>
            <a:ext cx="3600450" cy="12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Text Box 3"/>
          <p:cNvSpPr txBox="1">
            <a:spLocks noChangeArrowheads="1"/>
          </p:cNvSpPr>
          <p:nvPr/>
        </p:nvSpPr>
        <p:spPr bwMode="auto">
          <a:xfrm>
            <a:off x="304800" y="631825"/>
            <a:ext cx="8572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Если достаточно быстро вращать ведёрко с водой на верёвке в вертикальной плоскости, то вода не будет выливаться. При вращении ведёрка сила давления воды на дно не остаётся постоянной: она максимальна в нижней точке и минимальна в верхней. Вода не будет выливаться, если сила её давления на дно будет положительной во всех точках траектории кроме верхней, где она может быть равной нулю. В верхней точке сила давления, выраженная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в ньютонах, равна                        , где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solidFill>
                  <a:srgbClr val="142A32"/>
                </a:solidFill>
              </a:rPr>
              <a:t> — масса воды в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килограммах,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>
                <a:solidFill>
                  <a:srgbClr val="142A32"/>
                </a:solidFill>
              </a:rPr>
              <a:t> — скорость движения ведёрка в м/с,    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>
                <a:solidFill>
                  <a:srgbClr val="142A32"/>
                </a:solidFill>
              </a:rPr>
              <a:t> — длина верёвки в метрах,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>
                <a:solidFill>
                  <a:srgbClr val="142A32"/>
                </a:solidFill>
              </a:rPr>
              <a:t> — ускорение свободного падения (считайте,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2400" dirty="0">
                <a:solidFill>
                  <a:srgbClr val="142A32"/>
                </a:solidFill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). С какой наименьшей скоростью надо вращать ведёрко, чтобы вода не выливалась, если длина верёвки равна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62,5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cм</a:t>
            </a:r>
            <a:r>
              <a:rPr lang="ru-RU" sz="2400" dirty="0">
                <a:solidFill>
                  <a:srgbClr val="142A32"/>
                </a:solidFill>
              </a:rPr>
              <a:t>?           Ответ выразите в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dirty="0">
                <a:solidFill>
                  <a:srgbClr val="142A32"/>
                </a:solidFill>
              </a:rPr>
              <a:t>. </a:t>
            </a: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9"/>
          <p:cNvGraphicFramePr>
            <a:graphicFrameLocks noChangeAspect="1"/>
          </p:cNvGraphicFramePr>
          <p:nvPr/>
        </p:nvGraphicFramePr>
        <p:xfrm>
          <a:off x="2279650" y="674687"/>
          <a:ext cx="40100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Формула" r:id="rId3" imgW="1422360" imgH="241200" progId="Equation.3">
                  <p:embed/>
                </p:oleObj>
              </mc:Choice>
              <mc:Fallback>
                <p:oleObj name="Формула" r:id="rId3" imgW="1422360" imgH="2412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674687"/>
                        <a:ext cx="40100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2"/>
          <p:cNvGrpSpPr>
            <a:grpSpLocks/>
          </p:cNvGrpSpPr>
          <p:nvPr/>
        </p:nvGrpSpPr>
        <p:grpSpPr bwMode="auto">
          <a:xfrm>
            <a:off x="279400" y="3016250"/>
            <a:ext cx="4303713" cy="3232150"/>
            <a:chOff x="224" y="2164"/>
            <a:chExt cx="2711" cy="2036"/>
          </a:xfrm>
        </p:grpSpPr>
        <p:grpSp>
          <p:nvGrpSpPr>
            <p:cNvPr id="14399" name="Group 478"/>
            <p:cNvGrpSpPr>
              <a:grpSpLocks/>
            </p:cNvGrpSpPr>
            <p:nvPr/>
          </p:nvGrpSpPr>
          <p:grpSpPr bwMode="auto">
            <a:xfrm>
              <a:off x="224" y="2164"/>
              <a:ext cx="2711" cy="1845"/>
              <a:chOff x="384" y="2188"/>
              <a:chExt cx="2711" cy="1845"/>
            </a:xfrm>
          </p:grpSpPr>
          <p:grpSp>
            <p:nvGrpSpPr>
              <p:cNvPr id="14402" name="Group 441"/>
              <p:cNvGrpSpPr>
                <a:grpSpLocks/>
              </p:cNvGrpSpPr>
              <p:nvPr/>
            </p:nvGrpSpPr>
            <p:grpSpPr bwMode="auto">
              <a:xfrm>
                <a:off x="1737" y="2188"/>
                <a:ext cx="1358" cy="1823"/>
                <a:chOff x="1545" y="2020"/>
                <a:chExt cx="1550" cy="1991"/>
              </a:xfrm>
            </p:grpSpPr>
            <p:sp>
              <p:nvSpPr>
                <p:cNvPr id="14427" name="Freeform 320"/>
                <p:cNvSpPr>
                  <a:spLocks/>
                </p:cNvSpPr>
                <p:nvPr/>
              </p:nvSpPr>
              <p:spPr bwMode="auto">
                <a:xfrm flipH="1">
                  <a:off x="2198" y="3631"/>
                  <a:ext cx="717" cy="380"/>
                </a:xfrm>
                <a:custGeom>
                  <a:avLst/>
                  <a:gdLst>
                    <a:gd name="T0" fmla="*/ 36 w 814"/>
                    <a:gd name="T1" fmla="*/ 148 h 504"/>
                    <a:gd name="T2" fmla="*/ 18 w 814"/>
                    <a:gd name="T3" fmla="*/ 182 h 504"/>
                    <a:gd name="T4" fmla="*/ 4 w 814"/>
                    <a:gd name="T5" fmla="*/ 218 h 504"/>
                    <a:gd name="T6" fmla="*/ 0 w 814"/>
                    <a:gd name="T7" fmla="*/ 256 h 504"/>
                    <a:gd name="T8" fmla="*/ 0 w 814"/>
                    <a:gd name="T9" fmla="*/ 294 h 504"/>
                    <a:gd name="T10" fmla="*/ 4 w 814"/>
                    <a:gd name="T11" fmla="*/ 328 h 504"/>
                    <a:gd name="T12" fmla="*/ 8 w 814"/>
                    <a:gd name="T13" fmla="*/ 354 h 504"/>
                    <a:gd name="T14" fmla="*/ 11 w 814"/>
                    <a:gd name="T15" fmla="*/ 373 h 504"/>
                    <a:gd name="T16" fmla="*/ 12 w 814"/>
                    <a:gd name="T17" fmla="*/ 380 h 504"/>
                    <a:gd name="T18" fmla="*/ 706 w 814"/>
                    <a:gd name="T19" fmla="*/ 380 h 504"/>
                    <a:gd name="T20" fmla="*/ 717 w 814"/>
                    <a:gd name="T21" fmla="*/ 84 h 504"/>
                    <a:gd name="T22" fmla="*/ 440 w 814"/>
                    <a:gd name="T23" fmla="*/ 0 h 504"/>
                    <a:gd name="T24" fmla="*/ 113 w 814"/>
                    <a:gd name="T25" fmla="*/ 60 h 504"/>
                    <a:gd name="T26" fmla="*/ 36 w 814"/>
                    <a:gd name="T27" fmla="*/ 148 h 5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14"/>
                    <a:gd name="T43" fmla="*/ 0 h 504"/>
                    <a:gd name="T44" fmla="*/ 814 w 814"/>
                    <a:gd name="T45" fmla="*/ 504 h 5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14" h="504">
                      <a:moveTo>
                        <a:pt x="41" y="196"/>
                      </a:moveTo>
                      <a:lnTo>
                        <a:pt x="20" y="241"/>
                      </a:lnTo>
                      <a:lnTo>
                        <a:pt x="5" y="289"/>
                      </a:lnTo>
                      <a:lnTo>
                        <a:pt x="0" y="340"/>
                      </a:lnTo>
                      <a:lnTo>
                        <a:pt x="0" y="390"/>
                      </a:lnTo>
                      <a:lnTo>
                        <a:pt x="4" y="435"/>
                      </a:lnTo>
                      <a:lnTo>
                        <a:pt x="9" y="470"/>
                      </a:lnTo>
                      <a:lnTo>
                        <a:pt x="13" y="495"/>
                      </a:lnTo>
                      <a:lnTo>
                        <a:pt x="14" y="504"/>
                      </a:lnTo>
                      <a:lnTo>
                        <a:pt x="801" y="504"/>
                      </a:lnTo>
                      <a:lnTo>
                        <a:pt x="814" y="111"/>
                      </a:lnTo>
                      <a:lnTo>
                        <a:pt x="500" y="0"/>
                      </a:lnTo>
                      <a:lnTo>
                        <a:pt x="128" y="80"/>
                      </a:lnTo>
                      <a:lnTo>
                        <a:pt x="41" y="196"/>
                      </a:lnTo>
                      <a:close/>
                    </a:path>
                  </a:pathLst>
                </a:custGeom>
                <a:solidFill>
                  <a:srgbClr val="728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8" name="Freeform 321"/>
                <p:cNvSpPr>
                  <a:spLocks/>
                </p:cNvSpPr>
                <p:nvPr/>
              </p:nvSpPr>
              <p:spPr bwMode="auto">
                <a:xfrm flipH="1">
                  <a:off x="1992" y="2665"/>
                  <a:ext cx="1103" cy="1151"/>
                </a:xfrm>
                <a:custGeom>
                  <a:avLst/>
                  <a:gdLst>
                    <a:gd name="T0" fmla="*/ 289 w 1250"/>
                    <a:gd name="T1" fmla="*/ 36 h 1526"/>
                    <a:gd name="T2" fmla="*/ 176 w 1250"/>
                    <a:gd name="T3" fmla="*/ 173 h 1526"/>
                    <a:gd name="T4" fmla="*/ 79 w 1250"/>
                    <a:gd name="T5" fmla="*/ 298 h 1526"/>
                    <a:gd name="T6" fmla="*/ 36 w 1250"/>
                    <a:gd name="T7" fmla="*/ 404 h 1526"/>
                    <a:gd name="T8" fmla="*/ 10 w 1250"/>
                    <a:gd name="T9" fmla="*/ 535 h 1526"/>
                    <a:gd name="T10" fmla="*/ 0 w 1250"/>
                    <a:gd name="T11" fmla="*/ 642 h 1526"/>
                    <a:gd name="T12" fmla="*/ 26 w 1250"/>
                    <a:gd name="T13" fmla="*/ 827 h 1526"/>
                    <a:gd name="T14" fmla="*/ 55 w 1250"/>
                    <a:gd name="T15" fmla="*/ 836 h 1526"/>
                    <a:gd name="T16" fmla="*/ 88 w 1250"/>
                    <a:gd name="T17" fmla="*/ 838 h 1526"/>
                    <a:gd name="T18" fmla="*/ 93 w 1250"/>
                    <a:gd name="T19" fmla="*/ 864 h 1526"/>
                    <a:gd name="T20" fmla="*/ 96 w 1250"/>
                    <a:gd name="T21" fmla="*/ 1031 h 1526"/>
                    <a:gd name="T22" fmla="*/ 131 w 1250"/>
                    <a:gd name="T23" fmla="*/ 1062 h 1526"/>
                    <a:gd name="T24" fmla="*/ 159 w 1250"/>
                    <a:gd name="T25" fmla="*/ 1073 h 1526"/>
                    <a:gd name="T26" fmla="*/ 175 w 1250"/>
                    <a:gd name="T27" fmla="*/ 1110 h 1526"/>
                    <a:gd name="T28" fmla="*/ 195 w 1250"/>
                    <a:gd name="T29" fmla="*/ 1151 h 1526"/>
                    <a:gd name="T30" fmla="*/ 250 w 1250"/>
                    <a:gd name="T31" fmla="*/ 1125 h 1526"/>
                    <a:gd name="T32" fmla="*/ 350 w 1250"/>
                    <a:gd name="T33" fmla="*/ 1084 h 1526"/>
                    <a:gd name="T34" fmla="*/ 402 w 1250"/>
                    <a:gd name="T35" fmla="*/ 1072 h 1526"/>
                    <a:gd name="T36" fmla="*/ 449 w 1250"/>
                    <a:gd name="T37" fmla="*/ 1069 h 1526"/>
                    <a:gd name="T38" fmla="*/ 519 w 1250"/>
                    <a:gd name="T39" fmla="*/ 1067 h 1526"/>
                    <a:gd name="T40" fmla="*/ 589 w 1250"/>
                    <a:gd name="T41" fmla="*/ 1061 h 1526"/>
                    <a:gd name="T42" fmla="*/ 646 w 1250"/>
                    <a:gd name="T43" fmla="*/ 1058 h 1526"/>
                    <a:gd name="T44" fmla="*/ 668 w 1250"/>
                    <a:gd name="T45" fmla="*/ 1057 h 1526"/>
                    <a:gd name="T46" fmla="*/ 734 w 1250"/>
                    <a:gd name="T47" fmla="*/ 1067 h 1526"/>
                    <a:gd name="T48" fmla="*/ 849 w 1250"/>
                    <a:gd name="T49" fmla="*/ 1086 h 1526"/>
                    <a:gd name="T50" fmla="*/ 910 w 1250"/>
                    <a:gd name="T51" fmla="*/ 1080 h 1526"/>
                    <a:gd name="T52" fmla="*/ 918 w 1250"/>
                    <a:gd name="T53" fmla="*/ 1021 h 1526"/>
                    <a:gd name="T54" fmla="*/ 936 w 1250"/>
                    <a:gd name="T55" fmla="*/ 940 h 1526"/>
                    <a:gd name="T56" fmla="*/ 930 w 1250"/>
                    <a:gd name="T57" fmla="*/ 849 h 1526"/>
                    <a:gd name="T58" fmla="*/ 894 w 1250"/>
                    <a:gd name="T59" fmla="*/ 690 h 1526"/>
                    <a:gd name="T60" fmla="*/ 871 w 1250"/>
                    <a:gd name="T61" fmla="*/ 599 h 1526"/>
                    <a:gd name="T62" fmla="*/ 885 w 1250"/>
                    <a:gd name="T63" fmla="*/ 444 h 1526"/>
                    <a:gd name="T64" fmla="*/ 979 w 1250"/>
                    <a:gd name="T65" fmla="*/ 453 h 1526"/>
                    <a:gd name="T66" fmla="*/ 1050 w 1250"/>
                    <a:gd name="T67" fmla="*/ 454 h 1526"/>
                    <a:gd name="T68" fmla="*/ 1092 w 1250"/>
                    <a:gd name="T69" fmla="*/ 394 h 1526"/>
                    <a:gd name="T70" fmla="*/ 1103 w 1250"/>
                    <a:gd name="T71" fmla="*/ 308 h 1526"/>
                    <a:gd name="T72" fmla="*/ 1084 w 1250"/>
                    <a:gd name="T73" fmla="*/ 45 h 1526"/>
                    <a:gd name="T74" fmla="*/ 992 w 1250"/>
                    <a:gd name="T75" fmla="*/ 36 h 1526"/>
                    <a:gd name="T76" fmla="*/ 958 w 1250"/>
                    <a:gd name="T77" fmla="*/ 27 h 1526"/>
                    <a:gd name="T78" fmla="*/ 924 w 1250"/>
                    <a:gd name="T79" fmla="*/ 22 h 1526"/>
                    <a:gd name="T80" fmla="*/ 889 w 1250"/>
                    <a:gd name="T81" fmla="*/ 23 h 1526"/>
                    <a:gd name="T82" fmla="*/ 847 w 1250"/>
                    <a:gd name="T83" fmla="*/ 27 h 1526"/>
                    <a:gd name="T84" fmla="*/ 814 w 1250"/>
                    <a:gd name="T85" fmla="*/ 31 h 1526"/>
                    <a:gd name="T86" fmla="*/ 761 w 1250"/>
                    <a:gd name="T87" fmla="*/ 20 h 1526"/>
                    <a:gd name="T88" fmla="*/ 718 w 1250"/>
                    <a:gd name="T89" fmla="*/ 7 h 1526"/>
                    <a:gd name="T90" fmla="*/ 319 w 1250"/>
                    <a:gd name="T91" fmla="*/ 0 h 15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50"/>
                    <a:gd name="T139" fmla="*/ 0 h 1526"/>
                    <a:gd name="T140" fmla="*/ 1250 w 1250"/>
                    <a:gd name="T141" fmla="*/ 1526 h 152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50" h="1526">
                      <a:moveTo>
                        <a:pt x="362" y="0"/>
                      </a:moveTo>
                      <a:lnTo>
                        <a:pt x="353" y="13"/>
                      </a:lnTo>
                      <a:lnTo>
                        <a:pt x="328" y="48"/>
                      </a:lnTo>
                      <a:lnTo>
                        <a:pt x="290" y="102"/>
                      </a:lnTo>
                      <a:lnTo>
                        <a:pt x="248" y="162"/>
                      </a:lnTo>
                      <a:lnTo>
                        <a:pt x="200" y="230"/>
                      </a:lnTo>
                      <a:lnTo>
                        <a:pt x="155" y="294"/>
                      </a:lnTo>
                      <a:lnTo>
                        <a:pt x="118" y="353"/>
                      </a:lnTo>
                      <a:lnTo>
                        <a:pt x="89" y="395"/>
                      </a:lnTo>
                      <a:lnTo>
                        <a:pt x="71" y="431"/>
                      </a:lnTo>
                      <a:lnTo>
                        <a:pt x="55" y="481"/>
                      </a:lnTo>
                      <a:lnTo>
                        <a:pt x="41" y="536"/>
                      </a:lnTo>
                      <a:lnTo>
                        <a:pt x="29" y="597"/>
                      </a:lnTo>
                      <a:lnTo>
                        <a:pt x="18" y="655"/>
                      </a:lnTo>
                      <a:lnTo>
                        <a:pt x="11" y="709"/>
                      </a:lnTo>
                      <a:lnTo>
                        <a:pt x="4" y="751"/>
                      </a:lnTo>
                      <a:lnTo>
                        <a:pt x="0" y="780"/>
                      </a:lnTo>
                      <a:lnTo>
                        <a:pt x="0" y="851"/>
                      </a:lnTo>
                      <a:lnTo>
                        <a:pt x="4" y="954"/>
                      </a:lnTo>
                      <a:lnTo>
                        <a:pt x="14" y="1051"/>
                      </a:lnTo>
                      <a:lnTo>
                        <a:pt x="29" y="1097"/>
                      </a:lnTo>
                      <a:lnTo>
                        <a:pt x="37" y="1102"/>
                      </a:lnTo>
                      <a:lnTo>
                        <a:pt x="50" y="1106"/>
                      </a:lnTo>
                      <a:lnTo>
                        <a:pt x="62" y="1108"/>
                      </a:lnTo>
                      <a:lnTo>
                        <a:pt x="77" y="1109"/>
                      </a:lnTo>
                      <a:lnTo>
                        <a:pt x="89" y="1111"/>
                      </a:lnTo>
                      <a:lnTo>
                        <a:pt x="100" y="1111"/>
                      </a:lnTo>
                      <a:lnTo>
                        <a:pt x="107" y="1111"/>
                      </a:lnTo>
                      <a:lnTo>
                        <a:pt x="109" y="1111"/>
                      </a:lnTo>
                      <a:lnTo>
                        <a:pt x="105" y="1145"/>
                      </a:lnTo>
                      <a:lnTo>
                        <a:pt x="102" y="1223"/>
                      </a:lnTo>
                      <a:lnTo>
                        <a:pt x="100" y="1309"/>
                      </a:lnTo>
                      <a:lnTo>
                        <a:pt x="109" y="1367"/>
                      </a:lnTo>
                      <a:lnTo>
                        <a:pt x="121" y="1387"/>
                      </a:lnTo>
                      <a:lnTo>
                        <a:pt x="135" y="1401"/>
                      </a:lnTo>
                      <a:lnTo>
                        <a:pt x="148" y="1408"/>
                      </a:lnTo>
                      <a:lnTo>
                        <a:pt x="160" y="1414"/>
                      </a:lnTo>
                      <a:lnTo>
                        <a:pt x="171" y="1417"/>
                      </a:lnTo>
                      <a:lnTo>
                        <a:pt x="180" y="1423"/>
                      </a:lnTo>
                      <a:lnTo>
                        <a:pt x="187" y="1430"/>
                      </a:lnTo>
                      <a:lnTo>
                        <a:pt x="191" y="1442"/>
                      </a:lnTo>
                      <a:lnTo>
                        <a:pt x="198" y="1472"/>
                      </a:lnTo>
                      <a:lnTo>
                        <a:pt x="208" y="1499"/>
                      </a:lnTo>
                      <a:lnTo>
                        <a:pt x="217" y="1519"/>
                      </a:lnTo>
                      <a:lnTo>
                        <a:pt x="221" y="1526"/>
                      </a:lnTo>
                      <a:lnTo>
                        <a:pt x="230" y="1521"/>
                      </a:lnTo>
                      <a:lnTo>
                        <a:pt x="251" y="1510"/>
                      </a:lnTo>
                      <a:lnTo>
                        <a:pt x="283" y="1492"/>
                      </a:lnTo>
                      <a:lnTo>
                        <a:pt x="321" y="1472"/>
                      </a:lnTo>
                      <a:lnTo>
                        <a:pt x="360" y="1455"/>
                      </a:lnTo>
                      <a:lnTo>
                        <a:pt x="397" y="1437"/>
                      </a:lnTo>
                      <a:lnTo>
                        <a:pt x="427" y="1426"/>
                      </a:lnTo>
                      <a:lnTo>
                        <a:pt x="447" y="1421"/>
                      </a:lnTo>
                      <a:lnTo>
                        <a:pt x="456" y="1421"/>
                      </a:lnTo>
                      <a:lnTo>
                        <a:pt x="470" y="1421"/>
                      </a:lnTo>
                      <a:lnTo>
                        <a:pt x="488" y="1419"/>
                      </a:lnTo>
                      <a:lnTo>
                        <a:pt x="509" y="1417"/>
                      </a:lnTo>
                      <a:lnTo>
                        <a:pt x="534" y="1415"/>
                      </a:lnTo>
                      <a:lnTo>
                        <a:pt x="559" y="1415"/>
                      </a:lnTo>
                      <a:lnTo>
                        <a:pt x="588" y="1414"/>
                      </a:lnTo>
                      <a:lnTo>
                        <a:pt x="614" y="1410"/>
                      </a:lnTo>
                      <a:lnTo>
                        <a:pt x="641" y="1408"/>
                      </a:lnTo>
                      <a:lnTo>
                        <a:pt x="668" y="1407"/>
                      </a:lnTo>
                      <a:lnTo>
                        <a:pt x="691" y="1407"/>
                      </a:lnTo>
                      <a:lnTo>
                        <a:pt x="712" y="1405"/>
                      </a:lnTo>
                      <a:lnTo>
                        <a:pt x="732" y="1403"/>
                      </a:lnTo>
                      <a:lnTo>
                        <a:pt x="744" y="1401"/>
                      </a:lnTo>
                      <a:lnTo>
                        <a:pt x="753" y="1401"/>
                      </a:lnTo>
                      <a:lnTo>
                        <a:pt x="757" y="1401"/>
                      </a:lnTo>
                      <a:lnTo>
                        <a:pt x="768" y="1403"/>
                      </a:lnTo>
                      <a:lnTo>
                        <a:pt x="794" y="1408"/>
                      </a:lnTo>
                      <a:lnTo>
                        <a:pt x="832" y="1415"/>
                      </a:lnTo>
                      <a:lnTo>
                        <a:pt x="876" y="1424"/>
                      </a:lnTo>
                      <a:lnTo>
                        <a:pt x="921" y="1433"/>
                      </a:lnTo>
                      <a:lnTo>
                        <a:pt x="962" y="1440"/>
                      </a:lnTo>
                      <a:lnTo>
                        <a:pt x="994" y="1446"/>
                      </a:lnTo>
                      <a:lnTo>
                        <a:pt x="1010" y="1448"/>
                      </a:lnTo>
                      <a:lnTo>
                        <a:pt x="1031" y="1432"/>
                      </a:lnTo>
                      <a:lnTo>
                        <a:pt x="1040" y="1399"/>
                      </a:lnTo>
                      <a:lnTo>
                        <a:pt x="1042" y="1367"/>
                      </a:lnTo>
                      <a:lnTo>
                        <a:pt x="1040" y="1353"/>
                      </a:lnTo>
                      <a:lnTo>
                        <a:pt x="1044" y="1337"/>
                      </a:lnTo>
                      <a:lnTo>
                        <a:pt x="1052" y="1296"/>
                      </a:lnTo>
                      <a:lnTo>
                        <a:pt x="1061" y="1246"/>
                      </a:lnTo>
                      <a:lnTo>
                        <a:pt x="1067" y="1198"/>
                      </a:lnTo>
                      <a:lnTo>
                        <a:pt x="1063" y="1175"/>
                      </a:lnTo>
                      <a:lnTo>
                        <a:pt x="1054" y="1125"/>
                      </a:lnTo>
                      <a:lnTo>
                        <a:pt x="1042" y="1059"/>
                      </a:lnTo>
                      <a:lnTo>
                        <a:pt x="1028" y="988"/>
                      </a:lnTo>
                      <a:lnTo>
                        <a:pt x="1013" y="915"/>
                      </a:lnTo>
                      <a:lnTo>
                        <a:pt x="999" y="855"/>
                      </a:lnTo>
                      <a:lnTo>
                        <a:pt x="990" y="810"/>
                      </a:lnTo>
                      <a:lnTo>
                        <a:pt x="987" y="794"/>
                      </a:lnTo>
                      <a:lnTo>
                        <a:pt x="972" y="584"/>
                      </a:lnTo>
                      <a:lnTo>
                        <a:pt x="981" y="586"/>
                      </a:lnTo>
                      <a:lnTo>
                        <a:pt x="1003" y="588"/>
                      </a:lnTo>
                      <a:lnTo>
                        <a:pt x="1035" y="591"/>
                      </a:lnTo>
                      <a:lnTo>
                        <a:pt x="1070" y="595"/>
                      </a:lnTo>
                      <a:lnTo>
                        <a:pt x="1109" y="600"/>
                      </a:lnTo>
                      <a:lnTo>
                        <a:pt x="1145" y="602"/>
                      </a:lnTo>
                      <a:lnTo>
                        <a:pt x="1172" y="604"/>
                      </a:lnTo>
                      <a:lnTo>
                        <a:pt x="1190" y="602"/>
                      </a:lnTo>
                      <a:lnTo>
                        <a:pt x="1211" y="588"/>
                      </a:lnTo>
                      <a:lnTo>
                        <a:pt x="1227" y="559"/>
                      </a:lnTo>
                      <a:lnTo>
                        <a:pt x="1238" y="522"/>
                      </a:lnTo>
                      <a:lnTo>
                        <a:pt x="1245" y="483"/>
                      </a:lnTo>
                      <a:lnTo>
                        <a:pt x="1248" y="443"/>
                      </a:lnTo>
                      <a:lnTo>
                        <a:pt x="1250" y="408"/>
                      </a:lnTo>
                      <a:lnTo>
                        <a:pt x="1250" y="385"/>
                      </a:lnTo>
                      <a:lnTo>
                        <a:pt x="1250" y="376"/>
                      </a:lnTo>
                      <a:lnTo>
                        <a:pt x="1229" y="59"/>
                      </a:lnTo>
                      <a:lnTo>
                        <a:pt x="1134" y="52"/>
                      </a:lnTo>
                      <a:lnTo>
                        <a:pt x="1133" y="50"/>
                      </a:lnTo>
                      <a:lnTo>
                        <a:pt x="1124" y="48"/>
                      </a:lnTo>
                      <a:lnTo>
                        <a:pt x="1113" y="45"/>
                      </a:lnTo>
                      <a:lnTo>
                        <a:pt x="1101" y="39"/>
                      </a:lnTo>
                      <a:lnTo>
                        <a:pt x="1086" y="36"/>
                      </a:lnTo>
                      <a:lnTo>
                        <a:pt x="1072" y="32"/>
                      </a:lnTo>
                      <a:lnTo>
                        <a:pt x="1058" y="30"/>
                      </a:lnTo>
                      <a:lnTo>
                        <a:pt x="1047" y="29"/>
                      </a:lnTo>
                      <a:lnTo>
                        <a:pt x="1036" y="29"/>
                      </a:lnTo>
                      <a:lnTo>
                        <a:pt x="1022" y="30"/>
                      </a:lnTo>
                      <a:lnTo>
                        <a:pt x="1008" y="30"/>
                      </a:lnTo>
                      <a:lnTo>
                        <a:pt x="992" y="32"/>
                      </a:lnTo>
                      <a:lnTo>
                        <a:pt x="976" y="34"/>
                      </a:lnTo>
                      <a:lnTo>
                        <a:pt x="960" y="36"/>
                      </a:lnTo>
                      <a:lnTo>
                        <a:pt x="947" y="39"/>
                      </a:lnTo>
                      <a:lnTo>
                        <a:pt x="935" y="41"/>
                      </a:lnTo>
                      <a:lnTo>
                        <a:pt x="922" y="41"/>
                      </a:lnTo>
                      <a:lnTo>
                        <a:pt x="905" y="39"/>
                      </a:lnTo>
                      <a:lnTo>
                        <a:pt x="883" y="34"/>
                      </a:lnTo>
                      <a:lnTo>
                        <a:pt x="862" y="27"/>
                      </a:lnTo>
                      <a:lnTo>
                        <a:pt x="842" y="20"/>
                      </a:lnTo>
                      <a:lnTo>
                        <a:pt x="826" y="14"/>
                      </a:lnTo>
                      <a:lnTo>
                        <a:pt x="814" y="9"/>
                      </a:lnTo>
                      <a:lnTo>
                        <a:pt x="810" y="7"/>
                      </a:lnTo>
                      <a:lnTo>
                        <a:pt x="662" y="18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rgbClr val="FFFF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9" name="Freeform 322"/>
                <p:cNvSpPr>
                  <a:spLocks/>
                </p:cNvSpPr>
                <p:nvPr/>
              </p:nvSpPr>
              <p:spPr bwMode="auto">
                <a:xfrm flipH="1">
                  <a:off x="2260" y="2698"/>
                  <a:ext cx="143" cy="373"/>
                </a:xfrm>
                <a:custGeom>
                  <a:avLst/>
                  <a:gdLst>
                    <a:gd name="T0" fmla="*/ 0 w 162"/>
                    <a:gd name="T1" fmla="*/ 0 h 493"/>
                    <a:gd name="T2" fmla="*/ 3 w 162"/>
                    <a:gd name="T3" fmla="*/ 4 h 493"/>
                    <a:gd name="T4" fmla="*/ 9 w 162"/>
                    <a:gd name="T5" fmla="*/ 16 h 493"/>
                    <a:gd name="T6" fmla="*/ 19 w 162"/>
                    <a:gd name="T7" fmla="*/ 33 h 493"/>
                    <a:gd name="T8" fmla="*/ 29 w 162"/>
                    <a:gd name="T9" fmla="*/ 52 h 493"/>
                    <a:gd name="T10" fmla="*/ 41 w 162"/>
                    <a:gd name="T11" fmla="*/ 74 h 493"/>
                    <a:gd name="T12" fmla="*/ 50 w 162"/>
                    <a:gd name="T13" fmla="*/ 93 h 493"/>
                    <a:gd name="T14" fmla="*/ 56 w 162"/>
                    <a:gd name="T15" fmla="*/ 107 h 493"/>
                    <a:gd name="T16" fmla="*/ 59 w 162"/>
                    <a:gd name="T17" fmla="*/ 117 h 493"/>
                    <a:gd name="T18" fmla="*/ 61 w 162"/>
                    <a:gd name="T19" fmla="*/ 130 h 493"/>
                    <a:gd name="T20" fmla="*/ 67 w 162"/>
                    <a:gd name="T21" fmla="*/ 154 h 493"/>
                    <a:gd name="T22" fmla="*/ 73 w 162"/>
                    <a:gd name="T23" fmla="*/ 187 h 493"/>
                    <a:gd name="T24" fmla="*/ 83 w 162"/>
                    <a:gd name="T25" fmla="*/ 222 h 493"/>
                    <a:gd name="T26" fmla="*/ 93 w 162"/>
                    <a:gd name="T27" fmla="*/ 257 h 493"/>
                    <a:gd name="T28" fmla="*/ 99 w 162"/>
                    <a:gd name="T29" fmla="*/ 288 h 493"/>
                    <a:gd name="T30" fmla="*/ 105 w 162"/>
                    <a:gd name="T31" fmla="*/ 308 h 493"/>
                    <a:gd name="T32" fmla="*/ 107 w 162"/>
                    <a:gd name="T33" fmla="*/ 316 h 493"/>
                    <a:gd name="T34" fmla="*/ 143 w 162"/>
                    <a:gd name="T35" fmla="*/ 373 h 493"/>
                    <a:gd name="T36" fmla="*/ 132 w 162"/>
                    <a:gd name="T37" fmla="*/ 214 h 493"/>
                    <a:gd name="T38" fmla="*/ 143 w 162"/>
                    <a:gd name="T39" fmla="*/ 97 h 493"/>
                    <a:gd name="T40" fmla="*/ 125 w 162"/>
                    <a:gd name="T41" fmla="*/ 31 h 493"/>
                    <a:gd name="T42" fmla="*/ 72 w 162"/>
                    <a:gd name="T43" fmla="*/ 0 h 493"/>
                    <a:gd name="T44" fmla="*/ 0 w 162"/>
                    <a:gd name="T45" fmla="*/ 0 h 49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2"/>
                    <a:gd name="T70" fmla="*/ 0 h 493"/>
                    <a:gd name="T71" fmla="*/ 162 w 162"/>
                    <a:gd name="T72" fmla="*/ 493 h 49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2" h="493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10" y="21"/>
                      </a:lnTo>
                      <a:lnTo>
                        <a:pt x="21" y="44"/>
                      </a:lnTo>
                      <a:lnTo>
                        <a:pt x="33" y="69"/>
                      </a:lnTo>
                      <a:lnTo>
                        <a:pt x="46" y="98"/>
                      </a:lnTo>
                      <a:lnTo>
                        <a:pt x="57" y="123"/>
                      </a:lnTo>
                      <a:lnTo>
                        <a:pt x="64" y="142"/>
                      </a:lnTo>
                      <a:lnTo>
                        <a:pt x="67" y="155"/>
                      </a:lnTo>
                      <a:lnTo>
                        <a:pt x="69" y="172"/>
                      </a:lnTo>
                      <a:lnTo>
                        <a:pt x="76" y="204"/>
                      </a:lnTo>
                      <a:lnTo>
                        <a:pt x="83" y="247"/>
                      </a:lnTo>
                      <a:lnTo>
                        <a:pt x="94" y="293"/>
                      </a:lnTo>
                      <a:lnTo>
                        <a:pt x="105" y="340"/>
                      </a:lnTo>
                      <a:lnTo>
                        <a:pt x="112" y="381"/>
                      </a:lnTo>
                      <a:lnTo>
                        <a:pt x="119" y="407"/>
                      </a:lnTo>
                      <a:lnTo>
                        <a:pt x="121" y="418"/>
                      </a:lnTo>
                      <a:lnTo>
                        <a:pt x="162" y="493"/>
                      </a:lnTo>
                      <a:lnTo>
                        <a:pt x="149" y="283"/>
                      </a:lnTo>
                      <a:lnTo>
                        <a:pt x="162" y="128"/>
                      </a:lnTo>
                      <a:lnTo>
                        <a:pt x="142" y="41"/>
                      </a:lnTo>
                      <a:lnTo>
                        <a:pt x="8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0" name="Freeform 323"/>
                <p:cNvSpPr>
                  <a:spLocks/>
                </p:cNvSpPr>
                <p:nvPr/>
              </p:nvSpPr>
              <p:spPr bwMode="auto">
                <a:xfrm flipH="1">
                  <a:off x="2557" y="2932"/>
                  <a:ext cx="436" cy="280"/>
                </a:xfrm>
                <a:custGeom>
                  <a:avLst/>
                  <a:gdLst>
                    <a:gd name="T0" fmla="*/ 0 w 493"/>
                    <a:gd name="T1" fmla="*/ 122 h 373"/>
                    <a:gd name="T2" fmla="*/ 4 w 493"/>
                    <a:gd name="T3" fmla="*/ 121 h 373"/>
                    <a:gd name="T4" fmla="*/ 16 w 493"/>
                    <a:gd name="T5" fmla="*/ 118 h 373"/>
                    <a:gd name="T6" fmla="*/ 33 w 493"/>
                    <a:gd name="T7" fmla="*/ 114 h 373"/>
                    <a:gd name="T8" fmla="*/ 53 w 493"/>
                    <a:gd name="T9" fmla="*/ 110 h 373"/>
                    <a:gd name="T10" fmla="*/ 75 w 493"/>
                    <a:gd name="T11" fmla="*/ 106 h 373"/>
                    <a:gd name="T12" fmla="*/ 97 w 493"/>
                    <a:gd name="T13" fmla="*/ 104 h 373"/>
                    <a:gd name="T14" fmla="*/ 119 w 493"/>
                    <a:gd name="T15" fmla="*/ 101 h 373"/>
                    <a:gd name="T16" fmla="*/ 137 w 493"/>
                    <a:gd name="T17" fmla="*/ 102 h 373"/>
                    <a:gd name="T18" fmla="*/ 156 w 493"/>
                    <a:gd name="T19" fmla="*/ 104 h 373"/>
                    <a:gd name="T20" fmla="*/ 180 w 493"/>
                    <a:gd name="T21" fmla="*/ 107 h 373"/>
                    <a:gd name="T22" fmla="*/ 204 w 493"/>
                    <a:gd name="T23" fmla="*/ 113 h 373"/>
                    <a:gd name="T24" fmla="*/ 232 w 493"/>
                    <a:gd name="T25" fmla="*/ 118 h 373"/>
                    <a:gd name="T26" fmla="*/ 258 w 493"/>
                    <a:gd name="T27" fmla="*/ 125 h 373"/>
                    <a:gd name="T28" fmla="*/ 282 w 493"/>
                    <a:gd name="T29" fmla="*/ 133 h 373"/>
                    <a:gd name="T30" fmla="*/ 302 w 493"/>
                    <a:gd name="T31" fmla="*/ 142 h 373"/>
                    <a:gd name="T32" fmla="*/ 317 w 493"/>
                    <a:gd name="T33" fmla="*/ 152 h 373"/>
                    <a:gd name="T34" fmla="*/ 329 w 493"/>
                    <a:gd name="T35" fmla="*/ 167 h 373"/>
                    <a:gd name="T36" fmla="*/ 347 w 493"/>
                    <a:gd name="T37" fmla="*/ 186 h 373"/>
                    <a:gd name="T38" fmla="*/ 363 w 493"/>
                    <a:gd name="T39" fmla="*/ 206 h 373"/>
                    <a:gd name="T40" fmla="*/ 381 w 493"/>
                    <a:gd name="T41" fmla="*/ 227 h 373"/>
                    <a:gd name="T42" fmla="*/ 397 w 493"/>
                    <a:gd name="T43" fmla="*/ 248 h 373"/>
                    <a:gd name="T44" fmla="*/ 411 w 493"/>
                    <a:gd name="T45" fmla="*/ 263 h 373"/>
                    <a:gd name="T46" fmla="*/ 420 w 493"/>
                    <a:gd name="T47" fmla="*/ 275 h 373"/>
                    <a:gd name="T48" fmla="*/ 424 w 493"/>
                    <a:gd name="T49" fmla="*/ 280 h 373"/>
                    <a:gd name="T50" fmla="*/ 436 w 493"/>
                    <a:gd name="T51" fmla="*/ 183 h 373"/>
                    <a:gd name="T52" fmla="*/ 432 w 493"/>
                    <a:gd name="T53" fmla="*/ 179 h 373"/>
                    <a:gd name="T54" fmla="*/ 425 w 493"/>
                    <a:gd name="T55" fmla="*/ 166 h 373"/>
                    <a:gd name="T56" fmla="*/ 414 w 493"/>
                    <a:gd name="T57" fmla="*/ 149 h 373"/>
                    <a:gd name="T58" fmla="*/ 402 w 493"/>
                    <a:gd name="T59" fmla="*/ 128 h 373"/>
                    <a:gd name="T60" fmla="*/ 387 w 493"/>
                    <a:gd name="T61" fmla="*/ 106 h 373"/>
                    <a:gd name="T62" fmla="*/ 373 w 493"/>
                    <a:gd name="T63" fmla="*/ 85 h 373"/>
                    <a:gd name="T64" fmla="*/ 361 w 493"/>
                    <a:gd name="T65" fmla="*/ 67 h 373"/>
                    <a:gd name="T66" fmla="*/ 353 w 493"/>
                    <a:gd name="T67" fmla="*/ 56 h 373"/>
                    <a:gd name="T68" fmla="*/ 341 w 493"/>
                    <a:gd name="T69" fmla="*/ 49 h 373"/>
                    <a:gd name="T70" fmla="*/ 325 w 493"/>
                    <a:gd name="T71" fmla="*/ 39 h 373"/>
                    <a:gd name="T72" fmla="*/ 302 w 493"/>
                    <a:gd name="T73" fmla="*/ 30 h 373"/>
                    <a:gd name="T74" fmla="*/ 280 w 493"/>
                    <a:gd name="T75" fmla="*/ 20 h 373"/>
                    <a:gd name="T76" fmla="*/ 256 w 493"/>
                    <a:gd name="T77" fmla="*/ 12 h 373"/>
                    <a:gd name="T78" fmla="*/ 238 w 493"/>
                    <a:gd name="T79" fmla="*/ 6 h 373"/>
                    <a:gd name="T80" fmla="*/ 225 w 493"/>
                    <a:gd name="T81" fmla="*/ 2 h 373"/>
                    <a:gd name="T82" fmla="*/ 220 w 493"/>
                    <a:gd name="T83" fmla="*/ 0 h 373"/>
                    <a:gd name="T84" fmla="*/ 30 w 493"/>
                    <a:gd name="T85" fmla="*/ 6 h 373"/>
                    <a:gd name="T86" fmla="*/ 0 w 493"/>
                    <a:gd name="T87" fmla="*/ 122 h 3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93"/>
                    <a:gd name="T133" fmla="*/ 0 h 373"/>
                    <a:gd name="T134" fmla="*/ 493 w 493"/>
                    <a:gd name="T135" fmla="*/ 373 h 3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93" h="373">
                      <a:moveTo>
                        <a:pt x="0" y="162"/>
                      </a:moveTo>
                      <a:lnTo>
                        <a:pt x="5" y="161"/>
                      </a:lnTo>
                      <a:lnTo>
                        <a:pt x="18" y="157"/>
                      </a:lnTo>
                      <a:lnTo>
                        <a:pt x="37" y="152"/>
                      </a:lnTo>
                      <a:lnTo>
                        <a:pt x="60" y="146"/>
                      </a:lnTo>
                      <a:lnTo>
                        <a:pt x="85" y="141"/>
                      </a:lnTo>
                      <a:lnTo>
                        <a:pt x="110" y="138"/>
                      </a:lnTo>
                      <a:lnTo>
                        <a:pt x="135" y="134"/>
                      </a:lnTo>
                      <a:lnTo>
                        <a:pt x="155" y="136"/>
                      </a:lnTo>
                      <a:lnTo>
                        <a:pt x="176" y="139"/>
                      </a:lnTo>
                      <a:lnTo>
                        <a:pt x="203" y="143"/>
                      </a:lnTo>
                      <a:lnTo>
                        <a:pt x="231" y="150"/>
                      </a:lnTo>
                      <a:lnTo>
                        <a:pt x="262" y="157"/>
                      </a:lnTo>
                      <a:lnTo>
                        <a:pt x="292" y="166"/>
                      </a:lnTo>
                      <a:lnTo>
                        <a:pt x="319" y="177"/>
                      </a:lnTo>
                      <a:lnTo>
                        <a:pt x="342" y="189"/>
                      </a:lnTo>
                      <a:lnTo>
                        <a:pt x="358" y="203"/>
                      </a:lnTo>
                      <a:lnTo>
                        <a:pt x="372" y="223"/>
                      </a:lnTo>
                      <a:lnTo>
                        <a:pt x="392" y="248"/>
                      </a:lnTo>
                      <a:lnTo>
                        <a:pt x="411" y="275"/>
                      </a:lnTo>
                      <a:lnTo>
                        <a:pt x="431" y="303"/>
                      </a:lnTo>
                      <a:lnTo>
                        <a:pt x="449" y="330"/>
                      </a:lnTo>
                      <a:lnTo>
                        <a:pt x="465" y="351"/>
                      </a:lnTo>
                      <a:lnTo>
                        <a:pt x="475" y="367"/>
                      </a:lnTo>
                      <a:lnTo>
                        <a:pt x="479" y="373"/>
                      </a:lnTo>
                      <a:lnTo>
                        <a:pt x="493" y="244"/>
                      </a:lnTo>
                      <a:lnTo>
                        <a:pt x="489" y="239"/>
                      </a:lnTo>
                      <a:lnTo>
                        <a:pt x="481" y="221"/>
                      </a:lnTo>
                      <a:lnTo>
                        <a:pt x="468" y="198"/>
                      </a:lnTo>
                      <a:lnTo>
                        <a:pt x="454" y="170"/>
                      </a:lnTo>
                      <a:lnTo>
                        <a:pt x="438" y="141"/>
                      </a:lnTo>
                      <a:lnTo>
                        <a:pt x="422" y="113"/>
                      </a:lnTo>
                      <a:lnTo>
                        <a:pt x="408" y="89"/>
                      </a:lnTo>
                      <a:lnTo>
                        <a:pt x="399" y="75"/>
                      </a:lnTo>
                      <a:lnTo>
                        <a:pt x="386" y="65"/>
                      </a:lnTo>
                      <a:lnTo>
                        <a:pt x="367" y="52"/>
                      </a:lnTo>
                      <a:lnTo>
                        <a:pt x="342" y="40"/>
                      </a:lnTo>
                      <a:lnTo>
                        <a:pt x="317" y="27"/>
                      </a:lnTo>
                      <a:lnTo>
                        <a:pt x="290" y="16"/>
                      </a:lnTo>
                      <a:lnTo>
                        <a:pt x="269" y="8"/>
                      </a:lnTo>
                      <a:lnTo>
                        <a:pt x="254" y="2"/>
                      </a:lnTo>
                      <a:lnTo>
                        <a:pt x="249" y="0"/>
                      </a:lnTo>
                      <a:lnTo>
                        <a:pt x="34" y="8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1" name="Freeform 324"/>
                <p:cNvSpPr>
                  <a:spLocks/>
                </p:cNvSpPr>
                <p:nvPr/>
              </p:nvSpPr>
              <p:spPr bwMode="auto">
                <a:xfrm flipH="1">
                  <a:off x="2285" y="3437"/>
                  <a:ext cx="678" cy="422"/>
                </a:xfrm>
                <a:custGeom>
                  <a:avLst/>
                  <a:gdLst>
                    <a:gd name="T0" fmla="*/ 3 w 769"/>
                    <a:gd name="T1" fmla="*/ 33 h 557"/>
                    <a:gd name="T2" fmla="*/ 20 w 769"/>
                    <a:gd name="T3" fmla="*/ 52 h 557"/>
                    <a:gd name="T4" fmla="*/ 44 w 769"/>
                    <a:gd name="T5" fmla="*/ 81 h 557"/>
                    <a:gd name="T6" fmla="*/ 71 w 769"/>
                    <a:gd name="T7" fmla="*/ 112 h 557"/>
                    <a:gd name="T8" fmla="*/ 97 w 769"/>
                    <a:gd name="T9" fmla="*/ 140 h 557"/>
                    <a:gd name="T10" fmla="*/ 131 w 769"/>
                    <a:gd name="T11" fmla="*/ 171 h 557"/>
                    <a:gd name="T12" fmla="*/ 173 w 769"/>
                    <a:gd name="T13" fmla="*/ 199 h 557"/>
                    <a:gd name="T14" fmla="*/ 216 w 769"/>
                    <a:gd name="T15" fmla="*/ 227 h 557"/>
                    <a:gd name="T16" fmla="*/ 260 w 769"/>
                    <a:gd name="T17" fmla="*/ 251 h 557"/>
                    <a:gd name="T18" fmla="*/ 300 w 769"/>
                    <a:gd name="T19" fmla="*/ 272 h 557"/>
                    <a:gd name="T20" fmla="*/ 331 w 769"/>
                    <a:gd name="T21" fmla="*/ 289 h 557"/>
                    <a:gd name="T22" fmla="*/ 352 w 769"/>
                    <a:gd name="T23" fmla="*/ 299 h 557"/>
                    <a:gd name="T24" fmla="*/ 364 w 769"/>
                    <a:gd name="T25" fmla="*/ 313 h 557"/>
                    <a:gd name="T26" fmla="*/ 392 w 769"/>
                    <a:gd name="T27" fmla="*/ 346 h 557"/>
                    <a:gd name="T28" fmla="*/ 422 w 769"/>
                    <a:gd name="T29" fmla="*/ 389 h 557"/>
                    <a:gd name="T30" fmla="*/ 444 w 769"/>
                    <a:gd name="T31" fmla="*/ 418 h 557"/>
                    <a:gd name="T32" fmla="*/ 515 w 769"/>
                    <a:gd name="T33" fmla="*/ 377 h 557"/>
                    <a:gd name="T34" fmla="*/ 642 w 769"/>
                    <a:gd name="T35" fmla="*/ 361 h 557"/>
                    <a:gd name="T36" fmla="*/ 676 w 769"/>
                    <a:gd name="T37" fmla="*/ 348 h 557"/>
                    <a:gd name="T38" fmla="*/ 664 w 769"/>
                    <a:gd name="T39" fmla="*/ 333 h 557"/>
                    <a:gd name="T40" fmla="*/ 646 w 769"/>
                    <a:gd name="T41" fmla="*/ 311 h 557"/>
                    <a:gd name="T42" fmla="*/ 630 w 769"/>
                    <a:gd name="T43" fmla="*/ 291 h 557"/>
                    <a:gd name="T44" fmla="*/ 622 w 769"/>
                    <a:gd name="T45" fmla="*/ 280 h 557"/>
                    <a:gd name="T46" fmla="*/ 606 w 769"/>
                    <a:gd name="T47" fmla="*/ 268 h 557"/>
                    <a:gd name="T48" fmla="*/ 585 w 769"/>
                    <a:gd name="T49" fmla="*/ 254 h 557"/>
                    <a:gd name="T50" fmla="*/ 562 w 769"/>
                    <a:gd name="T51" fmla="*/ 239 h 557"/>
                    <a:gd name="T52" fmla="*/ 537 w 769"/>
                    <a:gd name="T53" fmla="*/ 225 h 557"/>
                    <a:gd name="T54" fmla="*/ 497 w 769"/>
                    <a:gd name="T55" fmla="*/ 213 h 557"/>
                    <a:gd name="T56" fmla="*/ 457 w 769"/>
                    <a:gd name="T57" fmla="*/ 204 h 557"/>
                    <a:gd name="T58" fmla="*/ 428 w 769"/>
                    <a:gd name="T59" fmla="*/ 198 h 557"/>
                    <a:gd name="T60" fmla="*/ 262 w 769"/>
                    <a:gd name="T61" fmla="*/ 40 h 557"/>
                    <a:gd name="T62" fmla="*/ 28 w 769"/>
                    <a:gd name="T63" fmla="*/ 0 h 5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69"/>
                    <a:gd name="T97" fmla="*/ 0 h 557"/>
                    <a:gd name="T98" fmla="*/ 769 w 769"/>
                    <a:gd name="T99" fmla="*/ 557 h 5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69" h="557">
                      <a:moveTo>
                        <a:pt x="0" y="35"/>
                      </a:moveTo>
                      <a:lnTo>
                        <a:pt x="3" y="43"/>
                      </a:lnTo>
                      <a:lnTo>
                        <a:pt x="10" y="55"/>
                      </a:lnTo>
                      <a:lnTo>
                        <a:pt x="23" y="69"/>
                      </a:lnTo>
                      <a:lnTo>
                        <a:pt x="35" y="87"/>
                      </a:lnTo>
                      <a:lnTo>
                        <a:pt x="50" y="107"/>
                      </a:lnTo>
                      <a:lnTo>
                        <a:pt x="66" y="128"/>
                      </a:lnTo>
                      <a:lnTo>
                        <a:pt x="80" y="148"/>
                      </a:lnTo>
                      <a:lnTo>
                        <a:pt x="94" y="165"/>
                      </a:lnTo>
                      <a:lnTo>
                        <a:pt x="110" y="185"/>
                      </a:lnTo>
                      <a:lnTo>
                        <a:pt x="128" y="206"/>
                      </a:lnTo>
                      <a:lnTo>
                        <a:pt x="149" y="226"/>
                      </a:lnTo>
                      <a:lnTo>
                        <a:pt x="172" y="246"/>
                      </a:lnTo>
                      <a:lnTo>
                        <a:pt x="196" y="263"/>
                      </a:lnTo>
                      <a:lnTo>
                        <a:pt x="220" y="283"/>
                      </a:lnTo>
                      <a:lnTo>
                        <a:pt x="245" y="299"/>
                      </a:lnTo>
                      <a:lnTo>
                        <a:pt x="270" y="317"/>
                      </a:lnTo>
                      <a:lnTo>
                        <a:pt x="295" y="331"/>
                      </a:lnTo>
                      <a:lnTo>
                        <a:pt x="318" y="345"/>
                      </a:lnTo>
                      <a:lnTo>
                        <a:pt x="340" y="359"/>
                      </a:lnTo>
                      <a:lnTo>
                        <a:pt x="359" y="370"/>
                      </a:lnTo>
                      <a:lnTo>
                        <a:pt x="375" y="381"/>
                      </a:lnTo>
                      <a:lnTo>
                        <a:pt x="388" y="390"/>
                      </a:lnTo>
                      <a:lnTo>
                        <a:pt x="399" y="395"/>
                      </a:lnTo>
                      <a:lnTo>
                        <a:pt x="404" y="400"/>
                      </a:lnTo>
                      <a:lnTo>
                        <a:pt x="413" y="413"/>
                      </a:lnTo>
                      <a:lnTo>
                        <a:pt x="427" y="432"/>
                      </a:lnTo>
                      <a:lnTo>
                        <a:pt x="445" y="457"/>
                      </a:lnTo>
                      <a:lnTo>
                        <a:pt x="463" y="486"/>
                      </a:lnTo>
                      <a:lnTo>
                        <a:pt x="479" y="513"/>
                      </a:lnTo>
                      <a:lnTo>
                        <a:pt x="493" y="536"/>
                      </a:lnTo>
                      <a:lnTo>
                        <a:pt x="504" y="552"/>
                      </a:lnTo>
                      <a:lnTo>
                        <a:pt x="507" y="557"/>
                      </a:lnTo>
                      <a:lnTo>
                        <a:pt x="584" y="498"/>
                      </a:lnTo>
                      <a:lnTo>
                        <a:pt x="639" y="445"/>
                      </a:lnTo>
                      <a:lnTo>
                        <a:pt x="728" y="477"/>
                      </a:lnTo>
                      <a:lnTo>
                        <a:pt x="769" y="463"/>
                      </a:lnTo>
                      <a:lnTo>
                        <a:pt x="767" y="459"/>
                      </a:lnTo>
                      <a:lnTo>
                        <a:pt x="762" y="452"/>
                      </a:lnTo>
                      <a:lnTo>
                        <a:pt x="753" y="440"/>
                      </a:lnTo>
                      <a:lnTo>
                        <a:pt x="742" y="425"/>
                      </a:lnTo>
                      <a:lnTo>
                        <a:pt x="733" y="411"/>
                      </a:lnTo>
                      <a:lnTo>
                        <a:pt x="723" y="397"/>
                      </a:lnTo>
                      <a:lnTo>
                        <a:pt x="715" y="384"/>
                      </a:lnTo>
                      <a:lnTo>
                        <a:pt x="710" y="377"/>
                      </a:lnTo>
                      <a:lnTo>
                        <a:pt x="705" y="370"/>
                      </a:lnTo>
                      <a:lnTo>
                        <a:pt x="698" y="363"/>
                      </a:lnTo>
                      <a:lnTo>
                        <a:pt x="687" y="354"/>
                      </a:lnTo>
                      <a:lnTo>
                        <a:pt x="676" y="343"/>
                      </a:lnTo>
                      <a:lnTo>
                        <a:pt x="664" y="335"/>
                      </a:lnTo>
                      <a:lnTo>
                        <a:pt x="650" y="324"/>
                      </a:lnTo>
                      <a:lnTo>
                        <a:pt x="637" y="315"/>
                      </a:lnTo>
                      <a:lnTo>
                        <a:pt x="625" y="306"/>
                      </a:lnTo>
                      <a:lnTo>
                        <a:pt x="609" y="297"/>
                      </a:lnTo>
                      <a:lnTo>
                        <a:pt x="589" y="288"/>
                      </a:lnTo>
                      <a:lnTo>
                        <a:pt x="564" y="281"/>
                      </a:lnTo>
                      <a:lnTo>
                        <a:pt x="541" y="274"/>
                      </a:lnTo>
                      <a:lnTo>
                        <a:pt x="518" y="269"/>
                      </a:lnTo>
                      <a:lnTo>
                        <a:pt x="498" y="263"/>
                      </a:lnTo>
                      <a:lnTo>
                        <a:pt x="486" y="262"/>
                      </a:lnTo>
                      <a:lnTo>
                        <a:pt x="480" y="260"/>
                      </a:lnTo>
                      <a:lnTo>
                        <a:pt x="297" y="53"/>
                      </a:lnTo>
                      <a:lnTo>
                        <a:pt x="103" y="9"/>
                      </a:lnTo>
                      <a:lnTo>
                        <a:pt x="32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2" name="Freeform 325"/>
                <p:cNvSpPr>
                  <a:spLocks/>
                </p:cNvSpPr>
                <p:nvPr/>
              </p:nvSpPr>
              <p:spPr bwMode="auto">
                <a:xfrm flipH="1">
                  <a:off x="1545" y="2117"/>
                  <a:ext cx="533" cy="883"/>
                </a:xfrm>
                <a:custGeom>
                  <a:avLst/>
                  <a:gdLst>
                    <a:gd name="T0" fmla="*/ 429 w 604"/>
                    <a:gd name="T1" fmla="*/ 3 h 1170"/>
                    <a:gd name="T2" fmla="*/ 396 w 604"/>
                    <a:gd name="T3" fmla="*/ 20 h 1170"/>
                    <a:gd name="T4" fmla="*/ 349 w 604"/>
                    <a:gd name="T5" fmla="*/ 45 h 1170"/>
                    <a:gd name="T6" fmla="*/ 312 w 604"/>
                    <a:gd name="T7" fmla="*/ 64 h 1170"/>
                    <a:gd name="T8" fmla="*/ 291 w 604"/>
                    <a:gd name="T9" fmla="*/ 88 h 1170"/>
                    <a:gd name="T10" fmla="*/ 264 w 604"/>
                    <a:gd name="T11" fmla="*/ 155 h 1170"/>
                    <a:gd name="T12" fmla="*/ 258 w 604"/>
                    <a:gd name="T13" fmla="*/ 235 h 1170"/>
                    <a:gd name="T14" fmla="*/ 248 w 604"/>
                    <a:gd name="T15" fmla="*/ 325 h 1170"/>
                    <a:gd name="T16" fmla="*/ 221 w 604"/>
                    <a:gd name="T17" fmla="*/ 391 h 1170"/>
                    <a:gd name="T18" fmla="*/ 169 w 604"/>
                    <a:gd name="T19" fmla="*/ 473 h 1170"/>
                    <a:gd name="T20" fmla="*/ 121 w 604"/>
                    <a:gd name="T21" fmla="*/ 543 h 1170"/>
                    <a:gd name="T22" fmla="*/ 88 w 604"/>
                    <a:gd name="T23" fmla="*/ 584 h 1170"/>
                    <a:gd name="T24" fmla="*/ 80 w 604"/>
                    <a:gd name="T25" fmla="*/ 592 h 1170"/>
                    <a:gd name="T26" fmla="*/ 62 w 604"/>
                    <a:gd name="T27" fmla="*/ 613 h 1170"/>
                    <a:gd name="T28" fmla="*/ 38 w 604"/>
                    <a:gd name="T29" fmla="*/ 639 h 1170"/>
                    <a:gd name="T30" fmla="*/ 19 w 604"/>
                    <a:gd name="T31" fmla="*/ 661 h 1170"/>
                    <a:gd name="T32" fmla="*/ 12 w 604"/>
                    <a:gd name="T33" fmla="*/ 696 h 1170"/>
                    <a:gd name="T34" fmla="*/ 4 w 604"/>
                    <a:gd name="T35" fmla="*/ 798 h 1170"/>
                    <a:gd name="T36" fmla="*/ 4 w 604"/>
                    <a:gd name="T37" fmla="*/ 842 h 1170"/>
                    <a:gd name="T38" fmla="*/ 12 w 604"/>
                    <a:gd name="T39" fmla="*/ 876 h 1170"/>
                    <a:gd name="T40" fmla="*/ 20 w 604"/>
                    <a:gd name="T41" fmla="*/ 880 h 1170"/>
                    <a:gd name="T42" fmla="*/ 56 w 604"/>
                    <a:gd name="T43" fmla="*/ 864 h 1170"/>
                    <a:gd name="T44" fmla="*/ 110 w 604"/>
                    <a:gd name="T45" fmla="*/ 838 h 1170"/>
                    <a:gd name="T46" fmla="*/ 163 w 604"/>
                    <a:gd name="T47" fmla="*/ 810 h 1170"/>
                    <a:gd name="T48" fmla="*/ 213 w 604"/>
                    <a:gd name="T49" fmla="*/ 774 h 1170"/>
                    <a:gd name="T50" fmla="*/ 258 w 604"/>
                    <a:gd name="T51" fmla="*/ 725 h 1170"/>
                    <a:gd name="T52" fmla="*/ 292 w 604"/>
                    <a:gd name="T53" fmla="*/ 669 h 1170"/>
                    <a:gd name="T54" fmla="*/ 319 w 604"/>
                    <a:gd name="T55" fmla="*/ 613 h 1170"/>
                    <a:gd name="T56" fmla="*/ 338 w 604"/>
                    <a:gd name="T57" fmla="*/ 559 h 1170"/>
                    <a:gd name="T58" fmla="*/ 358 w 604"/>
                    <a:gd name="T59" fmla="*/ 493 h 1170"/>
                    <a:gd name="T60" fmla="*/ 376 w 604"/>
                    <a:gd name="T61" fmla="*/ 427 h 1170"/>
                    <a:gd name="T62" fmla="*/ 388 w 604"/>
                    <a:gd name="T63" fmla="*/ 383 h 1170"/>
                    <a:gd name="T64" fmla="*/ 393 w 604"/>
                    <a:gd name="T65" fmla="*/ 375 h 1170"/>
                    <a:gd name="T66" fmla="*/ 413 w 604"/>
                    <a:gd name="T67" fmla="*/ 365 h 1170"/>
                    <a:gd name="T68" fmla="*/ 442 w 604"/>
                    <a:gd name="T69" fmla="*/ 353 h 1170"/>
                    <a:gd name="T70" fmla="*/ 467 w 604"/>
                    <a:gd name="T71" fmla="*/ 343 h 1170"/>
                    <a:gd name="T72" fmla="*/ 479 w 604"/>
                    <a:gd name="T73" fmla="*/ 336 h 1170"/>
                    <a:gd name="T74" fmla="*/ 495 w 604"/>
                    <a:gd name="T75" fmla="*/ 327 h 1170"/>
                    <a:gd name="T76" fmla="*/ 513 w 604"/>
                    <a:gd name="T77" fmla="*/ 313 h 1170"/>
                    <a:gd name="T78" fmla="*/ 523 w 604"/>
                    <a:gd name="T79" fmla="*/ 300 h 1170"/>
                    <a:gd name="T80" fmla="*/ 523 w 604"/>
                    <a:gd name="T81" fmla="*/ 266 h 1170"/>
                    <a:gd name="T82" fmla="*/ 519 w 604"/>
                    <a:gd name="T83" fmla="*/ 198 h 1170"/>
                    <a:gd name="T84" fmla="*/ 533 w 604"/>
                    <a:gd name="T85" fmla="*/ 143 h 1170"/>
                    <a:gd name="T86" fmla="*/ 497 w 604"/>
                    <a:gd name="T87" fmla="*/ 57 h 1170"/>
                    <a:gd name="T88" fmla="*/ 434 w 604"/>
                    <a:gd name="T89" fmla="*/ 0 h 11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04"/>
                    <a:gd name="T136" fmla="*/ 0 h 1170"/>
                    <a:gd name="T137" fmla="*/ 604 w 604"/>
                    <a:gd name="T138" fmla="*/ 1170 h 11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04" h="1170">
                      <a:moveTo>
                        <a:pt x="492" y="0"/>
                      </a:moveTo>
                      <a:lnTo>
                        <a:pt x="486" y="4"/>
                      </a:lnTo>
                      <a:lnTo>
                        <a:pt x="470" y="12"/>
                      </a:lnTo>
                      <a:lnTo>
                        <a:pt x="449" y="27"/>
                      </a:lnTo>
                      <a:lnTo>
                        <a:pt x="422" y="41"/>
                      </a:lnTo>
                      <a:lnTo>
                        <a:pt x="395" y="59"/>
                      </a:lnTo>
                      <a:lnTo>
                        <a:pt x="372" y="73"/>
                      </a:lnTo>
                      <a:lnTo>
                        <a:pt x="353" y="85"/>
                      </a:lnTo>
                      <a:lnTo>
                        <a:pt x="342" y="94"/>
                      </a:lnTo>
                      <a:lnTo>
                        <a:pt x="330" y="116"/>
                      </a:lnTo>
                      <a:lnTo>
                        <a:pt x="314" y="157"/>
                      </a:lnTo>
                      <a:lnTo>
                        <a:pt x="299" y="206"/>
                      </a:lnTo>
                      <a:lnTo>
                        <a:pt x="294" y="256"/>
                      </a:lnTo>
                      <a:lnTo>
                        <a:pt x="292" y="312"/>
                      </a:lnTo>
                      <a:lnTo>
                        <a:pt x="289" y="376"/>
                      </a:lnTo>
                      <a:lnTo>
                        <a:pt x="281" y="431"/>
                      </a:lnTo>
                      <a:lnTo>
                        <a:pt x="276" y="463"/>
                      </a:lnTo>
                      <a:lnTo>
                        <a:pt x="251" y="518"/>
                      </a:lnTo>
                      <a:lnTo>
                        <a:pt x="223" y="573"/>
                      </a:lnTo>
                      <a:lnTo>
                        <a:pt x="192" y="627"/>
                      </a:lnTo>
                      <a:lnTo>
                        <a:pt x="164" y="676"/>
                      </a:lnTo>
                      <a:lnTo>
                        <a:pt x="137" y="719"/>
                      </a:lnTo>
                      <a:lnTo>
                        <a:pt x="114" y="751"/>
                      </a:lnTo>
                      <a:lnTo>
                        <a:pt x="100" y="774"/>
                      </a:lnTo>
                      <a:lnTo>
                        <a:pt x="95" y="781"/>
                      </a:lnTo>
                      <a:lnTo>
                        <a:pt x="91" y="785"/>
                      </a:lnTo>
                      <a:lnTo>
                        <a:pt x="82" y="796"/>
                      </a:lnTo>
                      <a:lnTo>
                        <a:pt x="70" y="812"/>
                      </a:lnTo>
                      <a:lnTo>
                        <a:pt x="57" y="828"/>
                      </a:lnTo>
                      <a:lnTo>
                        <a:pt x="43" y="847"/>
                      </a:lnTo>
                      <a:lnTo>
                        <a:pt x="30" y="863"/>
                      </a:lnTo>
                      <a:lnTo>
                        <a:pt x="22" y="876"/>
                      </a:lnTo>
                      <a:lnTo>
                        <a:pt x="18" y="885"/>
                      </a:lnTo>
                      <a:lnTo>
                        <a:pt x="14" y="922"/>
                      </a:lnTo>
                      <a:lnTo>
                        <a:pt x="9" y="990"/>
                      </a:lnTo>
                      <a:lnTo>
                        <a:pt x="4" y="1057"/>
                      </a:lnTo>
                      <a:lnTo>
                        <a:pt x="0" y="1097"/>
                      </a:lnTo>
                      <a:lnTo>
                        <a:pt x="4" y="1116"/>
                      </a:lnTo>
                      <a:lnTo>
                        <a:pt x="9" y="1139"/>
                      </a:lnTo>
                      <a:lnTo>
                        <a:pt x="14" y="1161"/>
                      </a:lnTo>
                      <a:lnTo>
                        <a:pt x="18" y="1170"/>
                      </a:lnTo>
                      <a:lnTo>
                        <a:pt x="23" y="1166"/>
                      </a:lnTo>
                      <a:lnTo>
                        <a:pt x="41" y="1159"/>
                      </a:lnTo>
                      <a:lnTo>
                        <a:pt x="64" y="1145"/>
                      </a:lnTo>
                      <a:lnTo>
                        <a:pt x="95" y="1129"/>
                      </a:lnTo>
                      <a:lnTo>
                        <a:pt x="125" y="1111"/>
                      </a:lnTo>
                      <a:lnTo>
                        <a:pt x="157" y="1093"/>
                      </a:lnTo>
                      <a:lnTo>
                        <a:pt x="185" y="1073"/>
                      </a:lnTo>
                      <a:lnTo>
                        <a:pt x="208" y="1056"/>
                      </a:lnTo>
                      <a:lnTo>
                        <a:pt x="241" y="1025"/>
                      </a:lnTo>
                      <a:lnTo>
                        <a:pt x="267" y="993"/>
                      </a:lnTo>
                      <a:lnTo>
                        <a:pt x="292" y="960"/>
                      </a:lnTo>
                      <a:lnTo>
                        <a:pt x="314" y="924"/>
                      </a:lnTo>
                      <a:lnTo>
                        <a:pt x="331" y="887"/>
                      </a:lnTo>
                      <a:lnTo>
                        <a:pt x="347" y="849"/>
                      </a:lnTo>
                      <a:lnTo>
                        <a:pt x="362" y="812"/>
                      </a:lnTo>
                      <a:lnTo>
                        <a:pt x="374" y="773"/>
                      </a:lnTo>
                      <a:lnTo>
                        <a:pt x="383" y="741"/>
                      </a:lnTo>
                      <a:lnTo>
                        <a:pt x="394" y="700"/>
                      </a:lnTo>
                      <a:lnTo>
                        <a:pt x="406" y="653"/>
                      </a:lnTo>
                      <a:lnTo>
                        <a:pt x="417" y="609"/>
                      </a:lnTo>
                      <a:lnTo>
                        <a:pt x="426" y="566"/>
                      </a:lnTo>
                      <a:lnTo>
                        <a:pt x="435" y="530"/>
                      </a:lnTo>
                      <a:lnTo>
                        <a:pt x="440" y="507"/>
                      </a:lnTo>
                      <a:lnTo>
                        <a:pt x="442" y="498"/>
                      </a:lnTo>
                      <a:lnTo>
                        <a:pt x="445" y="497"/>
                      </a:lnTo>
                      <a:lnTo>
                        <a:pt x="454" y="491"/>
                      </a:lnTo>
                      <a:lnTo>
                        <a:pt x="468" y="484"/>
                      </a:lnTo>
                      <a:lnTo>
                        <a:pt x="484" y="477"/>
                      </a:lnTo>
                      <a:lnTo>
                        <a:pt x="501" y="468"/>
                      </a:lnTo>
                      <a:lnTo>
                        <a:pt x="517" y="459"/>
                      </a:lnTo>
                      <a:lnTo>
                        <a:pt x="529" y="454"/>
                      </a:lnTo>
                      <a:lnTo>
                        <a:pt x="536" y="449"/>
                      </a:lnTo>
                      <a:lnTo>
                        <a:pt x="543" y="445"/>
                      </a:lnTo>
                      <a:lnTo>
                        <a:pt x="552" y="440"/>
                      </a:lnTo>
                      <a:lnTo>
                        <a:pt x="561" y="433"/>
                      </a:lnTo>
                      <a:lnTo>
                        <a:pt x="572" y="424"/>
                      </a:lnTo>
                      <a:lnTo>
                        <a:pt x="581" y="415"/>
                      </a:lnTo>
                      <a:lnTo>
                        <a:pt x="588" y="406"/>
                      </a:lnTo>
                      <a:lnTo>
                        <a:pt x="593" y="397"/>
                      </a:lnTo>
                      <a:lnTo>
                        <a:pt x="595" y="386"/>
                      </a:lnTo>
                      <a:lnTo>
                        <a:pt x="593" y="352"/>
                      </a:lnTo>
                      <a:lnTo>
                        <a:pt x="591" y="304"/>
                      </a:lnTo>
                      <a:lnTo>
                        <a:pt x="588" y="262"/>
                      </a:lnTo>
                      <a:lnTo>
                        <a:pt x="586" y="242"/>
                      </a:lnTo>
                      <a:lnTo>
                        <a:pt x="604" y="189"/>
                      </a:lnTo>
                      <a:lnTo>
                        <a:pt x="572" y="130"/>
                      </a:lnTo>
                      <a:lnTo>
                        <a:pt x="563" y="75"/>
                      </a:lnTo>
                      <a:lnTo>
                        <a:pt x="504" y="57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3" name="Freeform 326"/>
                <p:cNvSpPr>
                  <a:spLocks/>
                </p:cNvSpPr>
                <p:nvPr/>
              </p:nvSpPr>
              <p:spPr bwMode="auto">
                <a:xfrm flipH="1">
                  <a:off x="2346" y="2052"/>
                  <a:ext cx="320" cy="205"/>
                </a:xfrm>
                <a:custGeom>
                  <a:avLst/>
                  <a:gdLst>
                    <a:gd name="T0" fmla="*/ 36 w 362"/>
                    <a:gd name="T1" fmla="*/ 195 h 273"/>
                    <a:gd name="T2" fmla="*/ 44 w 362"/>
                    <a:gd name="T3" fmla="*/ 197 h 273"/>
                    <a:gd name="T4" fmla="*/ 57 w 362"/>
                    <a:gd name="T5" fmla="*/ 200 h 273"/>
                    <a:gd name="T6" fmla="*/ 71 w 362"/>
                    <a:gd name="T7" fmla="*/ 200 h 273"/>
                    <a:gd name="T8" fmla="*/ 87 w 362"/>
                    <a:gd name="T9" fmla="*/ 202 h 273"/>
                    <a:gd name="T10" fmla="*/ 101 w 362"/>
                    <a:gd name="T11" fmla="*/ 203 h 273"/>
                    <a:gd name="T12" fmla="*/ 115 w 362"/>
                    <a:gd name="T13" fmla="*/ 205 h 273"/>
                    <a:gd name="T14" fmla="*/ 127 w 362"/>
                    <a:gd name="T15" fmla="*/ 203 h 273"/>
                    <a:gd name="T16" fmla="*/ 135 w 362"/>
                    <a:gd name="T17" fmla="*/ 202 h 273"/>
                    <a:gd name="T18" fmla="*/ 141 w 362"/>
                    <a:gd name="T19" fmla="*/ 198 h 273"/>
                    <a:gd name="T20" fmla="*/ 149 w 362"/>
                    <a:gd name="T21" fmla="*/ 191 h 273"/>
                    <a:gd name="T22" fmla="*/ 156 w 362"/>
                    <a:gd name="T23" fmla="*/ 185 h 273"/>
                    <a:gd name="T24" fmla="*/ 164 w 362"/>
                    <a:gd name="T25" fmla="*/ 176 h 273"/>
                    <a:gd name="T26" fmla="*/ 171 w 362"/>
                    <a:gd name="T27" fmla="*/ 169 h 273"/>
                    <a:gd name="T28" fmla="*/ 179 w 362"/>
                    <a:gd name="T29" fmla="*/ 164 h 273"/>
                    <a:gd name="T30" fmla="*/ 186 w 362"/>
                    <a:gd name="T31" fmla="*/ 159 h 273"/>
                    <a:gd name="T32" fmla="*/ 192 w 362"/>
                    <a:gd name="T33" fmla="*/ 158 h 273"/>
                    <a:gd name="T34" fmla="*/ 199 w 362"/>
                    <a:gd name="T35" fmla="*/ 159 h 273"/>
                    <a:gd name="T36" fmla="*/ 208 w 362"/>
                    <a:gd name="T37" fmla="*/ 159 h 273"/>
                    <a:gd name="T38" fmla="*/ 217 w 362"/>
                    <a:gd name="T39" fmla="*/ 159 h 273"/>
                    <a:gd name="T40" fmla="*/ 227 w 362"/>
                    <a:gd name="T41" fmla="*/ 158 h 273"/>
                    <a:gd name="T42" fmla="*/ 238 w 362"/>
                    <a:gd name="T43" fmla="*/ 157 h 273"/>
                    <a:gd name="T44" fmla="*/ 246 w 362"/>
                    <a:gd name="T45" fmla="*/ 154 h 273"/>
                    <a:gd name="T46" fmla="*/ 254 w 362"/>
                    <a:gd name="T47" fmla="*/ 152 h 273"/>
                    <a:gd name="T48" fmla="*/ 260 w 362"/>
                    <a:gd name="T49" fmla="*/ 152 h 273"/>
                    <a:gd name="T50" fmla="*/ 266 w 362"/>
                    <a:gd name="T51" fmla="*/ 150 h 273"/>
                    <a:gd name="T52" fmla="*/ 272 w 362"/>
                    <a:gd name="T53" fmla="*/ 149 h 273"/>
                    <a:gd name="T54" fmla="*/ 282 w 362"/>
                    <a:gd name="T55" fmla="*/ 146 h 273"/>
                    <a:gd name="T56" fmla="*/ 292 w 362"/>
                    <a:gd name="T57" fmla="*/ 143 h 273"/>
                    <a:gd name="T58" fmla="*/ 301 w 362"/>
                    <a:gd name="T59" fmla="*/ 142 h 273"/>
                    <a:gd name="T60" fmla="*/ 309 w 362"/>
                    <a:gd name="T61" fmla="*/ 140 h 273"/>
                    <a:gd name="T62" fmla="*/ 314 w 362"/>
                    <a:gd name="T63" fmla="*/ 138 h 273"/>
                    <a:gd name="T64" fmla="*/ 315 w 362"/>
                    <a:gd name="T65" fmla="*/ 138 h 273"/>
                    <a:gd name="T66" fmla="*/ 320 w 362"/>
                    <a:gd name="T67" fmla="*/ 98 h 273"/>
                    <a:gd name="T68" fmla="*/ 268 w 362"/>
                    <a:gd name="T69" fmla="*/ 65 h 273"/>
                    <a:gd name="T70" fmla="*/ 159 w 362"/>
                    <a:gd name="T71" fmla="*/ 0 h 273"/>
                    <a:gd name="T72" fmla="*/ 52 w 362"/>
                    <a:gd name="T73" fmla="*/ 36 h 273"/>
                    <a:gd name="T74" fmla="*/ 0 w 362"/>
                    <a:gd name="T75" fmla="*/ 101 h 273"/>
                    <a:gd name="T76" fmla="*/ 36 w 362"/>
                    <a:gd name="T77" fmla="*/ 195 h 2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2"/>
                    <a:gd name="T118" fmla="*/ 0 h 273"/>
                    <a:gd name="T119" fmla="*/ 362 w 362"/>
                    <a:gd name="T120" fmla="*/ 273 h 2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2" h="273">
                      <a:moveTo>
                        <a:pt x="41" y="260"/>
                      </a:moveTo>
                      <a:lnTo>
                        <a:pt x="50" y="262"/>
                      </a:lnTo>
                      <a:lnTo>
                        <a:pt x="64" y="266"/>
                      </a:lnTo>
                      <a:lnTo>
                        <a:pt x="80" y="267"/>
                      </a:lnTo>
                      <a:lnTo>
                        <a:pt x="98" y="269"/>
                      </a:lnTo>
                      <a:lnTo>
                        <a:pt x="114" y="271"/>
                      </a:lnTo>
                      <a:lnTo>
                        <a:pt x="130" y="273"/>
                      </a:lnTo>
                      <a:lnTo>
                        <a:pt x="144" y="271"/>
                      </a:lnTo>
                      <a:lnTo>
                        <a:pt x="153" y="269"/>
                      </a:lnTo>
                      <a:lnTo>
                        <a:pt x="160" y="264"/>
                      </a:lnTo>
                      <a:lnTo>
                        <a:pt x="168" y="255"/>
                      </a:lnTo>
                      <a:lnTo>
                        <a:pt x="176" y="246"/>
                      </a:lnTo>
                      <a:lnTo>
                        <a:pt x="185" y="235"/>
                      </a:lnTo>
                      <a:lnTo>
                        <a:pt x="194" y="225"/>
                      </a:lnTo>
                      <a:lnTo>
                        <a:pt x="203" y="218"/>
                      </a:lnTo>
                      <a:lnTo>
                        <a:pt x="210" y="212"/>
                      </a:lnTo>
                      <a:lnTo>
                        <a:pt x="217" y="210"/>
                      </a:lnTo>
                      <a:lnTo>
                        <a:pt x="225" y="212"/>
                      </a:lnTo>
                      <a:lnTo>
                        <a:pt x="235" y="212"/>
                      </a:lnTo>
                      <a:lnTo>
                        <a:pt x="246" y="212"/>
                      </a:lnTo>
                      <a:lnTo>
                        <a:pt x="257" y="210"/>
                      </a:lnTo>
                      <a:lnTo>
                        <a:pt x="269" y="209"/>
                      </a:lnTo>
                      <a:lnTo>
                        <a:pt x="278" y="205"/>
                      </a:lnTo>
                      <a:lnTo>
                        <a:pt x="287" y="203"/>
                      </a:lnTo>
                      <a:lnTo>
                        <a:pt x="294" y="202"/>
                      </a:lnTo>
                      <a:lnTo>
                        <a:pt x="301" y="200"/>
                      </a:lnTo>
                      <a:lnTo>
                        <a:pt x="308" y="198"/>
                      </a:lnTo>
                      <a:lnTo>
                        <a:pt x="319" y="194"/>
                      </a:lnTo>
                      <a:lnTo>
                        <a:pt x="330" y="191"/>
                      </a:lnTo>
                      <a:lnTo>
                        <a:pt x="340" y="189"/>
                      </a:lnTo>
                      <a:lnTo>
                        <a:pt x="349" y="186"/>
                      </a:lnTo>
                      <a:lnTo>
                        <a:pt x="355" y="184"/>
                      </a:lnTo>
                      <a:lnTo>
                        <a:pt x="356" y="184"/>
                      </a:lnTo>
                      <a:lnTo>
                        <a:pt x="362" y="130"/>
                      </a:lnTo>
                      <a:lnTo>
                        <a:pt x="303" y="86"/>
                      </a:lnTo>
                      <a:lnTo>
                        <a:pt x="180" y="0"/>
                      </a:lnTo>
                      <a:lnTo>
                        <a:pt x="59" y="48"/>
                      </a:lnTo>
                      <a:lnTo>
                        <a:pt x="0" y="134"/>
                      </a:lnTo>
                      <a:lnTo>
                        <a:pt x="41" y="260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4" name="Freeform 327"/>
                <p:cNvSpPr>
                  <a:spLocks/>
                </p:cNvSpPr>
                <p:nvPr/>
              </p:nvSpPr>
              <p:spPr bwMode="auto">
                <a:xfrm flipH="1">
                  <a:off x="2396" y="2020"/>
                  <a:ext cx="658" cy="759"/>
                </a:xfrm>
                <a:custGeom>
                  <a:avLst/>
                  <a:gdLst>
                    <a:gd name="T0" fmla="*/ 393 w 746"/>
                    <a:gd name="T1" fmla="*/ 174 h 1006"/>
                    <a:gd name="T2" fmla="*/ 448 w 746"/>
                    <a:gd name="T3" fmla="*/ 62 h 1006"/>
                    <a:gd name="T4" fmla="*/ 551 w 746"/>
                    <a:gd name="T5" fmla="*/ 26 h 1006"/>
                    <a:gd name="T6" fmla="*/ 545 w 746"/>
                    <a:gd name="T7" fmla="*/ 20 h 1006"/>
                    <a:gd name="T8" fmla="*/ 531 w 746"/>
                    <a:gd name="T9" fmla="*/ 9 h 1006"/>
                    <a:gd name="T10" fmla="*/ 511 w 746"/>
                    <a:gd name="T11" fmla="*/ 2 h 1006"/>
                    <a:gd name="T12" fmla="*/ 479 w 746"/>
                    <a:gd name="T13" fmla="*/ 1 h 1006"/>
                    <a:gd name="T14" fmla="*/ 434 w 746"/>
                    <a:gd name="T15" fmla="*/ 0 h 1006"/>
                    <a:gd name="T16" fmla="*/ 374 w 746"/>
                    <a:gd name="T17" fmla="*/ 2 h 1006"/>
                    <a:gd name="T18" fmla="*/ 297 w 746"/>
                    <a:gd name="T19" fmla="*/ 14 h 1006"/>
                    <a:gd name="T20" fmla="*/ 235 w 746"/>
                    <a:gd name="T21" fmla="*/ 32 h 1006"/>
                    <a:gd name="T22" fmla="*/ 193 w 746"/>
                    <a:gd name="T23" fmla="*/ 54 h 1006"/>
                    <a:gd name="T24" fmla="*/ 146 w 746"/>
                    <a:gd name="T25" fmla="*/ 87 h 1006"/>
                    <a:gd name="T26" fmla="*/ 96 w 746"/>
                    <a:gd name="T27" fmla="*/ 137 h 1006"/>
                    <a:gd name="T28" fmla="*/ 56 w 746"/>
                    <a:gd name="T29" fmla="*/ 190 h 1006"/>
                    <a:gd name="T30" fmla="*/ 32 w 746"/>
                    <a:gd name="T31" fmla="*/ 293 h 1006"/>
                    <a:gd name="T32" fmla="*/ 34 w 746"/>
                    <a:gd name="T33" fmla="*/ 429 h 1006"/>
                    <a:gd name="T34" fmla="*/ 64 w 746"/>
                    <a:gd name="T35" fmla="*/ 533 h 1006"/>
                    <a:gd name="T36" fmla="*/ 68 w 746"/>
                    <a:gd name="T37" fmla="*/ 556 h 1006"/>
                    <a:gd name="T38" fmla="*/ 48 w 746"/>
                    <a:gd name="T39" fmla="*/ 592 h 1006"/>
                    <a:gd name="T40" fmla="*/ 21 w 746"/>
                    <a:gd name="T41" fmla="*/ 642 h 1006"/>
                    <a:gd name="T42" fmla="*/ 2 w 746"/>
                    <a:gd name="T43" fmla="*/ 684 h 1006"/>
                    <a:gd name="T44" fmla="*/ 2 w 746"/>
                    <a:gd name="T45" fmla="*/ 698 h 1006"/>
                    <a:gd name="T46" fmla="*/ 4 w 746"/>
                    <a:gd name="T47" fmla="*/ 709 h 1006"/>
                    <a:gd name="T48" fmla="*/ 10 w 746"/>
                    <a:gd name="T49" fmla="*/ 721 h 1006"/>
                    <a:gd name="T50" fmla="*/ 27 w 746"/>
                    <a:gd name="T51" fmla="*/ 734 h 1006"/>
                    <a:gd name="T52" fmla="*/ 60 w 746"/>
                    <a:gd name="T53" fmla="*/ 748 h 1006"/>
                    <a:gd name="T54" fmla="*/ 92 w 746"/>
                    <a:gd name="T55" fmla="*/ 756 h 1006"/>
                    <a:gd name="T56" fmla="*/ 118 w 746"/>
                    <a:gd name="T57" fmla="*/ 759 h 1006"/>
                    <a:gd name="T58" fmla="*/ 142 w 746"/>
                    <a:gd name="T59" fmla="*/ 759 h 1006"/>
                    <a:gd name="T60" fmla="*/ 170 w 746"/>
                    <a:gd name="T61" fmla="*/ 751 h 1006"/>
                    <a:gd name="T62" fmla="*/ 214 w 746"/>
                    <a:gd name="T63" fmla="*/ 708 h 1006"/>
                    <a:gd name="T64" fmla="*/ 259 w 746"/>
                    <a:gd name="T65" fmla="*/ 653 h 1006"/>
                    <a:gd name="T66" fmla="*/ 293 w 746"/>
                    <a:gd name="T67" fmla="*/ 612 h 1006"/>
                    <a:gd name="T68" fmla="*/ 408 w 746"/>
                    <a:gd name="T69" fmla="*/ 235 h 1006"/>
                    <a:gd name="T70" fmla="*/ 658 w 746"/>
                    <a:gd name="T71" fmla="*/ 103 h 100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46"/>
                    <a:gd name="T109" fmla="*/ 0 h 1006"/>
                    <a:gd name="T110" fmla="*/ 746 w 746"/>
                    <a:gd name="T111" fmla="*/ 1006 h 100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46" h="1006">
                      <a:moveTo>
                        <a:pt x="702" y="90"/>
                      </a:moveTo>
                      <a:lnTo>
                        <a:pt x="446" y="231"/>
                      </a:lnTo>
                      <a:lnTo>
                        <a:pt x="440" y="149"/>
                      </a:lnTo>
                      <a:lnTo>
                        <a:pt x="508" y="82"/>
                      </a:lnTo>
                      <a:lnTo>
                        <a:pt x="625" y="37"/>
                      </a:lnTo>
                      <a:lnTo>
                        <a:pt x="625" y="35"/>
                      </a:lnTo>
                      <a:lnTo>
                        <a:pt x="622" y="32"/>
                      </a:lnTo>
                      <a:lnTo>
                        <a:pt x="618" y="26"/>
                      </a:lnTo>
                      <a:lnTo>
                        <a:pt x="611" y="19"/>
                      </a:lnTo>
                      <a:lnTo>
                        <a:pt x="602" y="12"/>
                      </a:lnTo>
                      <a:lnTo>
                        <a:pt x="592" y="7"/>
                      </a:lnTo>
                      <a:lnTo>
                        <a:pt x="579" y="3"/>
                      </a:lnTo>
                      <a:lnTo>
                        <a:pt x="563" y="1"/>
                      </a:lnTo>
                      <a:lnTo>
                        <a:pt x="543" y="1"/>
                      </a:lnTo>
                      <a:lnTo>
                        <a:pt x="520" y="0"/>
                      </a:lnTo>
                      <a:lnTo>
                        <a:pt x="492" y="0"/>
                      </a:lnTo>
                      <a:lnTo>
                        <a:pt x="460" y="0"/>
                      </a:lnTo>
                      <a:lnTo>
                        <a:pt x="424" y="3"/>
                      </a:lnTo>
                      <a:lnTo>
                        <a:pt x="383" y="9"/>
                      </a:lnTo>
                      <a:lnTo>
                        <a:pt x="337" y="19"/>
                      </a:lnTo>
                      <a:lnTo>
                        <a:pt x="287" y="34"/>
                      </a:lnTo>
                      <a:lnTo>
                        <a:pt x="266" y="42"/>
                      </a:lnTo>
                      <a:lnTo>
                        <a:pt x="243" y="53"/>
                      </a:lnTo>
                      <a:lnTo>
                        <a:pt x="219" y="71"/>
                      </a:lnTo>
                      <a:lnTo>
                        <a:pt x="193" y="90"/>
                      </a:lnTo>
                      <a:lnTo>
                        <a:pt x="166" y="115"/>
                      </a:lnTo>
                      <a:lnTo>
                        <a:pt x="137" y="146"/>
                      </a:lnTo>
                      <a:lnTo>
                        <a:pt x="109" y="181"/>
                      </a:lnTo>
                      <a:lnTo>
                        <a:pt x="77" y="222"/>
                      </a:lnTo>
                      <a:lnTo>
                        <a:pt x="63" y="252"/>
                      </a:lnTo>
                      <a:lnTo>
                        <a:pt x="48" y="308"/>
                      </a:lnTo>
                      <a:lnTo>
                        <a:pt x="36" y="388"/>
                      </a:lnTo>
                      <a:lnTo>
                        <a:pt x="31" y="491"/>
                      </a:lnTo>
                      <a:lnTo>
                        <a:pt x="38" y="568"/>
                      </a:lnTo>
                      <a:lnTo>
                        <a:pt x="56" y="646"/>
                      </a:lnTo>
                      <a:lnTo>
                        <a:pt x="73" y="706"/>
                      </a:lnTo>
                      <a:lnTo>
                        <a:pt x="81" y="730"/>
                      </a:lnTo>
                      <a:lnTo>
                        <a:pt x="77" y="737"/>
                      </a:lnTo>
                      <a:lnTo>
                        <a:pt x="68" y="756"/>
                      </a:lnTo>
                      <a:lnTo>
                        <a:pt x="54" y="785"/>
                      </a:lnTo>
                      <a:lnTo>
                        <a:pt x="38" y="817"/>
                      </a:lnTo>
                      <a:lnTo>
                        <a:pt x="24" y="851"/>
                      </a:lnTo>
                      <a:lnTo>
                        <a:pt x="11" y="881"/>
                      </a:lnTo>
                      <a:lnTo>
                        <a:pt x="2" y="906"/>
                      </a:lnTo>
                      <a:lnTo>
                        <a:pt x="0" y="918"/>
                      </a:lnTo>
                      <a:lnTo>
                        <a:pt x="2" y="925"/>
                      </a:lnTo>
                      <a:lnTo>
                        <a:pt x="2" y="933"/>
                      </a:lnTo>
                      <a:lnTo>
                        <a:pt x="4" y="940"/>
                      </a:lnTo>
                      <a:lnTo>
                        <a:pt x="6" y="947"/>
                      </a:lnTo>
                      <a:lnTo>
                        <a:pt x="11" y="956"/>
                      </a:lnTo>
                      <a:lnTo>
                        <a:pt x="18" y="963"/>
                      </a:lnTo>
                      <a:lnTo>
                        <a:pt x="31" y="973"/>
                      </a:lnTo>
                      <a:lnTo>
                        <a:pt x="48" y="982"/>
                      </a:lnTo>
                      <a:lnTo>
                        <a:pt x="68" y="991"/>
                      </a:lnTo>
                      <a:lnTo>
                        <a:pt x="86" y="998"/>
                      </a:lnTo>
                      <a:lnTo>
                        <a:pt x="104" y="1002"/>
                      </a:lnTo>
                      <a:lnTo>
                        <a:pt x="120" y="1006"/>
                      </a:lnTo>
                      <a:lnTo>
                        <a:pt x="134" y="1006"/>
                      </a:lnTo>
                      <a:lnTo>
                        <a:pt x="148" y="1006"/>
                      </a:lnTo>
                      <a:lnTo>
                        <a:pt x="161" y="1006"/>
                      </a:lnTo>
                      <a:lnTo>
                        <a:pt x="175" y="1004"/>
                      </a:lnTo>
                      <a:lnTo>
                        <a:pt x="193" y="995"/>
                      </a:lnTo>
                      <a:lnTo>
                        <a:pt x="216" y="970"/>
                      </a:lnTo>
                      <a:lnTo>
                        <a:pt x="243" y="938"/>
                      </a:lnTo>
                      <a:lnTo>
                        <a:pt x="269" y="902"/>
                      </a:lnTo>
                      <a:lnTo>
                        <a:pt x="294" y="865"/>
                      </a:lnTo>
                      <a:lnTo>
                        <a:pt x="317" y="833"/>
                      </a:lnTo>
                      <a:lnTo>
                        <a:pt x="332" y="811"/>
                      </a:lnTo>
                      <a:lnTo>
                        <a:pt x="337" y="803"/>
                      </a:lnTo>
                      <a:lnTo>
                        <a:pt x="463" y="311"/>
                      </a:lnTo>
                      <a:lnTo>
                        <a:pt x="584" y="217"/>
                      </a:lnTo>
                      <a:lnTo>
                        <a:pt x="746" y="137"/>
                      </a:lnTo>
                      <a:lnTo>
                        <a:pt x="702" y="90"/>
                      </a:lnTo>
                      <a:close/>
                    </a:path>
                  </a:pathLst>
                </a:custGeom>
                <a:solidFill>
                  <a:srgbClr val="FF2D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5" name="Freeform 328"/>
                <p:cNvSpPr>
                  <a:spLocks/>
                </p:cNvSpPr>
                <p:nvPr/>
              </p:nvSpPr>
              <p:spPr bwMode="auto">
                <a:xfrm flipH="1">
                  <a:off x="2311" y="2148"/>
                  <a:ext cx="546" cy="689"/>
                </a:xfrm>
                <a:custGeom>
                  <a:avLst/>
                  <a:gdLst>
                    <a:gd name="T0" fmla="*/ 490 w 662"/>
                    <a:gd name="T1" fmla="*/ 90 h 860"/>
                    <a:gd name="T2" fmla="*/ 506 w 662"/>
                    <a:gd name="T3" fmla="*/ 123 h 860"/>
                    <a:gd name="T4" fmla="*/ 520 w 662"/>
                    <a:gd name="T5" fmla="*/ 151 h 860"/>
                    <a:gd name="T6" fmla="*/ 530 w 662"/>
                    <a:gd name="T7" fmla="*/ 174 h 860"/>
                    <a:gd name="T8" fmla="*/ 537 w 662"/>
                    <a:gd name="T9" fmla="*/ 194 h 860"/>
                    <a:gd name="T10" fmla="*/ 542 w 662"/>
                    <a:gd name="T11" fmla="*/ 214 h 860"/>
                    <a:gd name="T12" fmla="*/ 544 w 662"/>
                    <a:gd name="T13" fmla="*/ 232 h 860"/>
                    <a:gd name="T14" fmla="*/ 546 w 662"/>
                    <a:gd name="T15" fmla="*/ 252 h 860"/>
                    <a:gd name="T16" fmla="*/ 546 w 662"/>
                    <a:gd name="T17" fmla="*/ 277 h 860"/>
                    <a:gd name="T18" fmla="*/ 546 w 662"/>
                    <a:gd name="T19" fmla="*/ 316 h 860"/>
                    <a:gd name="T20" fmla="*/ 544 w 662"/>
                    <a:gd name="T21" fmla="*/ 349 h 860"/>
                    <a:gd name="T22" fmla="*/ 539 w 662"/>
                    <a:gd name="T23" fmla="*/ 381 h 860"/>
                    <a:gd name="T24" fmla="*/ 533 w 662"/>
                    <a:gd name="T25" fmla="*/ 408 h 860"/>
                    <a:gd name="T26" fmla="*/ 524 w 662"/>
                    <a:gd name="T27" fmla="*/ 433 h 860"/>
                    <a:gd name="T28" fmla="*/ 511 w 662"/>
                    <a:gd name="T29" fmla="*/ 457 h 860"/>
                    <a:gd name="T30" fmla="*/ 497 w 662"/>
                    <a:gd name="T31" fmla="*/ 479 h 860"/>
                    <a:gd name="T32" fmla="*/ 476 w 662"/>
                    <a:gd name="T33" fmla="*/ 501 h 860"/>
                    <a:gd name="T34" fmla="*/ 459 w 662"/>
                    <a:gd name="T35" fmla="*/ 514 h 860"/>
                    <a:gd name="T36" fmla="*/ 442 w 662"/>
                    <a:gd name="T37" fmla="*/ 524 h 860"/>
                    <a:gd name="T38" fmla="*/ 421 w 662"/>
                    <a:gd name="T39" fmla="*/ 534 h 860"/>
                    <a:gd name="T40" fmla="*/ 402 w 662"/>
                    <a:gd name="T41" fmla="*/ 542 h 860"/>
                    <a:gd name="T42" fmla="*/ 384 w 662"/>
                    <a:gd name="T43" fmla="*/ 550 h 860"/>
                    <a:gd name="T44" fmla="*/ 369 w 662"/>
                    <a:gd name="T45" fmla="*/ 554 h 860"/>
                    <a:gd name="T46" fmla="*/ 360 w 662"/>
                    <a:gd name="T47" fmla="*/ 557 h 860"/>
                    <a:gd name="T48" fmla="*/ 356 w 662"/>
                    <a:gd name="T49" fmla="*/ 558 h 860"/>
                    <a:gd name="T50" fmla="*/ 345 w 662"/>
                    <a:gd name="T51" fmla="*/ 652 h 860"/>
                    <a:gd name="T52" fmla="*/ 341 w 662"/>
                    <a:gd name="T53" fmla="*/ 655 h 860"/>
                    <a:gd name="T54" fmla="*/ 329 w 662"/>
                    <a:gd name="T55" fmla="*/ 660 h 860"/>
                    <a:gd name="T56" fmla="*/ 309 w 662"/>
                    <a:gd name="T57" fmla="*/ 669 h 860"/>
                    <a:gd name="T58" fmla="*/ 288 w 662"/>
                    <a:gd name="T59" fmla="*/ 678 h 860"/>
                    <a:gd name="T60" fmla="*/ 261 w 662"/>
                    <a:gd name="T61" fmla="*/ 685 h 860"/>
                    <a:gd name="T62" fmla="*/ 233 w 662"/>
                    <a:gd name="T63" fmla="*/ 689 h 860"/>
                    <a:gd name="T64" fmla="*/ 207 w 662"/>
                    <a:gd name="T65" fmla="*/ 687 h 860"/>
                    <a:gd name="T66" fmla="*/ 182 w 662"/>
                    <a:gd name="T67" fmla="*/ 680 h 860"/>
                    <a:gd name="T68" fmla="*/ 169 w 662"/>
                    <a:gd name="T69" fmla="*/ 673 h 860"/>
                    <a:gd name="T70" fmla="*/ 151 w 662"/>
                    <a:gd name="T71" fmla="*/ 662 h 860"/>
                    <a:gd name="T72" fmla="*/ 134 w 662"/>
                    <a:gd name="T73" fmla="*/ 647 h 860"/>
                    <a:gd name="T74" fmla="*/ 115 w 662"/>
                    <a:gd name="T75" fmla="*/ 634 h 860"/>
                    <a:gd name="T76" fmla="*/ 98 w 662"/>
                    <a:gd name="T77" fmla="*/ 621 h 860"/>
                    <a:gd name="T78" fmla="*/ 83 w 662"/>
                    <a:gd name="T79" fmla="*/ 609 h 860"/>
                    <a:gd name="T80" fmla="*/ 73 w 662"/>
                    <a:gd name="T81" fmla="*/ 601 h 860"/>
                    <a:gd name="T82" fmla="*/ 70 w 662"/>
                    <a:gd name="T83" fmla="*/ 598 h 860"/>
                    <a:gd name="T84" fmla="*/ 59 w 662"/>
                    <a:gd name="T85" fmla="*/ 453 h 860"/>
                    <a:gd name="T86" fmla="*/ 0 w 662"/>
                    <a:gd name="T87" fmla="*/ 374 h 860"/>
                    <a:gd name="T88" fmla="*/ 36 w 662"/>
                    <a:gd name="T89" fmla="*/ 288 h 860"/>
                    <a:gd name="T90" fmla="*/ 104 w 662"/>
                    <a:gd name="T91" fmla="*/ 291 h 860"/>
                    <a:gd name="T92" fmla="*/ 122 w 662"/>
                    <a:gd name="T93" fmla="*/ 154 h 860"/>
                    <a:gd name="T94" fmla="*/ 167 w 662"/>
                    <a:gd name="T95" fmla="*/ 97 h 860"/>
                    <a:gd name="T96" fmla="*/ 289 w 662"/>
                    <a:gd name="T97" fmla="*/ 0 h 860"/>
                    <a:gd name="T98" fmla="*/ 412 w 662"/>
                    <a:gd name="T99" fmla="*/ 3 h 860"/>
                    <a:gd name="T100" fmla="*/ 490 w 662"/>
                    <a:gd name="T101" fmla="*/ 90 h 86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62"/>
                    <a:gd name="T154" fmla="*/ 0 h 860"/>
                    <a:gd name="T155" fmla="*/ 662 w 662"/>
                    <a:gd name="T156" fmla="*/ 860 h 86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62" h="860">
                      <a:moveTo>
                        <a:pt x="594" y="112"/>
                      </a:moveTo>
                      <a:lnTo>
                        <a:pt x="614" y="153"/>
                      </a:lnTo>
                      <a:lnTo>
                        <a:pt x="630" y="189"/>
                      </a:lnTo>
                      <a:lnTo>
                        <a:pt x="643" y="217"/>
                      </a:lnTo>
                      <a:lnTo>
                        <a:pt x="651" y="242"/>
                      </a:lnTo>
                      <a:lnTo>
                        <a:pt x="657" y="267"/>
                      </a:lnTo>
                      <a:lnTo>
                        <a:pt x="660" y="290"/>
                      </a:lnTo>
                      <a:lnTo>
                        <a:pt x="662" y="315"/>
                      </a:lnTo>
                      <a:lnTo>
                        <a:pt x="662" y="346"/>
                      </a:lnTo>
                      <a:lnTo>
                        <a:pt x="662" y="394"/>
                      </a:lnTo>
                      <a:lnTo>
                        <a:pt x="659" y="436"/>
                      </a:lnTo>
                      <a:lnTo>
                        <a:pt x="653" y="476"/>
                      </a:lnTo>
                      <a:lnTo>
                        <a:pt x="646" y="509"/>
                      </a:lnTo>
                      <a:lnTo>
                        <a:pt x="635" y="541"/>
                      </a:lnTo>
                      <a:lnTo>
                        <a:pt x="619" y="570"/>
                      </a:lnTo>
                      <a:lnTo>
                        <a:pt x="602" y="598"/>
                      </a:lnTo>
                      <a:lnTo>
                        <a:pt x="577" y="625"/>
                      </a:lnTo>
                      <a:lnTo>
                        <a:pt x="557" y="641"/>
                      </a:lnTo>
                      <a:lnTo>
                        <a:pt x="536" y="654"/>
                      </a:lnTo>
                      <a:lnTo>
                        <a:pt x="511" y="666"/>
                      </a:lnTo>
                      <a:lnTo>
                        <a:pt x="488" y="677"/>
                      </a:lnTo>
                      <a:lnTo>
                        <a:pt x="466" y="686"/>
                      </a:lnTo>
                      <a:lnTo>
                        <a:pt x="448" y="691"/>
                      </a:lnTo>
                      <a:lnTo>
                        <a:pt x="436" y="695"/>
                      </a:lnTo>
                      <a:lnTo>
                        <a:pt x="432" y="696"/>
                      </a:lnTo>
                      <a:lnTo>
                        <a:pt x="418" y="814"/>
                      </a:lnTo>
                      <a:lnTo>
                        <a:pt x="413" y="817"/>
                      </a:lnTo>
                      <a:lnTo>
                        <a:pt x="399" y="824"/>
                      </a:lnTo>
                      <a:lnTo>
                        <a:pt x="375" y="835"/>
                      </a:lnTo>
                      <a:lnTo>
                        <a:pt x="349" y="846"/>
                      </a:lnTo>
                      <a:lnTo>
                        <a:pt x="317" y="855"/>
                      </a:lnTo>
                      <a:lnTo>
                        <a:pt x="283" y="860"/>
                      </a:lnTo>
                      <a:lnTo>
                        <a:pt x="251" y="858"/>
                      </a:lnTo>
                      <a:lnTo>
                        <a:pt x="221" y="849"/>
                      </a:lnTo>
                      <a:lnTo>
                        <a:pt x="205" y="840"/>
                      </a:lnTo>
                      <a:lnTo>
                        <a:pt x="183" y="826"/>
                      </a:lnTo>
                      <a:lnTo>
                        <a:pt x="162" y="808"/>
                      </a:lnTo>
                      <a:lnTo>
                        <a:pt x="139" y="791"/>
                      </a:lnTo>
                      <a:lnTo>
                        <a:pt x="119" y="775"/>
                      </a:lnTo>
                      <a:lnTo>
                        <a:pt x="101" y="760"/>
                      </a:lnTo>
                      <a:lnTo>
                        <a:pt x="89" y="750"/>
                      </a:lnTo>
                      <a:lnTo>
                        <a:pt x="85" y="746"/>
                      </a:lnTo>
                      <a:lnTo>
                        <a:pt x="71" y="566"/>
                      </a:lnTo>
                      <a:lnTo>
                        <a:pt x="0" y="467"/>
                      </a:lnTo>
                      <a:lnTo>
                        <a:pt x="44" y="360"/>
                      </a:lnTo>
                      <a:lnTo>
                        <a:pt x="126" y="363"/>
                      </a:lnTo>
                      <a:lnTo>
                        <a:pt x="148" y="192"/>
                      </a:lnTo>
                      <a:lnTo>
                        <a:pt x="203" y="121"/>
                      </a:lnTo>
                      <a:lnTo>
                        <a:pt x="351" y="0"/>
                      </a:lnTo>
                      <a:lnTo>
                        <a:pt x="500" y="4"/>
                      </a:lnTo>
                      <a:lnTo>
                        <a:pt x="594" y="112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6" name="Freeform 329"/>
                <p:cNvSpPr>
                  <a:spLocks/>
                </p:cNvSpPr>
                <p:nvPr/>
              </p:nvSpPr>
              <p:spPr bwMode="auto">
                <a:xfrm flipH="1">
                  <a:off x="2705" y="2317"/>
                  <a:ext cx="196" cy="302"/>
                </a:xfrm>
                <a:custGeom>
                  <a:avLst/>
                  <a:gdLst>
                    <a:gd name="T0" fmla="*/ 0 w 221"/>
                    <a:gd name="T1" fmla="*/ 203 h 401"/>
                    <a:gd name="T2" fmla="*/ 4 w 221"/>
                    <a:gd name="T3" fmla="*/ 211 h 401"/>
                    <a:gd name="T4" fmla="*/ 8 w 221"/>
                    <a:gd name="T5" fmla="*/ 218 h 401"/>
                    <a:gd name="T6" fmla="*/ 12 w 221"/>
                    <a:gd name="T7" fmla="*/ 227 h 401"/>
                    <a:gd name="T8" fmla="*/ 17 w 221"/>
                    <a:gd name="T9" fmla="*/ 233 h 401"/>
                    <a:gd name="T10" fmla="*/ 24 w 221"/>
                    <a:gd name="T11" fmla="*/ 240 h 401"/>
                    <a:gd name="T12" fmla="*/ 33 w 221"/>
                    <a:gd name="T13" fmla="*/ 248 h 401"/>
                    <a:gd name="T14" fmla="*/ 43 w 221"/>
                    <a:gd name="T15" fmla="*/ 256 h 401"/>
                    <a:gd name="T16" fmla="*/ 57 w 221"/>
                    <a:gd name="T17" fmla="*/ 264 h 401"/>
                    <a:gd name="T18" fmla="*/ 71 w 221"/>
                    <a:gd name="T19" fmla="*/ 273 h 401"/>
                    <a:gd name="T20" fmla="*/ 85 w 221"/>
                    <a:gd name="T21" fmla="*/ 280 h 401"/>
                    <a:gd name="T22" fmla="*/ 98 w 221"/>
                    <a:gd name="T23" fmla="*/ 287 h 401"/>
                    <a:gd name="T24" fmla="*/ 109 w 221"/>
                    <a:gd name="T25" fmla="*/ 292 h 401"/>
                    <a:gd name="T26" fmla="*/ 118 w 221"/>
                    <a:gd name="T27" fmla="*/ 297 h 401"/>
                    <a:gd name="T28" fmla="*/ 126 w 221"/>
                    <a:gd name="T29" fmla="*/ 299 h 401"/>
                    <a:gd name="T30" fmla="*/ 131 w 221"/>
                    <a:gd name="T31" fmla="*/ 302 h 401"/>
                    <a:gd name="T32" fmla="*/ 132 w 221"/>
                    <a:gd name="T33" fmla="*/ 302 h 401"/>
                    <a:gd name="T34" fmla="*/ 117 w 221"/>
                    <a:gd name="T35" fmla="*/ 254 h 401"/>
                    <a:gd name="T36" fmla="*/ 81 w 221"/>
                    <a:gd name="T37" fmla="*/ 163 h 401"/>
                    <a:gd name="T38" fmla="*/ 128 w 221"/>
                    <a:gd name="T39" fmla="*/ 142 h 401"/>
                    <a:gd name="T40" fmla="*/ 172 w 221"/>
                    <a:gd name="T41" fmla="*/ 149 h 401"/>
                    <a:gd name="T42" fmla="*/ 196 w 221"/>
                    <a:gd name="T43" fmla="*/ 60 h 401"/>
                    <a:gd name="T44" fmla="*/ 168 w 221"/>
                    <a:gd name="T45" fmla="*/ 0 h 401"/>
                    <a:gd name="T46" fmla="*/ 75 w 221"/>
                    <a:gd name="T47" fmla="*/ 91 h 401"/>
                    <a:gd name="T48" fmla="*/ 0 w 221"/>
                    <a:gd name="T49" fmla="*/ 203 h 40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1"/>
                    <a:gd name="T76" fmla="*/ 0 h 401"/>
                    <a:gd name="T77" fmla="*/ 221 w 221"/>
                    <a:gd name="T78" fmla="*/ 401 h 40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1" h="401">
                      <a:moveTo>
                        <a:pt x="0" y="269"/>
                      </a:moveTo>
                      <a:lnTo>
                        <a:pt x="5" y="280"/>
                      </a:lnTo>
                      <a:lnTo>
                        <a:pt x="9" y="290"/>
                      </a:lnTo>
                      <a:lnTo>
                        <a:pt x="14" y="301"/>
                      </a:lnTo>
                      <a:lnTo>
                        <a:pt x="19" y="310"/>
                      </a:lnTo>
                      <a:lnTo>
                        <a:pt x="27" y="319"/>
                      </a:lnTo>
                      <a:lnTo>
                        <a:pt x="37" y="329"/>
                      </a:lnTo>
                      <a:lnTo>
                        <a:pt x="48" y="340"/>
                      </a:lnTo>
                      <a:lnTo>
                        <a:pt x="64" y="351"/>
                      </a:lnTo>
                      <a:lnTo>
                        <a:pt x="80" y="362"/>
                      </a:lnTo>
                      <a:lnTo>
                        <a:pt x="96" y="372"/>
                      </a:lnTo>
                      <a:lnTo>
                        <a:pt x="110" y="381"/>
                      </a:lnTo>
                      <a:lnTo>
                        <a:pt x="123" y="388"/>
                      </a:lnTo>
                      <a:lnTo>
                        <a:pt x="133" y="394"/>
                      </a:lnTo>
                      <a:lnTo>
                        <a:pt x="142" y="397"/>
                      </a:lnTo>
                      <a:lnTo>
                        <a:pt x="148" y="401"/>
                      </a:lnTo>
                      <a:lnTo>
                        <a:pt x="149" y="401"/>
                      </a:lnTo>
                      <a:lnTo>
                        <a:pt x="132" y="337"/>
                      </a:lnTo>
                      <a:lnTo>
                        <a:pt x="91" y="216"/>
                      </a:lnTo>
                      <a:lnTo>
                        <a:pt x="144" y="189"/>
                      </a:lnTo>
                      <a:lnTo>
                        <a:pt x="194" y="198"/>
                      </a:lnTo>
                      <a:lnTo>
                        <a:pt x="221" y="80"/>
                      </a:lnTo>
                      <a:lnTo>
                        <a:pt x="189" y="0"/>
                      </a:lnTo>
                      <a:lnTo>
                        <a:pt x="85" y="121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rgbClr val="6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7" name="Freeform 330"/>
                <p:cNvSpPr>
                  <a:spLocks/>
                </p:cNvSpPr>
                <p:nvPr/>
              </p:nvSpPr>
              <p:spPr bwMode="auto">
                <a:xfrm flipH="1">
                  <a:off x="2489" y="2028"/>
                  <a:ext cx="512" cy="517"/>
                </a:xfrm>
                <a:custGeom>
                  <a:avLst/>
                  <a:gdLst>
                    <a:gd name="T0" fmla="*/ 321 w 579"/>
                    <a:gd name="T1" fmla="*/ 189 h 686"/>
                    <a:gd name="T2" fmla="*/ 319 w 579"/>
                    <a:gd name="T3" fmla="*/ 148 h 686"/>
                    <a:gd name="T4" fmla="*/ 331 w 579"/>
                    <a:gd name="T5" fmla="*/ 110 h 686"/>
                    <a:gd name="T6" fmla="*/ 351 w 579"/>
                    <a:gd name="T7" fmla="*/ 82 h 686"/>
                    <a:gd name="T8" fmla="*/ 375 w 579"/>
                    <a:gd name="T9" fmla="*/ 62 h 686"/>
                    <a:gd name="T10" fmla="*/ 405 w 579"/>
                    <a:gd name="T11" fmla="*/ 46 h 686"/>
                    <a:gd name="T12" fmla="*/ 436 w 579"/>
                    <a:gd name="T13" fmla="*/ 32 h 686"/>
                    <a:gd name="T14" fmla="*/ 456 w 579"/>
                    <a:gd name="T15" fmla="*/ 24 h 686"/>
                    <a:gd name="T16" fmla="*/ 455 w 579"/>
                    <a:gd name="T17" fmla="*/ 20 h 686"/>
                    <a:gd name="T18" fmla="*/ 444 w 579"/>
                    <a:gd name="T19" fmla="*/ 18 h 686"/>
                    <a:gd name="T20" fmla="*/ 430 w 579"/>
                    <a:gd name="T21" fmla="*/ 17 h 686"/>
                    <a:gd name="T22" fmla="*/ 417 w 579"/>
                    <a:gd name="T23" fmla="*/ 17 h 686"/>
                    <a:gd name="T24" fmla="*/ 405 w 579"/>
                    <a:gd name="T25" fmla="*/ 17 h 686"/>
                    <a:gd name="T26" fmla="*/ 387 w 579"/>
                    <a:gd name="T27" fmla="*/ 18 h 686"/>
                    <a:gd name="T28" fmla="*/ 363 w 579"/>
                    <a:gd name="T29" fmla="*/ 20 h 686"/>
                    <a:gd name="T30" fmla="*/ 335 w 579"/>
                    <a:gd name="T31" fmla="*/ 24 h 686"/>
                    <a:gd name="T32" fmla="*/ 302 w 579"/>
                    <a:gd name="T33" fmla="*/ 30 h 686"/>
                    <a:gd name="T34" fmla="*/ 264 w 579"/>
                    <a:gd name="T35" fmla="*/ 41 h 686"/>
                    <a:gd name="T36" fmla="*/ 224 w 579"/>
                    <a:gd name="T37" fmla="*/ 54 h 686"/>
                    <a:gd name="T38" fmla="*/ 181 w 579"/>
                    <a:gd name="T39" fmla="*/ 74 h 686"/>
                    <a:gd name="T40" fmla="*/ 148 w 579"/>
                    <a:gd name="T41" fmla="*/ 93 h 686"/>
                    <a:gd name="T42" fmla="*/ 126 w 579"/>
                    <a:gd name="T43" fmla="*/ 110 h 686"/>
                    <a:gd name="T44" fmla="*/ 105 w 579"/>
                    <a:gd name="T45" fmla="*/ 130 h 686"/>
                    <a:gd name="T46" fmla="*/ 85 w 579"/>
                    <a:gd name="T47" fmla="*/ 151 h 686"/>
                    <a:gd name="T48" fmla="*/ 55 w 579"/>
                    <a:gd name="T49" fmla="*/ 192 h 686"/>
                    <a:gd name="T50" fmla="*/ 33 w 579"/>
                    <a:gd name="T51" fmla="*/ 268 h 686"/>
                    <a:gd name="T52" fmla="*/ 32 w 579"/>
                    <a:gd name="T53" fmla="*/ 320 h 686"/>
                    <a:gd name="T54" fmla="*/ 49 w 579"/>
                    <a:gd name="T55" fmla="*/ 426 h 686"/>
                    <a:gd name="T56" fmla="*/ 57 w 579"/>
                    <a:gd name="T57" fmla="*/ 473 h 686"/>
                    <a:gd name="T58" fmla="*/ 38 w 579"/>
                    <a:gd name="T59" fmla="*/ 509 h 686"/>
                    <a:gd name="T60" fmla="*/ 20 w 579"/>
                    <a:gd name="T61" fmla="*/ 494 h 686"/>
                    <a:gd name="T62" fmla="*/ 4 w 579"/>
                    <a:gd name="T63" fmla="*/ 419 h 686"/>
                    <a:gd name="T64" fmla="*/ 0 w 579"/>
                    <a:gd name="T65" fmla="*/ 320 h 686"/>
                    <a:gd name="T66" fmla="*/ 19 w 579"/>
                    <a:gd name="T67" fmla="*/ 216 h 686"/>
                    <a:gd name="T68" fmla="*/ 49 w 579"/>
                    <a:gd name="T69" fmla="*/ 152 h 686"/>
                    <a:gd name="T70" fmla="*/ 77 w 579"/>
                    <a:gd name="T71" fmla="*/ 118 h 686"/>
                    <a:gd name="T72" fmla="*/ 113 w 579"/>
                    <a:gd name="T73" fmla="*/ 89 h 686"/>
                    <a:gd name="T74" fmla="*/ 154 w 579"/>
                    <a:gd name="T75" fmla="*/ 65 h 686"/>
                    <a:gd name="T76" fmla="*/ 204 w 579"/>
                    <a:gd name="T77" fmla="*/ 43 h 686"/>
                    <a:gd name="T78" fmla="*/ 255 w 579"/>
                    <a:gd name="T79" fmla="*/ 26 h 686"/>
                    <a:gd name="T80" fmla="*/ 297 w 579"/>
                    <a:gd name="T81" fmla="*/ 14 h 686"/>
                    <a:gd name="T82" fmla="*/ 333 w 579"/>
                    <a:gd name="T83" fmla="*/ 5 h 686"/>
                    <a:gd name="T84" fmla="*/ 365 w 579"/>
                    <a:gd name="T85" fmla="*/ 2 h 686"/>
                    <a:gd name="T86" fmla="*/ 392 w 579"/>
                    <a:gd name="T87" fmla="*/ 0 h 686"/>
                    <a:gd name="T88" fmla="*/ 417 w 579"/>
                    <a:gd name="T89" fmla="*/ 0 h 686"/>
                    <a:gd name="T90" fmla="*/ 440 w 579"/>
                    <a:gd name="T91" fmla="*/ 2 h 686"/>
                    <a:gd name="T92" fmla="*/ 462 w 579"/>
                    <a:gd name="T93" fmla="*/ 5 h 686"/>
                    <a:gd name="T94" fmla="*/ 480 w 579"/>
                    <a:gd name="T95" fmla="*/ 12 h 686"/>
                    <a:gd name="T96" fmla="*/ 496 w 579"/>
                    <a:gd name="T97" fmla="*/ 20 h 686"/>
                    <a:gd name="T98" fmla="*/ 508 w 579"/>
                    <a:gd name="T99" fmla="*/ 27 h 686"/>
                    <a:gd name="T100" fmla="*/ 470 w 579"/>
                    <a:gd name="T101" fmla="*/ 43 h 686"/>
                    <a:gd name="T102" fmla="*/ 403 w 579"/>
                    <a:gd name="T103" fmla="*/ 72 h 686"/>
                    <a:gd name="T104" fmla="*/ 362 w 579"/>
                    <a:gd name="T105" fmla="*/ 102 h 686"/>
                    <a:gd name="T106" fmla="*/ 343 w 579"/>
                    <a:gd name="T107" fmla="*/ 139 h 686"/>
                    <a:gd name="T108" fmla="*/ 348 w 579"/>
                    <a:gd name="T109" fmla="*/ 168 h 686"/>
                    <a:gd name="T110" fmla="*/ 353 w 579"/>
                    <a:gd name="T111" fmla="*/ 185 h 686"/>
                    <a:gd name="T112" fmla="*/ 329 w 579"/>
                    <a:gd name="T113" fmla="*/ 211 h 68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79"/>
                    <a:gd name="T172" fmla="*/ 0 h 686"/>
                    <a:gd name="T173" fmla="*/ 579 w 579"/>
                    <a:gd name="T174" fmla="*/ 686 h 68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79" h="686">
                      <a:moveTo>
                        <a:pt x="372" y="280"/>
                      </a:moveTo>
                      <a:lnTo>
                        <a:pt x="363" y="251"/>
                      </a:lnTo>
                      <a:lnTo>
                        <a:pt x="360" y="223"/>
                      </a:lnTo>
                      <a:lnTo>
                        <a:pt x="361" y="196"/>
                      </a:lnTo>
                      <a:lnTo>
                        <a:pt x="367" y="169"/>
                      </a:lnTo>
                      <a:lnTo>
                        <a:pt x="374" y="146"/>
                      </a:lnTo>
                      <a:lnTo>
                        <a:pt x="385" y="127"/>
                      </a:lnTo>
                      <a:lnTo>
                        <a:pt x="397" y="109"/>
                      </a:lnTo>
                      <a:lnTo>
                        <a:pt x="409" y="95"/>
                      </a:lnTo>
                      <a:lnTo>
                        <a:pt x="424" y="82"/>
                      </a:lnTo>
                      <a:lnTo>
                        <a:pt x="440" y="72"/>
                      </a:lnTo>
                      <a:lnTo>
                        <a:pt x="458" y="61"/>
                      </a:lnTo>
                      <a:lnTo>
                        <a:pt x="477" y="52"/>
                      </a:lnTo>
                      <a:lnTo>
                        <a:pt x="493" y="43"/>
                      </a:lnTo>
                      <a:lnTo>
                        <a:pt x="507" y="38"/>
                      </a:lnTo>
                      <a:lnTo>
                        <a:pt x="516" y="32"/>
                      </a:lnTo>
                      <a:lnTo>
                        <a:pt x="522" y="31"/>
                      </a:lnTo>
                      <a:lnTo>
                        <a:pt x="515" y="27"/>
                      </a:lnTo>
                      <a:lnTo>
                        <a:pt x="509" y="25"/>
                      </a:lnTo>
                      <a:lnTo>
                        <a:pt x="502" y="24"/>
                      </a:lnTo>
                      <a:lnTo>
                        <a:pt x="493" y="22"/>
                      </a:lnTo>
                      <a:lnTo>
                        <a:pt x="486" y="22"/>
                      </a:lnTo>
                      <a:lnTo>
                        <a:pt x="479" y="22"/>
                      </a:lnTo>
                      <a:lnTo>
                        <a:pt x="472" y="22"/>
                      </a:lnTo>
                      <a:lnTo>
                        <a:pt x="465" y="22"/>
                      </a:lnTo>
                      <a:lnTo>
                        <a:pt x="458" y="22"/>
                      </a:lnTo>
                      <a:lnTo>
                        <a:pt x="449" y="24"/>
                      </a:lnTo>
                      <a:lnTo>
                        <a:pt x="438" y="24"/>
                      </a:lnTo>
                      <a:lnTo>
                        <a:pt x="425" y="25"/>
                      </a:lnTo>
                      <a:lnTo>
                        <a:pt x="411" y="27"/>
                      </a:lnTo>
                      <a:lnTo>
                        <a:pt x="397" y="29"/>
                      </a:lnTo>
                      <a:lnTo>
                        <a:pt x="379" y="32"/>
                      </a:lnTo>
                      <a:lnTo>
                        <a:pt x="361" y="36"/>
                      </a:lnTo>
                      <a:lnTo>
                        <a:pt x="342" y="40"/>
                      </a:lnTo>
                      <a:lnTo>
                        <a:pt x="320" y="47"/>
                      </a:lnTo>
                      <a:lnTo>
                        <a:pt x="299" y="54"/>
                      </a:lnTo>
                      <a:lnTo>
                        <a:pt x="276" y="63"/>
                      </a:lnTo>
                      <a:lnTo>
                        <a:pt x="253" y="72"/>
                      </a:lnTo>
                      <a:lnTo>
                        <a:pt x="230" y="84"/>
                      </a:lnTo>
                      <a:lnTo>
                        <a:pt x="205" y="98"/>
                      </a:lnTo>
                      <a:lnTo>
                        <a:pt x="180" y="114"/>
                      </a:lnTo>
                      <a:lnTo>
                        <a:pt x="167" y="123"/>
                      </a:lnTo>
                      <a:lnTo>
                        <a:pt x="155" y="134"/>
                      </a:lnTo>
                      <a:lnTo>
                        <a:pt x="142" y="146"/>
                      </a:lnTo>
                      <a:lnTo>
                        <a:pt x="130" y="159"/>
                      </a:lnTo>
                      <a:lnTo>
                        <a:pt x="119" y="173"/>
                      </a:lnTo>
                      <a:lnTo>
                        <a:pt x="107" y="186"/>
                      </a:lnTo>
                      <a:lnTo>
                        <a:pt x="96" y="200"/>
                      </a:lnTo>
                      <a:lnTo>
                        <a:pt x="85" y="212"/>
                      </a:lnTo>
                      <a:lnTo>
                        <a:pt x="62" y="255"/>
                      </a:lnTo>
                      <a:lnTo>
                        <a:pt x="46" y="310"/>
                      </a:lnTo>
                      <a:lnTo>
                        <a:pt x="37" y="356"/>
                      </a:lnTo>
                      <a:lnTo>
                        <a:pt x="34" y="376"/>
                      </a:lnTo>
                      <a:lnTo>
                        <a:pt x="36" y="424"/>
                      </a:lnTo>
                      <a:lnTo>
                        <a:pt x="44" y="493"/>
                      </a:lnTo>
                      <a:lnTo>
                        <a:pt x="55" y="565"/>
                      </a:lnTo>
                      <a:lnTo>
                        <a:pt x="66" y="615"/>
                      </a:lnTo>
                      <a:lnTo>
                        <a:pt x="64" y="627"/>
                      </a:lnTo>
                      <a:lnTo>
                        <a:pt x="53" y="652"/>
                      </a:lnTo>
                      <a:lnTo>
                        <a:pt x="43" y="675"/>
                      </a:lnTo>
                      <a:lnTo>
                        <a:pt x="36" y="686"/>
                      </a:lnTo>
                      <a:lnTo>
                        <a:pt x="23" y="655"/>
                      </a:lnTo>
                      <a:lnTo>
                        <a:pt x="12" y="611"/>
                      </a:lnTo>
                      <a:lnTo>
                        <a:pt x="5" y="556"/>
                      </a:lnTo>
                      <a:lnTo>
                        <a:pt x="0" y="492"/>
                      </a:lnTo>
                      <a:lnTo>
                        <a:pt x="0" y="424"/>
                      </a:lnTo>
                      <a:lnTo>
                        <a:pt x="7" y="355"/>
                      </a:lnTo>
                      <a:lnTo>
                        <a:pt x="21" y="287"/>
                      </a:lnTo>
                      <a:lnTo>
                        <a:pt x="43" y="225"/>
                      </a:lnTo>
                      <a:lnTo>
                        <a:pt x="55" y="202"/>
                      </a:lnTo>
                      <a:lnTo>
                        <a:pt x="69" y="180"/>
                      </a:lnTo>
                      <a:lnTo>
                        <a:pt x="87" y="157"/>
                      </a:lnTo>
                      <a:lnTo>
                        <a:pt x="107" y="137"/>
                      </a:lnTo>
                      <a:lnTo>
                        <a:pt x="128" y="118"/>
                      </a:lnTo>
                      <a:lnTo>
                        <a:pt x="151" y="100"/>
                      </a:lnTo>
                      <a:lnTo>
                        <a:pt x="174" y="86"/>
                      </a:lnTo>
                      <a:lnTo>
                        <a:pt x="198" y="73"/>
                      </a:lnTo>
                      <a:lnTo>
                        <a:pt x="231" y="57"/>
                      </a:lnTo>
                      <a:lnTo>
                        <a:pt x="262" y="45"/>
                      </a:lnTo>
                      <a:lnTo>
                        <a:pt x="288" y="34"/>
                      </a:lnTo>
                      <a:lnTo>
                        <a:pt x="313" y="25"/>
                      </a:lnTo>
                      <a:lnTo>
                        <a:pt x="336" y="18"/>
                      </a:lnTo>
                      <a:lnTo>
                        <a:pt x="358" y="13"/>
                      </a:lnTo>
                      <a:lnTo>
                        <a:pt x="377" y="7"/>
                      </a:lnTo>
                      <a:lnTo>
                        <a:pt x="395" y="6"/>
                      </a:lnTo>
                      <a:lnTo>
                        <a:pt x="413" y="2"/>
                      </a:lnTo>
                      <a:lnTo>
                        <a:pt x="429" y="2"/>
                      </a:lnTo>
                      <a:lnTo>
                        <a:pt x="443" y="0"/>
                      </a:lnTo>
                      <a:lnTo>
                        <a:pt x="458" y="0"/>
                      </a:lnTo>
                      <a:lnTo>
                        <a:pt x="472" y="0"/>
                      </a:lnTo>
                      <a:lnTo>
                        <a:pt x="484" y="2"/>
                      </a:lnTo>
                      <a:lnTo>
                        <a:pt x="498" y="2"/>
                      </a:lnTo>
                      <a:lnTo>
                        <a:pt x="513" y="2"/>
                      </a:lnTo>
                      <a:lnTo>
                        <a:pt x="522" y="6"/>
                      </a:lnTo>
                      <a:lnTo>
                        <a:pt x="532" y="11"/>
                      </a:lnTo>
                      <a:lnTo>
                        <a:pt x="543" y="16"/>
                      </a:lnTo>
                      <a:lnTo>
                        <a:pt x="552" y="22"/>
                      </a:lnTo>
                      <a:lnTo>
                        <a:pt x="561" y="27"/>
                      </a:lnTo>
                      <a:lnTo>
                        <a:pt x="568" y="32"/>
                      </a:lnTo>
                      <a:lnTo>
                        <a:pt x="575" y="36"/>
                      </a:lnTo>
                      <a:lnTo>
                        <a:pt x="579" y="38"/>
                      </a:lnTo>
                      <a:lnTo>
                        <a:pt x="531" y="57"/>
                      </a:lnTo>
                      <a:lnTo>
                        <a:pt x="490" y="75"/>
                      </a:lnTo>
                      <a:lnTo>
                        <a:pt x="456" y="95"/>
                      </a:lnTo>
                      <a:lnTo>
                        <a:pt x="429" y="114"/>
                      </a:lnTo>
                      <a:lnTo>
                        <a:pt x="409" y="136"/>
                      </a:lnTo>
                      <a:lnTo>
                        <a:pt x="395" y="157"/>
                      </a:lnTo>
                      <a:lnTo>
                        <a:pt x="388" y="184"/>
                      </a:lnTo>
                      <a:lnTo>
                        <a:pt x="388" y="212"/>
                      </a:lnTo>
                      <a:lnTo>
                        <a:pt x="393" y="223"/>
                      </a:lnTo>
                      <a:lnTo>
                        <a:pt x="397" y="235"/>
                      </a:lnTo>
                      <a:lnTo>
                        <a:pt x="399" y="246"/>
                      </a:lnTo>
                      <a:lnTo>
                        <a:pt x="401" y="251"/>
                      </a:lnTo>
                      <a:lnTo>
                        <a:pt x="372" y="2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8" name="Freeform 331"/>
                <p:cNvSpPr>
                  <a:spLocks/>
                </p:cNvSpPr>
                <p:nvPr/>
              </p:nvSpPr>
              <p:spPr bwMode="auto">
                <a:xfrm flipH="1">
                  <a:off x="2385" y="2080"/>
                  <a:ext cx="643" cy="680"/>
                </a:xfrm>
                <a:custGeom>
                  <a:avLst/>
                  <a:gdLst>
                    <a:gd name="T0" fmla="*/ 637 w 726"/>
                    <a:gd name="T1" fmla="*/ 50 h 901"/>
                    <a:gd name="T2" fmla="*/ 605 w 726"/>
                    <a:gd name="T3" fmla="*/ 63 h 901"/>
                    <a:gd name="T4" fmla="*/ 562 w 726"/>
                    <a:gd name="T5" fmla="*/ 82 h 901"/>
                    <a:gd name="T6" fmla="*/ 523 w 726"/>
                    <a:gd name="T7" fmla="*/ 98 h 901"/>
                    <a:gd name="T8" fmla="*/ 506 w 726"/>
                    <a:gd name="T9" fmla="*/ 105 h 901"/>
                    <a:gd name="T10" fmla="*/ 481 w 726"/>
                    <a:gd name="T11" fmla="*/ 119 h 901"/>
                    <a:gd name="T12" fmla="*/ 449 w 726"/>
                    <a:gd name="T13" fmla="*/ 138 h 901"/>
                    <a:gd name="T14" fmla="*/ 427 w 726"/>
                    <a:gd name="T15" fmla="*/ 152 h 901"/>
                    <a:gd name="T16" fmla="*/ 418 w 726"/>
                    <a:gd name="T17" fmla="*/ 157 h 901"/>
                    <a:gd name="T18" fmla="*/ 389 w 726"/>
                    <a:gd name="T19" fmla="*/ 180 h 901"/>
                    <a:gd name="T20" fmla="*/ 346 w 726"/>
                    <a:gd name="T21" fmla="*/ 211 h 901"/>
                    <a:gd name="T22" fmla="*/ 312 w 726"/>
                    <a:gd name="T23" fmla="*/ 240 h 901"/>
                    <a:gd name="T24" fmla="*/ 291 w 726"/>
                    <a:gd name="T25" fmla="*/ 258 h 901"/>
                    <a:gd name="T26" fmla="*/ 273 w 726"/>
                    <a:gd name="T27" fmla="*/ 277 h 901"/>
                    <a:gd name="T28" fmla="*/ 253 w 726"/>
                    <a:gd name="T29" fmla="*/ 295 h 901"/>
                    <a:gd name="T30" fmla="*/ 235 w 726"/>
                    <a:gd name="T31" fmla="*/ 315 h 901"/>
                    <a:gd name="T32" fmla="*/ 197 w 726"/>
                    <a:gd name="T33" fmla="*/ 355 h 901"/>
                    <a:gd name="T34" fmla="*/ 137 w 726"/>
                    <a:gd name="T35" fmla="*/ 436 h 901"/>
                    <a:gd name="T36" fmla="*/ 80 w 726"/>
                    <a:gd name="T37" fmla="*/ 529 h 901"/>
                    <a:gd name="T38" fmla="*/ 43 w 726"/>
                    <a:gd name="T39" fmla="*/ 607 h 901"/>
                    <a:gd name="T40" fmla="*/ 41 w 726"/>
                    <a:gd name="T41" fmla="*/ 637 h 901"/>
                    <a:gd name="T42" fmla="*/ 66 w 726"/>
                    <a:gd name="T43" fmla="*/ 648 h 901"/>
                    <a:gd name="T44" fmla="*/ 104 w 726"/>
                    <a:gd name="T45" fmla="*/ 651 h 901"/>
                    <a:gd name="T46" fmla="*/ 146 w 726"/>
                    <a:gd name="T47" fmla="*/ 637 h 901"/>
                    <a:gd name="T48" fmla="*/ 168 w 726"/>
                    <a:gd name="T49" fmla="*/ 613 h 901"/>
                    <a:gd name="T50" fmla="*/ 189 w 726"/>
                    <a:gd name="T51" fmla="*/ 589 h 901"/>
                    <a:gd name="T52" fmla="*/ 216 w 726"/>
                    <a:gd name="T53" fmla="*/ 562 h 901"/>
                    <a:gd name="T54" fmla="*/ 236 w 726"/>
                    <a:gd name="T55" fmla="*/ 543 h 901"/>
                    <a:gd name="T56" fmla="*/ 243 w 726"/>
                    <a:gd name="T57" fmla="*/ 544 h 901"/>
                    <a:gd name="T58" fmla="*/ 235 w 726"/>
                    <a:gd name="T59" fmla="*/ 562 h 901"/>
                    <a:gd name="T60" fmla="*/ 219 w 726"/>
                    <a:gd name="T61" fmla="*/ 584 h 901"/>
                    <a:gd name="T62" fmla="*/ 205 w 726"/>
                    <a:gd name="T63" fmla="*/ 606 h 901"/>
                    <a:gd name="T64" fmla="*/ 186 w 726"/>
                    <a:gd name="T65" fmla="*/ 629 h 901"/>
                    <a:gd name="T66" fmla="*/ 164 w 726"/>
                    <a:gd name="T67" fmla="*/ 650 h 901"/>
                    <a:gd name="T68" fmla="*/ 146 w 726"/>
                    <a:gd name="T69" fmla="*/ 665 h 901"/>
                    <a:gd name="T70" fmla="*/ 126 w 726"/>
                    <a:gd name="T71" fmla="*/ 675 h 901"/>
                    <a:gd name="T72" fmla="*/ 102 w 726"/>
                    <a:gd name="T73" fmla="*/ 680 h 901"/>
                    <a:gd name="T74" fmla="*/ 69 w 726"/>
                    <a:gd name="T75" fmla="*/ 675 h 901"/>
                    <a:gd name="T76" fmla="*/ 29 w 726"/>
                    <a:gd name="T77" fmla="*/ 665 h 901"/>
                    <a:gd name="T78" fmla="*/ 3 w 726"/>
                    <a:gd name="T79" fmla="*/ 645 h 901"/>
                    <a:gd name="T80" fmla="*/ 6 w 726"/>
                    <a:gd name="T81" fmla="*/ 607 h 901"/>
                    <a:gd name="T82" fmla="*/ 39 w 726"/>
                    <a:gd name="T83" fmla="*/ 537 h 901"/>
                    <a:gd name="T84" fmla="*/ 89 w 726"/>
                    <a:gd name="T85" fmla="*/ 453 h 901"/>
                    <a:gd name="T86" fmla="*/ 146 w 726"/>
                    <a:gd name="T87" fmla="*/ 372 h 901"/>
                    <a:gd name="T88" fmla="*/ 195 w 726"/>
                    <a:gd name="T89" fmla="*/ 317 h 901"/>
                    <a:gd name="T90" fmla="*/ 253 w 726"/>
                    <a:gd name="T91" fmla="*/ 263 h 901"/>
                    <a:gd name="T92" fmla="*/ 314 w 726"/>
                    <a:gd name="T93" fmla="*/ 212 h 901"/>
                    <a:gd name="T94" fmla="*/ 353 w 726"/>
                    <a:gd name="T95" fmla="*/ 180 h 901"/>
                    <a:gd name="T96" fmla="*/ 366 w 726"/>
                    <a:gd name="T97" fmla="*/ 171 h 901"/>
                    <a:gd name="T98" fmla="*/ 408 w 726"/>
                    <a:gd name="T99" fmla="*/ 142 h 901"/>
                    <a:gd name="T100" fmla="*/ 479 w 726"/>
                    <a:gd name="T101" fmla="*/ 100 h 901"/>
                    <a:gd name="T102" fmla="*/ 560 w 726"/>
                    <a:gd name="T103" fmla="*/ 60 h 901"/>
                    <a:gd name="T104" fmla="*/ 594 w 726"/>
                    <a:gd name="T105" fmla="*/ 33 h 901"/>
                    <a:gd name="T106" fmla="*/ 577 w 726"/>
                    <a:gd name="T107" fmla="*/ 9 h 901"/>
                    <a:gd name="T108" fmla="*/ 577 w 726"/>
                    <a:gd name="T109" fmla="*/ 0 h 901"/>
                    <a:gd name="T110" fmla="*/ 593 w 726"/>
                    <a:gd name="T111" fmla="*/ 2 h 901"/>
                    <a:gd name="T112" fmla="*/ 610 w 726"/>
                    <a:gd name="T113" fmla="*/ 11 h 901"/>
                    <a:gd name="T114" fmla="*/ 637 w 726"/>
                    <a:gd name="T115" fmla="*/ 38 h 90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6"/>
                    <a:gd name="T175" fmla="*/ 0 h 901"/>
                    <a:gd name="T176" fmla="*/ 726 w 726"/>
                    <a:gd name="T177" fmla="*/ 901 h 90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6" h="901">
                      <a:moveTo>
                        <a:pt x="726" y="62"/>
                      </a:moveTo>
                      <a:lnTo>
                        <a:pt x="719" y="66"/>
                      </a:lnTo>
                      <a:lnTo>
                        <a:pt x="703" y="73"/>
                      </a:lnTo>
                      <a:lnTo>
                        <a:pt x="683" y="83"/>
                      </a:lnTo>
                      <a:lnTo>
                        <a:pt x="658" y="96"/>
                      </a:lnTo>
                      <a:lnTo>
                        <a:pt x="634" y="108"/>
                      </a:lnTo>
                      <a:lnTo>
                        <a:pt x="610" y="119"/>
                      </a:lnTo>
                      <a:lnTo>
                        <a:pt x="591" y="130"/>
                      </a:lnTo>
                      <a:lnTo>
                        <a:pt x="578" y="135"/>
                      </a:lnTo>
                      <a:lnTo>
                        <a:pt x="571" y="139"/>
                      </a:lnTo>
                      <a:lnTo>
                        <a:pt x="561" y="148"/>
                      </a:lnTo>
                      <a:lnTo>
                        <a:pt x="543" y="158"/>
                      </a:lnTo>
                      <a:lnTo>
                        <a:pt x="525" y="171"/>
                      </a:lnTo>
                      <a:lnTo>
                        <a:pt x="507" y="183"/>
                      </a:lnTo>
                      <a:lnTo>
                        <a:pt x="493" y="194"/>
                      </a:lnTo>
                      <a:lnTo>
                        <a:pt x="482" y="201"/>
                      </a:lnTo>
                      <a:lnTo>
                        <a:pt x="477" y="205"/>
                      </a:lnTo>
                      <a:lnTo>
                        <a:pt x="472" y="208"/>
                      </a:lnTo>
                      <a:lnTo>
                        <a:pt x="459" y="221"/>
                      </a:lnTo>
                      <a:lnTo>
                        <a:pt x="439" y="238"/>
                      </a:lnTo>
                      <a:lnTo>
                        <a:pt x="416" y="258"/>
                      </a:lnTo>
                      <a:lnTo>
                        <a:pt x="391" y="279"/>
                      </a:lnTo>
                      <a:lnTo>
                        <a:pt x="370" y="301"/>
                      </a:lnTo>
                      <a:lnTo>
                        <a:pt x="352" y="318"/>
                      </a:lnTo>
                      <a:lnTo>
                        <a:pt x="342" y="331"/>
                      </a:lnTo>
                      <a:lnTo>
                        <a:pt x="329" y="342"/>
                      </a:lnTo>
                      <a:lnTo>
                        <a:pt x="318" y="354"/>
                      </a:lnTo>
                      <a:lnTo>
                        <a:pt x="308" y="367"/>
                      </a:lnTo>
                      <a:lnTo>
                        <a:pt x="297" y="379"/>
                      </a:lnTo>
                      <a:lnTo>
                        <a:pt x="286" y="391"/>
                      </a:lnTo>
                      <a:lnTo>
                        <a:pt x="276" y="406"/>
                      </a:lnTo>
                      <a:lnTo>
                        <a:pt x="265" y="418"/>
                      </a:lnTo>
                      <a:lnTo>
                        <a:pt x="252" y="431"/>
                      </a:lnTo>
                      <a:lnTo>
                        <a:pt x="222" y="470"/>
                      </a:lnTo>
                      <a:lnTo>
                        <a:pt x="190" y="521"/>
                      </a:lnTo>
                      <a:lnTo>
                        <a:pt x="155" y="578"/>
                      </a:lnTo>
                      <a:lnTo>
                        <a:pt x="121" y="641"/>
                      </a:lnTo>
                      <a:lnTo>
                        <a:pt x="90" y="701"/>
                      </a:lnTo>
                      <a:lnTo>
                        <a:pt x="66" y="758"/>
                      </a:lnTo>
                      <a:lnTo>
                        <a:pt x="48" y="804"/>
                      </a:lnTo>
                      <a:lnTo>
                        <a:pt x="41" y="838"/>
                      </a:lnTo>
                      <a:lnTo>
                        <a:pt x="46" y="844"/>
                      </a:lnTo>
                      <a:lnTo>
                        <a:pt x="57" y="851"/>
                      </a:lnTo>
                      <a:lnTo>
                        <a:pt x="74" y="858"/>
                      </a:lnTo>
                      <a:lnTo>
                        <a:pt x="94" y="863"/>
                      </a:lnTo>
                      <a:lnTo>
                        <a:pt x="117" y="863"/>
                      </a:lnTo>
                      <a:lnTo>
                        <a:pt x="142" y="858"/>
                      </a:lnTo>
                      <a:lnTo>
                        <a:pt x="165" y="844"/>
                      </a:lnTo>
                      <a:lnTo>
                        <a:pt x="185" y="819"/>
                      </a:lnTo>
                      <a:lnTo>
                        <a:pt x="190" y="812"/>
                      </a:lnTo>
                      <a:lnTo>
                        <a:pt x="201" y="797"/>
                      </a:lnTo>
                      <a:lnTo>
                        <a:pt x="213" y="780"/>
                      </a:lnTo>
                      <a:lnTo>
                        <a:pt x="229" y="762"/>
                      </a:lnTo>
                      <a:lnTo>
                        <a:pt x="244" y="744"/>
                      </a:lnTo>
                      <a:lnTo>
                        <a:pt x="256" y="728"/>
                      </a:lnTo>
                      <a:lnTo>
                        <a:pt x="267" y="719"/>
                      </a:lnTo>
                      <a:lnTo>
                        <a:pt x="272" y="715"/>
                      </a:lnTo>
                      <a:lnTo>
                        <a:pt x="274" y="721"/>
                      </a:lnTo>
                      <a:lnTo>
                        <a:pt x="270" y="731"/>
                      </a:lnTo>
                      <a:lnTo>
                        <a:pt x="265" y="744"/>
                      </a:lnTo>
                      <a:lnTo>
                        <a:pt x="256" y="758"/>
                      </a:lnTo>
                      <a:lnTo>
                        <a:pt x="247" y="774"/>
                      </a:lnTo>
                      <a:lnTo>
                        <a:pt x="238" y="790"/>
                      </a:lnTo>
                      <a:lnTo>
                        <a:pt x="231" y="803"/>
                      </a:lnTo>
                      <a:lnTo>
                        <a:pt x="226" y="815"/>
                      </a:lnTo>
                      <a:lnTo>
                        <a:pt x="210" y="833"/>
                      </a:lnTo>
                      <a:lnTo>
                        <a:pt x="197" y="849"/>
                      </a:lnTo>
                      <a:lnTo>
                        <a:pt x="185" y="861"/>
                      </a:lnTo>
                      <a:lnTo>
                        <a:pt x="176" y="872"/>
                      </a:lnTo>
                      <a:lnTo>
                        <a:pt x="165" y="881"/>
                      </a:lnTo>
                      <a:lnTo>
                        <a:pt x="155" y="888"/>
                      </a:lnTo>
                      <a:lnTo>
                        <a:pt x="142" y="895"/>
                      </a:lnTo>
                      <a:lnTo>
                        <a:pt x="126" y="901"/>
                      </a:lnTo>
                      <a:lnTo>
                        <a:pt x="115" y="901"/>
                      </a:lnTo>
                      <a:lnTo>
                        <a:pt x="99" y="899"/>
                      </a:lnTo>
                      <a:lnTo>
                        <a:pt x="78" y="895"/>
                      </a:lnTo>
                      <a:lnTo>
                        <a:pt x="55" y="890"/>
                      </a:lnTo>
                      <a:lnTo>
                        <a:pt x="33" y="881"/>
                      </a:lnTo>
                      <a:lnTo>
                        <a:pt x="16" y="869"/>
                      </a:lnTo>
                      <a:lnTo>
                        <a:pt x="3" y="854"/>
                      </a:lnTo>
                      <a:lnTo>
                        <a:pt x="0" y="837"/>
                      </a:lnTo>
                      <a:lnTo>
                        <a:pt x="7" y="804"/>
                      </a:lnTo>
                      <a:lnTo>
                        <a:pt x="21" y="762"/>
                      </a:lnTo>
                      <a:lnTo>
                        <a:pt x="44" y="712"/>
                      </a:lnTo>
                      <a:lnTo>
                        <a:pt x="71" y="657"/>
                      </a:lnTo>
                      <a:lnTo>
                        <a:pt x="101" y="600"/>
                      </a:lnTo>
                      <a:lnTo>
                        <a:pt x="133" y="545"/>
                      </a:lnTo>
                      <a:lnTo>
                        <a:pt x="165" y="493"/>
                      </a:lnTo>
                      <a:lnTo>
                        <a:pt x="196" y="450"/>
                      </a:lnTo>
                      <a:lnTo>
                        <a:pt x="220" y="420"/>
                      </a:lnTo>
                      <a:lnTo>
                        <a:pt x="252" y="384"/>
                      </a:lnTo>
                      <a:lnTo>
                        <a:pt x="286" y="349"/>
                      </a:lnTo>
                      <a:lnTo>
                        <a:pt x="322" y="313"/>
                      </a:lnTo>
                      <a:lnTo>
                        <a:pt x="354" y="281"/>
                      </a:lnTo>
                      <a:lnTo>
                        <a:pt x="381" y="254"/>
                      </a:lnTo>
                      <a:lnTo>
                        <a:pt x="399" y="238"/>
                      </a:lnTo>
                      <a:lnTo>
                        <a:pt x="406" y="231"/>
                      </a:lnTo>
                      <a:lnTo>
                        <a:pt x="413" y="226"/>
                      </a:lnTo>
                      <a:lnTo>
                        <a:pt x="432" y="210"/>
                      </a:lnTo>
                      <a:lnTo>
                        <a:pt x="461" y="188"/>
                      </a:lnTo>
                      <a:lnTo>
                        <a:pt x="498" y="162"/>
                      </a:lnTo>
                      <a:lnTo>
                        <a:pt x="541" y="132"/>
                      </a:lnTo>
                      <a:lnTo>
                        <a:pt x="585" y="105"/>
                      </a:lnTo>
                      <a:lnTo>
                        <a:pt x="632" y="80"/>
                      </a:lnTo>
                      <a:lnTo>
                        <a:pt x="675" y="60"/>
                      </a:lnTo>
                      <a:lnTo>
                        <a:pt x="671" y="44"/>
                      </a:lnTo>
                      <a:lnTo>
                        <a:pt x="662" y="26"/>
                      </a:lnTo>
                      <a:lnTo>
                        <a:pt x="651" y="12"/>
                      </a:lnTo>
                      <a:lnTo>
                        <a:pt x="646" y="3"/>
                      </a:lnTo>
                      <a:lnTo>
                        <a:pt x="651" y="0"/>
                      </a:lnTo>
                      <a:lnTo>
                        <a:pt x="660" y="0"/>
                      </a:lnTo>
                      <a:lnTo>
                        <a:pt x="669" y="2"/>
                      </a:lnTo>
                      <a:lnTo>
                        <a:pt x="676" y="3"/>
                      </a:lnTo>
                      <a:lnTo>
                        <a:pt x="689" y="14"/>
                      </a:lnTo>
                      <a:lnTo>
                        <a:pt x="705" y="34"/>
                      </a:lnTo>
                      <a:lnTo>
                        <a:pt x="719" y="51"/>
                      </a:lnTo>
                      <a:lnTo>
                        <a:pt x="72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39" name="Freeform 332"/>
                <p:cNvSpPr>
                  <a:spLocks/>
                </p:cNvSpPr>
                <p:nvPr/>
              </p:nvSpPr>
              <p:spPr bwMode="auto">
                <a:xfrm flipH="1">
                  <a:off x="2657" y="2073"/>
                  <a:ext cx="157" cy="196"/>
                </a:xfrm>
                <a:custGeom>
                  <a:avLst/>
                  <a:gdLst>
                    <a:gd name="T0" fmla="*/ 70 w 180"/>
                    <a:gd name="T1" fmla="*/ 196 h 258"/>
                    <a:gd name="T2" fmla="*/ 58 w 180"/>
                    <a:gd name="T3" fmla="*/ 188 h 258"/>
                    <a:gd name="T4" fmla="*/ 46 w 180"/>
                    <a:gd name="T5" fmla="*/ 172 h 258"/>
                    <a:gd name="T6" fmla="*/ 34 w 180"/>
                    <a:gd name="T7" fmla="*/ 151 h 258"/>
                    <a:gd name="T8" fmla="*/ 22 w 180"/>
                    <a:gd name="T9" fmla="*/ 127 h 258"/>
                    <a:gd name="T10" fmla="*/ 12 w 180"/>
                    <a:gd name="T11" fmla="*/ 104 h 258"/>
                    <a:gd name="T12" fmla="*/ 4 w 180"/>
                    <a:gd name="T13" fmla="*/ 82 h 258"/>
                    <a:gd name="T14" fmla="*/ 0 w 180"/>
                    <a:gd name="T15" fmla="*/ 64 h 258"/>
                    <a:gd name="T16" fmla="*/ 0 w 180"/>
                    <a:gd name="T17" fmla="*/ 52 h 258"/>
                    <a:gd name="T18" fmla="*/ 10 w 180"/>
                    <a:gd name="T19" fmla="*/ 43 h 258"/>
                    <a:gd name="T20" fmla="*/ 25 w 180"/>
                    <a:gd name="T21" fmla="*/ 33 h 258"/>
                    <a:gd name="T22" fmla="*/ 45 w 180"/>
                    <a:gd name="T23" fmla="*/ 24 h 258"/>
                    <a:gd name="T24" fmla="*/ 67 w 180"/>
                    <a:gd name="T25" fmla="*/ 16 h 258"/>
                    <a:gd name="T26" fmla="*/ 90 w 180"/>
                    <a:gd name="T27" fmla="*/ 8 h 258"/>
                    <a:gd name="T28" fmla="*/ 115 w 180"/>
                    <a:gd name="T29" fmla="*/ 2 h 258"/>
                    <a:gd name="T30" fmla="*/ 137 w 180"/>
                    <a:gd name="T31" fmla="*/ 0 h 258"/>
                    <a:gd name="T32" fmla="*/ 157 w 180"/>
                    <a:gd name="T33" fmla="*/ 2 h 258"/>
                    <a:gd name="T34" fmla="*/ 157 w 180"/>
                    <a:gd name="T35" fmla="*/ 5 h 258"/>
                    <a:gd name="T36" fmla="*/ 145 w 180"/>
                    <a:gd name="T37" fmla="*/ 12 h 258"/>
                    <a:gd name="T38" fmla="*/ 121 w 180"/>
                    <a:gd name="T39" fmla="*/ 21 h 258"/>
                    <a:gd name="T40" fmla="*/ 93 w 180"/>
                    <a:gd name="T41" fmla="*/ 30 h 258"/>
                    <a:gd name="T42" fmla="*/ 64 w 180"/>
                    <a:gd name="T43" fmla="*/ 40 h 258"/>
                    <a:gd name="T44" fmla="*/ 38 w 180"/>
                    <a:gd name="T45" fmla="*/ 47 h 258"/>
                    <a:gd name="T46" fmla="*/ 18 w 180"/>
                    <a:gd name="T47" fmla="*/ 52 h 258"/>
                    <a:gd name="T48" fmla="*/ 10 w 180"/>
                    <a:gd name="T49" fmla="*/ 55 h 258"/>
                    <a:gd name="T50" fmla="*/ 14 w 180"/>
                    <a:gd name="T51" fmla="*/ 73 h 258"/>
                    <a:gd name="T52" fmla="*/ 20 w 180"/>
                    <a:gd name="T53" fmla="*/ 89 h 258"/>
                    <a:gd name="T54" fmla="*/ 30 w 180"/>
                    <a:gd name="T55" fmla="*/ 106 h 258"/>
                    <a:gd name="T56" fmla="*/ 40 w 180"/>
                    <a:gd name="T57" fmla="*/ 122 h 258"/>
                    <a:gd name="T58" fmla="*/ 51 w 180"/>
                    <a:gd name="T59" fmla="*/ 137 h 258"/>
                    <a:gd name="T60" fmla="*/ 62 w 180"/>
                    <a:gd name="T61" fmla="*/ 151 h 258"/>
                    <a:gd name="T62" fmla="*/ 73 w 180"/>
                    <a:gd name="T63" fmla="*/ 166 h 258"/>
                    <a:gd name="T64" fmla="*/ 82 w 180"/>
                    <a:gd name="T65" fmla="*/ 180 h 258"/>
                    <a:gd name="T66" fmla="*/ 70 w 180"/>
                    <a:gd name="T67" fmla="*/ 196 h 25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258"/>
                    <a:gd name="T104" fmla="*/ 180 w 180"/>
                    <a:gd name="T105" fmla="*/ 258 h 25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258">
                      <a:moveTo>
                        <a:pt x="80" y="258"/>
                      </a:moveTo>
                      <a:lnTo>
                        <a:pt x="66" y="247"/>
                      </a:lnTo>
                      <a:lnTo>
                        <a:pt x="53" y="226"/>
                      </a:lnTo>
                      <a:lnTo>
                        <a:pt x="39" y="199"/>
                      </a:lnTo>
                      <a:lnTo>
                        <a:pt x="25" y="167"/>
                      </a:lnTo>
                      <a:lnTo>
                        <a:pt x="14" y="137"/>
                      </a:lnTo>
                      <a:lnTo>
                        <a:pt x="5" y="108"/>
                      </a:lnTo>
                      <a:lnTo>
                        <a:pt x="0" y="84"/>
                      </a:lnTo>
                      <a:lnTo>
                        <a:pt x="0" y="68"/>
                      </a:lnTo>
                      <a:lnTo>
                        <a:pt x="11" y="57"/>
                      </a:lnTo>
                      <a:lnTo>
                        <a:pt x="29" y="44"/>
                      </a:lnTo>
                      <a:lnTo>
                        <a:pt x="52" y="32"/>
                      </a:lnTo>
                      <a:lnTo>
                        <a:pt x="77" y="21"/>
                      </a:lnTo>
                      <a:lnTo>
                        <a:pt x="103" y="11"/>
                      </a:lnTo>
                      <a:lnTo>
                        <a:pt x="132" y="3"/>
                      </a:lnTo>
                      <a:lnTo>
                        <a:pt x="157" y="0"/>
                      </a:lnTo>
                      <a:lnTo>
                        <a:pt x="180" y="2"/>
                      </a:lnTo>
                      <a:lnTo>
                        <a:pt x="180" y="7"/>
                      </a:lnTo>
                      <a:lnTo>
                        <a:pt x="166" y="16"/>
                      </a:lnTo>
                      <a:lnTo>
                        <a:pt x="139" y="27"/>
                      </a:lnTo>
                      <a:lnTo>
                        <a:pt x="107" y="39"/>
                      </a:lnTo>
                      <a:lnTo>
                        <a:pt x="73" y="52"/>
                      </a:lnTo>
                      <a:lnTo>
                        <a:pt x="43" y="62"/>
                      </a:lnTo>
                      <a:lnTo>
                        <a:pt x="21" y="69"/>
                      </a:lnTo>
                      <a:lnTo>
                        <a:pt x="12" y="73"/>
                      </a:lnTo>
                      <a:lnTo>
                        <a:pt x="16" y="96"/>
                      </a:lnTo>
                      <a:lnTo>
                        <a:pt x="23" y="117"/>
                      </a:lnTo>
                      <a:lnTo>
                        <a:pt x="34" y="139"/>
                      </a:lnTo>
                      <a:lnTo>
                        <a:pt x="46" y="160"/>
                      </a:lnTo>
                      <a:lnTo>
                        <a:pt x="59" y="180"/>
                      </a:lnTo>
                      <a:lnTo>
                        <a:pt x="71" y="199"/>
                      </a:lnTo>
                      <a:lnTo>
                        <a:pt x="84" y="219"/>
                      </a:lnTo>
                      <a:lnTo>
                        <a:pt x="94" y="237"/>
                      </a:lnTo>
                      <a:lnTo>
                        <a:pt x="80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0" name="Freeform 333"/>
                <p:cNvSpPr>
                  <a:spLocks/>
                </p:cNvSpPr>
                <p:nvPr/>
              </p:nvSpPr>
              <p:spPr bwMode="auto">
                <a:xfrm flipH="1">
                  <a:off x="2456" y="2098"/>
                  <a:ext cx="192" cy="97"/>
                </a:xfrm>
                <a:custGeom>
                  <a:avLst/>
                  <a:gdLst>
                    <a:gd name="T0" fmla="*/ 192 w 217"/>
                    <a:gd name="T1" fmla="*/ 12 h 126"/>
                    <a:gd name="T2" fmla="*/ 184 w 217"/>
                    <a:gd name="T3" fmla="*/ 16 h 126"/>
                    <a:gd name="T4" fmla="*/ 165 w 217"/>
                    <a:gd name="T5" fmla="*/ 25 h 126"/>
                    <a:gd name="T6" fmla="*/ 135 w 217"/>
                    <a:gd name="T7" fmla="*/ 38 h 126"/>
                    <a:gd name="T8" fmla="*/ 103 w 217"/>
                    <a:gd name="T9" fmla="*/ 53 h 126"/>
                    <a:gd name="T10" fmla="*/ 69 w 217"/>
                    <a:gd name="T11" fmla="*/ 70 h 126"/>
                    <a:gd name="T12" fmla="*/ 41 w 217"/>
                    <a:gd name="T13" fmla="*/ 82 h 126"/>
                    <a:gd name="T14" fmla="*/ 19 w 217"/>
                    <a:gd name="T15" fmla="*/ 93 h 126"/>
                    <a:gd name="T16" fmla="*/ 11 w 217"/>
                    <a:gd name="T17" fmla="*/ 97 h 126"/>
                    <a:gd name="T18" fmla="*/ 6 w 217"/>
                    <a:gd name="T19" fmla="*/ 97 h 126"/>
                    <a:gd name="T20" fmla="*/ 2 w 217"/>
                    <a:gd name="T21" fmla="*/ 95 h 126"/>
                    <a:gd name="T22" fmla="*/ 0 w 217"/>
                    <a:gd name="T23" fmla="*/ 90 h 126"/>
                    <a:gd name="T24" fmla="*/ 2 w 217"/>
                    <a:gd name="T25" fmla="*/ 86 h 126"/>
                    <a:gd name="T26" fmla="*/ 9 w 217"/>
                    <a:gd name="T27" fmla="*/ 81 h 126"/>
                    <a:gd name="T28" fmla="*/ 27 w 217"/>
                    <a:gd name="T29" fmla="*/ 71 h 126"/>
                    <a:gd name="T30" fmla="*/ 52 w 217"/>
                    <a:gd name="T31" fmla="*/ 57 h 126"/>
                    <a:gd name="T32" fmla="*/ 81 w 217"/>
                    <a:gd name="T33" fmla="*/ 42 h 126"/>
                    <a:gd name="T34" fmla="*/ 109 w 217"/>
                    <a:gd name="T35" fmla="*/ 28 h 126"/>
                    <a:gd name="T36" fmla="*/ 137 w 217"/>
                    <a:gd name="T37" fmla="*/ 15 h 126"/>
                    <a:gd name="T38" fmla="*/ 160 w 217"/>
                    <a:gd name="T39" fmla="*/ 5 h 126"/>
                    <a:gd name="T40" fmla="*/ 176 w 217"/>
                    <a:gd name="T41" fmla="*/ 0 h 126"/>
                    <a:gd name="T42" fmla="*/ 182 w 217"/>
                    <a:gd name="T43" fmla="*/ 1 h 126"/>
                    <a:gd name="T44" fmla="*/ 188 w 217"/>
                    <a:gd name="T45" fmla="*/ 2 h 126"/>
                    <a:gd name="T46" fmla="*/ 192 w 217"/>
                    <a:gd name="T47" fmla="*/ 7 h 126"/>
                    <a:gd name="T48" fmla="*/ 192 w 217"/>
                    <a:gd name="T49" fmla="*/ 12 h 1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"/>
                    <a:gd name="T76" fmla="*/ 0 h 126"/>
                    <a:gd name="T77" fmla="*/ 217 w 217"/>
                    <a:gd name="T78" fmla="*/ 126 h 1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" h="126">
                      <a:moveTo>
                        <a:pt x="217" y="16"/>
                      </a:moveTo>
                      <a:lnTo>
                        <a:pt x="208" y="21"/>
                      </a:lnTo>
                      <a:lnTo>
                        <a:pt x="187" y="32"/>
                      </a:lnTo>
                      <a:lnTo>
                        <a:pt x="153" y="50"/>
                      </a:lnTo>
                      <a:lnTo>
                        <a:pt x="116" y="69"/>
                      </a:lnTo>
                      <a:lnTo>
                        <a:pt x="78" y="91"/>
                      </a:lnTo>
                      <a:lnTo>
                        <a:pt x="46" y="107"/>
                      </a:lnTo>
                      <a:lnTo>
                        <a:pt x="21" y="121"/>
                      </a:lnTo>
                      <a:lnTo>
                        <a:pt x="12" y="126"/>
                      </a:lnTo>
                      <a:lnTo>
                        <a:pt x="7" y="126"/>
                      </a:lnTo>
                      <a:lnTo>
                        <a:pt x="2" y="123"/>
                      </a:lnTo>
                      <a:lnTo>
                        <a:pt x="0" y="117"/>
                      </a:lnTo>
                      <a:lnTo>
                        <a:pt x="2" y="112"/>
                      </a:lnTo>
                      <a:lnTo>
                        <a:pt x="10" y="105"/>
                      </a:lnTo>
                      <a:lnTo>
                        <a:pt x="30" y="92"/>
                      </a:lnTo>
                      <a:lnTo>
                        <a:pt x="59" y="74"/>
                      </a:lnTo>
                      <a:lnTo>
                        <a:pt x="91" y="55"/>
                      </a:lnTo>
                      <a:lnTo>
                        <a:pt x="123" y="37"/>
                      </a:lnTo>
                      <a:lnTo>
                        <a:pt x="155" y="19"/>
                      </a:lnTo>
                      <a:lnTo>
                        <a:pt x="181" y="7"/>
                      </a:lnTo>
                      <a:lnTo>
                        <a:pt x="199" y="0"/>
                      </a:lnTo>
                      <a:lnTo>
                        <a:pt x="206" y="1"/>
                      </a:lnTo>
                      <a:lnTo>
                        <a:pt x="213" y="3"/>
                      </a:lnTo>
                      <a:lnTo>
                        <a:pt x="217" y="9"/>
                      </a:lnTo>
                      <a:lnTo>
                        <a:pt x="21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1" name="Freeform 334"/>
                <p:cNvSpPr>
                  <a:spLocks/>
                </p:cNvSpPr>
                <p:nvPr/>
              </p:nvSpPr>
              <p:spPr bwMode="auto">
                <a:xfrm flipH="1">
                  <a:off x="2348" y="2138"/>
                  <a:ext cx="233" cy="130"/>
                </a:xfrm>
                <a:custGeom>
                  <a:avLst/>
                  <a:gdLst>
                    <a:gd name="T0" fmla="*/ 221 w 264"/>
                    <a:gd name="T1" fmla="*/ 69 h 171"/>
                    <a:gd name="T2" fmla="*/ 211 w 264"/>
                    <a:gd name="T3" fmla="*/ 72 h 171"/>
                    <a:gd name="T4" fmla="*/ 201 w 264"/>
                    <a:gd name="T5" fmla="*/ 75 h 171"/>
                    <a:gd name="T6" fmla="*/ 192 w 264"/>
                    <a:gd name="T7" fmla="*/ 75 h 171"/>
                    <a:gd name="T8" fmla="*/ 183 w 264"/>
                    <a:gd name="T9" fmla="*/ 71 h 171"/>
                    <a:gd name="T10" fmla="*/ 171 w 264"/>
                    <a:gd name="T11" fmla="*/ 73 h 171"/>
                    <a:gd name="T12" fmla="*/ 162 w 264"/>
                    <a:gd name="T13" fmla="*/ 80 h 171"/>
                    <a:gd name="T14" fmla="*/ 154 w 264"/>
                    <a:gd name="T15" fmla="*/ 88 h 171"/>
                    <a:gd name="T16" fmla="*/ 145 w 264"/>
                    <a:gd name="T17" fmla="*/ 92 h 171"/>
                    <a:gd name="T18" fmla="*/ 137 w 264"/>
                    <a:gd name="T19" fmla="*/ 94 h 171"/>
                    <a:gd name="T20" fmla="*/ 129 w 264"/>
                    <a:gd name="T21" fmla="*/ 94 h 171"/>
                    <a:gd name="T22" fmla="*/ 121 w 264"/>
                    <a:gd name="T23" fmla="*/ 92 h 171"/>
                    <a:gd name="T24" fmla="*/ 114 w 264"/>
                    <a:gd name="T25" fmla="*/ 91 h 171"/>
                    <a:gd name="T26" fmla="*/ 106 w 264"/>
                    <a:gd name="T27" fmla="*/ 91 h 171"/>
                    <a:gd name="T28" fmla="*/ 100 w 264"/>
                    <a:gd name="T29" fmla="*/ 91 h 171"/>
                    <a:gd name="T30" fmla="*/ 93 w 264"/>
                    <a:gd name="T31" fmla="*/ 94 h 171"/>
                    <a:gd name="T32" fmla="*/ 86 w 264"/>
                    <a:gd name="T33" fmla="*/ 99 h 171"/>
                    <a:gd name="T34" fmla="*/ 82 w 264"/>
                    <a:gd name="T35" fmla="*/ 104 h 171"/>
                    <a:gd name="T36" fmla="*/ 76 w 264"/>
                    <a:gd name="T37" fmla="*/ 110 h 171"/>
                    <a:gd name="T38" fmla="*/ 70 w 264"/>
                    <a:gd name="T39" fmla="*/ 116 h 171"/>
                    <a:gd name="T40" fmla="*/ 64 w 264"/>
                    <a:gd name="T41" fmla="*/ 119 h 171"/>
                    <a:gd name="T42" fmla="*/ 56 w 264"/>
                    <a:gd name="T43" fmla="*/ 123 h 171"/>
                    <a:gd name="T44" fmla="*/ 49 w 264"/>
                    <a:gd name="T45" fmla="*/ 126 h 171"/>
                    <a:gd name="T46" fmla="*/ 41 w 264"/>
                    <a:gd name="T47" fmla="*/ 128 h 171"/>
                    <a:gd name="T48" fmla="*/ 34 w 264"/>
                    <a:gd name="T49" fmla="*/ 130 h 171"/>
                    <a:gd name="T50" fmla="*/ 24 w 264"/>
                    <a:gd name="T51" fmla="*/ 128 h 171"/>
                    <a:gd name="T52" fmla="*/ 14 w 264"/>
                    <a:gd name="T53" fmla="*/ 125 h 171"/>
                    <a:gd name="T54" fmla="*/ 5 w 264"/>
                    <a:gd name="T55" fmla="*/ 119 h 171"/>
                    <a:gd name="T56" fmla="*/ 0 w 264"/>
                    <a:gd name="T57" fmla="*/ 113 h 171"/>
                    <a:gd name="T58" fmla="*/ 20 w 264"/>
                    <a:gd name="T59" fmla="*/ 116 h 171"/>
                    <a:gd name="T60" fmla="*/ 36 w 264"/>
                    <a:gd name="T61" fmla="*/ 111 h 171"/>
                    <a:gd name="T62" fmla="*/ 49 w 264"/>
                    <a:gd name="T63" fmla="*/ 102 h 171"/>
                    <a:gd name="T64" fmla="*/ 58 w 264"/>
                    <a:gd name="T65" fmla="*/ 91 h 171"/>
                    <a:gd name="T66" fmla="*/ 66 w 264"/>
                    <a:gd name="T67" fmla="*/ 78 h 171"/>
                    <a:gd name="T68" fmla="*/ 74 w 264"/>
                    <a:gd name="T69" fmla="*/ 67 h 171"/>
                    <a:gd name="T70" fmla="*/ 84 w 264"/>
                    <a:gd name="T71" fmla="*/ 59 h 171"/>
                    <a:gd name="T72" fmla="*/ 93 w 264"/>
                    <a:gd name="T73" fmla="*/ 55 h 171"/>
                    <a:gd name="T74" fmla="*/ 100 w 264"/>
                    <a:gd name="T75" fmla="*/ 55 h 171"/>
                    <a:gd name="T76" fmla="*/ 107 w 264"/>
                    <a:gd name="T77" fmla="*/ 55 h 171"/>
                    <a:gd name="T78" fmla="*/ 114 w 264"/>
                    <a:gd name="T79" fmla="*/ 57 h 171"/>
                    <a:gd name="T80" fmla="*/ 120 w 264"/>
                    <a:gd name="T81" fmla="*/ 57 h 171"/>
                    <a:gd name="T82" fmla="*/ 128 w 264"/>
                    <a:gd name="T83" fmla="*/ 59 h 171"/>
                    <a:gd name="T84" fmla="*/ 134 w 264"/>
                    <a:gd name="T85" fmla="*/ 59 h 171"/>
                    <a:gd name="T86" fmla="*/ 140 w 264"/>
                    <a:gd name="T87" fmla="*/ 59 h 171"/>
                    <a:gd name="T88" fmla="*/ 147 w 264"/>
                    <a:gd name="T89" fmla="*/ 57 h 171"/>
                    <a:gd name="T90" fmla="*/ 150 w 264"/>
                    <a:gd name="T91" fmla="*/ 55 h 171"/>
                    <a:gd name="T92" fmla="*/ 159 w 264"/>
                    <a:gd name="T93" fmla="*/ 49 h 171"/>
                    <a:gd name="T94" fmla="*/ 171 w 264"/>
                    <a:gd name="T95" fmla="*/ 40 h 171"/>
                    <a:gd name="T96" fmla="*/ 185 w 264"/>
                    <a:gd name="T97" fmla="*/ 29 h 171"/>
                    <a:gd name="T98" fmla="*/ 199 w 264"/>
                    <a:gd name="T99" fmla="*/ 19 h 171"/>
                    <a:gd name="T100" fmla="*/ 213 w 264"/>
                    <a:gd name="T101" fmla="*/ 10 h 171"/>
                    <a:gd name="T102" fmla="*/ 222 w 264"/>
                    <a:gd name="T103" fmla="*/ 3 h 171"/>
                    <a:gd name="T104" fmla="*/ 225 w 264"/>
                    <a:gd name="T105" fmla="*/ 0 h 171"/>
                    <a:gd name="T106" fmla="*/ 231 w 264"/>
                    <a:gd name="T107" fmla="*/ 12 h 171"/>
                    <a:gd name="T108" fmla="*/ 233 w 264"/>
                    <a:gd name="T109" fmla="*/ 34 h 171"/>
                    <a:gd name="T110" fmla="*/ 229 w 264"/>
                    <a:gd name="T111" fmla="*/ 55 h 171"/>
                    <a:gd name="T112" fmla="*/ 221 w 264"/>
                    <a:gd name="T113" fmla="*/ 69 h 1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64"/>
                    <a:gd name="T172" fmla="*/ 0 h 171"/>
                    <a:gd name="T173" fmla="*/ 264 w 264"/>
                    <a:gd name="T174" fmla="*/ 171 h 1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64" h="171">
                      <a:moveTo>
                        <a:pt x="250" y="91"/>
                      </a:moveTo>
                      <a:lnTo>
                        <a:pt x="239" y="95"/>
                      </a:lnTo>
                      <a:lnTo>
                        <a:pt x="228" y="98"/>
                      </a:lnTo>
                      <a:lnTo>
                        <a:pt x="218" y="98"/>
                      </a:lnTo>
                      <a:lnTo>
                        <a:pt x="207" y="93"/>
                      </a:lnTo>
                      <a:lnTo>
                        <a:pt x="194" y="96"/>
                      </a:lnTo>
                      <a:lnTo>
                        <a:pt x="184" y="105"/>
                      </a:lnTo>
                      <a:lnTo>
                        <a:pt x="175" y="116"/>
                      </a:lnTo>
                      <a:lnTo>
                        <a:pt x="164" y="121"/>
                      </a:lnTo>
                      <a:lnTo>
                        <a:pt x="155" y="123"/>
                      </a:lnTo>
                      <a:lnTo>
                        <a:pt x="146" y="123"/>
                      </a:lnTo>
                      <a:lnTo>
                        <a:pt x="137" y="121"/>
                      </a:lnTo>
                      <a:lnTo>
                        <a:pt x="129" y="120"/>
                      </a:lnTo>
                      <a:lnTo>
                        <a:pt x="120" y="120"/>
                      </a:lnTo>
                      <a:lnTo>
                        <a:pt x="113" y="120"/>
                      </a:lnTo>
                      <a:lnTo>
                        <a:pt x="105" y="123"/>
                      </a:lnTo>
                      <a:lnTo>
                        <a:pt x="98" y="130"/>
                      </a:lnTo>
                      <a:lnTo>
                        <a:pt x="93" y="137"/>
                      </a:lnTo>
                      <a:lnTo>
                        <a:pt x="86" y="145"/>
                      </a:lnTo>
                      <a:lnTo>
                        <a:pt x="79" y="152"/>
                      </a:lnTo>
                      <a:lnTo>
                        <a:pt x="72" y="157"/>
                      </a:lnTo>
                      <a:lnTo>
                        <a:pt x="64" y="162"/>
                      </a:lnTo>
                      <a:lnTo>
                        <a:pt x="56" y="166"/>
                      </a:lnTo>
                      <a:lnTo>
                        <a:pt x="47" y="169"/>
                      </a:lnTo>
                      <a:lnTo>
                        <a:pt x="38" y="171"/>
                      </a:lnTo>
                      <a:lnTo>
                        <a:pt x="27" y="168"/>
                      </a:lnTo>
                      <a:lnTo>
                        <a:pt x="16" y="164"/>
                      </a:lnTo>
                      <a:lnTo>
                        <a:pt x="6" y="157"/>
                      </a:lnTo>
                      <a:lnTo>
                        <a:pt x="0" y="148"/>
                      </a:lnTo>
                      <a:lnTo>
                        <a:pt x="23" y="152"/>
                      </a:lnTo>
                      <a:lnTo>
                        <a:pt x="41" y="146"/>
                      </a:lnTo>
                      <a:lnTo>
                        <a:pt x="56" y="134"/>
                      </a:lnTo>
                      <a:lnTo>
                        <a:pt x="66" y="120"/>
                      </a:lnTo>
                      <a:lnTo>
                        <a:pt x="75" y="102"/>
                      </a:lnTo>
                      <a:lnTo>
                        <a:pt x="84" y="88"/>
                      </a:lnTo>
                      <a:lnTo>
                        <a:pt x="95" y="77"/>
                      </a:lnTo>
                      <a:lnTo>
                        <a:pt x="105" y="72"/>
                      </a:lnTo>
                      <a:lnTo>
                        <a:pt x="113" y="72"/>
                      </a:lnTo>
                      <a:lnTo>
                        <a:pt x="121" y="73"/>
                      </a:lnTo>
                      <a:lnTo>
                        <a:pt x="129" y="75"/>
                      </a:lnTo>
                      <a:lnTo>
                        <a:pt x="136" y="75"/>
                      </a:lnTo>
                      <a:lnTo>
                        <a:pt x="145" y="77"/>
                      </a:lnTo>
                      <a:lnTo>
                        <a:pt x="152" y="77"/>
                      </a:lnTo>
                      <a:lnTo>
                        <a:pt x="159" y="77"/>
                      </a:lnTo>
                      <a:lnTo>
                        <a:pt x="166" y="75"/>
                      </a:lnTo>
                      <a:lnTo>
                        <a:pt x="170" y="72"/>
                      </a:lnTo>
                      <a:lnTo>
                        <a:pt x="180" y="64"/>
                      </a:lnTo>
                      <a:lnTo>
                        <a:pt x="194" y="52"/>
                      </a:lnTo>
                      <a:lnTo>
                        <a:pt x="210" y="38"/>
                      </a:lnTo>
                      <a:lnTo>
                        <a:pt x="226" y="25"/>
                      </a:lnTo>
                      <a:lnTo>
                        <a:pt x="241" y="13"/>
                      </a:lnTo>
                      <a:lnTo>
                        <a:pt x="251" y="4"/>
                      </a:lnTo>
                      <a:lnTo>
                        <a:pt x="255" y="0"/>
                      </a:lnTo>
                      <a:lnTo>
                        <a:pt x="262" y="16"/>
                      </a:lnTo>
                      <a:lnTo>
                        <a:pt x="264" y="45"/>
                      </a:lnTo>
                      <a:lnTo>
                        <a:pt x="260" y="73"/>
                      </a:lnTo>
                      <a:lnTo>
                        <a:pt x="25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2" name="Freeform 335"/>
                <p:cNvSpPr>
                  <a:spLocks/>
                </p:cNvSpPr>
                <p:nvPr/>
              </p:nvSpPr>
              <p:spPr bwMode="auto">
                <a:xfrm flipH="1">
                  <a:off x="1670" y="2130"/>
                  <a:ext cx="336" cy="640"/>
                </a:xfrm>
                <a:custGeom>
                  <a:avLst/>
                  <a:gdLst>
                    <a:gd name="T0" fmla="*/ 2 w 379"/>
                    <a:gd name="T1" fmla="*/ 601 h 849"/>
                    <a:gd name="T2" fmla="*/ 8 w 379"/>
                    <a:gd name="T3" fmla="*/ 596 h 849"/>
                    <a:gd name="T4" fmla="*/ 24 w 379"/>
                    <a:gd name="T5" fmla="*/ 578 h 849"/>
                    <a:gd name="T6" fmla="*/ 46 w 379"/>
                    <a:gd name="T7" fmla="*/ 551 h 849"/>
                    <a:gd name="T8" fmla="*/ 74 w 379"/>
                    <a:gd name="T9" fmla="*/ 515 h 849"/>
                    <a:gd name="T10" fmla="*/ 105 w 379"/>
                    <a:gd name="T11" fmla="*/ 473 h 849"/>
                    <a:gd name="T12" fmla="*/ 134 w 379"/>
                    <a:gd name="T13" fmla="*/ 424 h 849"/>
                    <a:gd name="T14" fmla="*/ 162 w 379"/>
                    <a:gd name="T15" fmla="*/ 370 h 849"/>
                    <a:gd name="T16" fmla="*/ 184 w 379"/>
                    <a:gd name="T17" fmla="*/ 314 h 849"/>
                    <a:gd name="T18" fmla="*/ 196 w 379"/>
                    <a:gd name="T19" fmla="*/ 271 h 849"/>
                    <a:gd name="T20" fmla="*/ 202 w 379"/>
                    <a:gd name="T21" fmla="*/ 221 h 849"/>
                    <a:gd name="T22" fmla="*/ 207 w 379"/>
                    <a:gd name="T23" fmla="*/ 179 h 849"/>
                    <a:gd name="T24" fmla="*/ 208 w 379"/>
                    <a:gd name="T25" fmla="*/ 162 h 849"/>
                    <a:gd name="T26" fmla="*/ 212 w 379"/>
                    <a:gd name="T27" fmla="*/ 122 h 849"/>
                    <a:gd name="T28" fmla="*/ 216 w 379"/>
                    <a:gd name="T29" fmla="*/ 95 h 849"/>
                    <a:gd name="T30" fmla="*/ 229 w 379"/>
                    <a:gd name="T31" fmla="*/ 75 h 849"/>
                    <a:gd name="T32" fmla="*/ 249 w 379"/>
                    <a:gd name="T33" fmla="*/ 50 h 849"/>
                    <a:gd name="T34" fmla="*/ 262 w 379"/>
                    <a:gd name="T35" fmla="*/ 38 h 849"/>
                    <a:gd name="T36" fmla="*/ 277 w 379"/>
                    <a:gd name="T37" fmla="*/ 28 h 849"/>
                    <a:gd name="T38" fmla="*/ 291 w 379"/>
                    <a:gd name="T39" fmla="*/ 20 h 849"/>
                    <a:gd name="T40" fmla="*/ 305 w 379"/>
                    <a:gd name="T41" fmla="*/ 12 h 849"/>
                    <a:gd name="T42" fmla="*/ 317 w 379"/>
                    <a:gd name="T43" fmla="*/ 7 h 849"/>
                    <a:gd name="T44" fmla="*/ 327 w 379"/>
                    <a:gd name="T45" fmla="*/ 2 h 849"/>
                    <a:gd name="T46" fmla="*/ 333 w 379"/>
                    <a:gd name="T47" fmla="*/ 1 h 849"/>
                    <a:gd name="T48" fmla="*/ 336 w 379"/>
                    <a:gd name="T49" fmla="*/ 0 h 849"/>
                    <a:gd name="T50" fmla="*/ 330 w 379"/>
                    <a:gd name="T51" fmla="*/ 21 h 849"/>
                    <a:gd name="T52" fmla="*/ 325 w 379"/>
                    <a:gd name="T53" fmla="*/ 23 h 849"/>
                    <a:gd name="T54" fmla="*/ 319 w 379"/>
                    <a:gd name="T55" fmla="*/ 26 h 849"/>
                    <a:gd name="T56" fmla="*/ 311 w 379"/>
                    <a:gd name="T57" fmla="*/ 31 h 849"/>
                    <a:gd name="T58" fmla="*/ 301 w 379"/>
                    <a:gd name="T59" fmla="*/ 35 h 849"/>
                    <a:gd name="T60" fmla="*/ 292 w 379"/>
                    <a:gd name="T61" fmla="*/ 40 h 849"/>
                    <a:gd name="T62" fmla="*/ 283 w 379"/>
                    <a:gd name="T63" fmla="*/ 45 h 849"/>
                    <a:gd name="T64" fmla="*/ 275 w 379"/>
                    <a:gd name="T65" fmla="*/ 52 h 849"/>
                    <a:gd name="T66" fmla="*/ 270 w 379"/>
                    <a:gd name="T67" fmla="*/ 57 h 849"/>
                    <a:gd name="T68" fmla="*/ 261 w 379"/>
                    <a:gd name="T69" fmla="*/ 74 h 849"/>
                    <a:gd name="T70" fmla="*/ 253 w 379"/>
                    <a:gd name="T71" fmla="*/ 92 h 849"/>
                    <a:gd name="T72" fmla="*/ 245 w 379"/>
                    <a:gd name="T73" fmla="*/ 111 h 849"/>
                    <a:gd name="T74" fmla="*/ 238 w 379"/>
                    <a:gd name="T75" fmla="*/ 131 h 849"/>
                    <a:gd name="T76" fmla="*/ 235 w 379"/>
                    <a:gd name="T77" fmla="*/ 169 h 849"/>
                    <a:gd name="T78" fmla="*/ 234 w 379"/>
                    <a:gd name="T79" fmla="*/ 197 h 849"/>
                    <a:gd name="T80" fmla="*/ 232 w 379"/>
                    <a:gd name="T81" fmla="*/ 220 h 849"/>
                    <a:gd name="T82" fmla="*/ 232 w 379"/>
                    <a:gd name="T83" fmla="*/ 247 h 849"/>
                    <a:gd name="T84" fmla="*/ 226 w 379"/>
                    <a:gd name="T85" fmla="*/ 295 h 849"/>
                    <a:gd name="T86" fmla="*/ 204 w 379"/>
                    <a:gd name="T87" fmla="*/ 355 h 849"/>
                    <a:gd name="T88" fmla="*/ 172 w 379"/>
                    <a:gd name="T89" fmla="*/ 422 h 849"/>
                    <a:gd name="T90" fmla="*/ 134 w 379"/>
                    <a:gd name="T91" fmla="*/ 488 h 849"/>
                    <a:gd name="T92" fmla="*/ 93 w 379"/>
                    <a:gd name="T93" fmla="*/ 549 h 849"/>
                    <a:gd name="T94" fmla="*/ 55 w 379"/>
                    <a:gd name="T95" fmla="*/ 599 h 849"/>
                    <a:gd name="T96" fmla="*/ 22 w 379"/>
                    <a:gd name="T97" fmla="*/ 630 h 849"/>
                    <a:gd name="T98" fmla="*/ 0 w 379"/>
                    <a:gd name="T99" fmla="*/ 640 h 849"/>
                    <a:gd name="T100" fmla="*/ 2 w 379"/>
                    <a:gd name="T101" fmla="*/ 601 h 84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9"/>
                    <a:gd name="T154" fmla="*/ 0 h 849"/>
                    <a:gd name="T155" fmla="*/ 379 w 379"/>
                    <a:gd name="T156" fmla="*/ 849 h 84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9" h="849">
                      <a:moveTo>
                        <a:pt x="2" y="797"/>
                      </a:moveTo>
                      <a:lnTo>
                        <a:pt x="9" y="790"/>
                      </a:lnTo>
                      <a:lnTo>
                        <a:pt x="27" y="767"/>
                      </a:lnTo>
                      <a:lnTo>
                        <a:pt x="52" y="731"/>
                      </a:lnTo>
                      <a:lnTo>
                        <a:pt x="84" y="683"/>
                      </a:lnTo>
                      <a:lnTo>
                        <a:pt x="118" y="628"/>
                      </a:lnTo>
                      <a:lnTo>
                        <a:pt x="151" y="562"/>
                      </a:lnTo>
                      <a:lnTo>
                        <a:pt x="183" y="491"/>
                      </a:lnTo>
                      <a:lnTo>
                        <a:pt x="208" y="416"/>
                      </a:lnTo>
                      <a:lnTo>
                        <a:pt x="221" y="359"/>
                      </a:lnTo>
                      <a:lnTo>
                        <a:pt x="228" y="293"/>
                      </a:lnTo>
                      <a:lnTo>
                        <a:pt x="233" y="238"/>
                      </a:lnTo>
                      <a:lnTo>
                        <a:pt x="235" y="215"/>
                      </a:lnTo>
                      <a:lnTo>
                        <a:pt x="239" y="162"/>
                      </a:lnTo>
                      <a:lnTo>
                        <a:pt x="244" y="126"/>
                      </a:lnTo>
                      <a:lnTo>
                        <a:pt x="258" y="99"/>
                      </a:lnTo>
                      <a:lnTo>
                        <a:pt x="281" y="66"/>
                      </a:lnTo>
                      <a:lnTo>
                        <a:pt x="296" y="51"/>
                      </a:lnTo>
                      <a:lnTo>
                        <a:pt x="312" y="37"/>
                      </a:lnTo>
                      <a:lnTo>
                        <a:pt x="328" y="26"/>
                      </a:lnTo>
                      <a:lnTo>
                        <a:pt x="344" y="16"/>
                      </a:lnTo>
                      <a:lnTo>
                        <a:pt x="358" y="9"/>
                      </a:lnTo>
                      <a:lnTo>
                        <a:pt x="369" y="3"/>
                      </a:lnTo>
                      <a:lnTo>
                        <a:pt x="376" y="1"/>
                      </a:lnTo>
                      <a:lnTo>
                        <a:pt x="379" y="0"/>
                      </a:lnTo>
                      <a:lnTo>
                        <a:pt x="372" y="28"/>
                      </a:lnTo>
                      <a:lnTo>
                        <a:pt x="367" y="30"/>
                      </a:lnTo>
                      <a:lnTo>
                        <a:pt x="360" y="35"/>
                      </a:lnTo>
                      <a:lnTo>
                        <a:pt x="351" y="41"/>
                      </a:lnTo>
                      <a:lnTo>
                        <a:pt x="340" y="46"/>
                      </a:lnTo>
                      <a:lnTo>
                        <a:pt x="329" y="53"/>
                      </a:lnTo>
                      <a:lnTo>
                        <a:pt x="319" y="60"/>
                      </a:lnTo>
                      <a:lnTo>
                        <a:pt x="310" y="69"/>
                      </a:lnTo>
                      <a:lnTo>
                        <a:pt x="305" y="76"/>
                      </a:lnTo>
                      <a:lnTo>
                        <a:pt x="294" y="98"/>
                      </a:lnTo>
                      <a:lnTo>
                        <a:pt x="285" y="122"/>
                      </a:lnTo>
                      <a:lnTo>
                        <a:pt x="276" y="147"/>
                      </a:lnTo>
                      <a:lnTo>
                        <a:pt x="269" y="174"/>
                      </a:lnTo>
                      <a:lnTo>
                        <a:pt x="265" y="224"/>
                      </a:lnTo>
                      <a:lnTo>
                        <a:pt x="264" y="261"/>
                      </a:lnTo>
                      <a:lnTo>
                        <a:pt x="262" y="292"/>
                      </a:lnTo>
                      <a:lnTo>
                        <a:pt x="262" y="327"/>
                      </a:lnTo>
                      <a:lnTo>
                        <a:pt x="255" y="391"/>
                      </a:lnTo>
                      <a:lnTo>
                        <a:pt x="230" y="471"/>
                      </a:lnTo>
                      <a:lnTo>
                        <a:pt x="194" y="560"/>
                      </a:lnTo>
                      <a:lnTo>
                        <a:pt x="151" y="648"/>
                      </a:lnTo>
                      <a:lnTo>
                        <a:pt x="105" y="728"/>
                      </a:lnTo>
                      <a:lnTo>
                        <a:pt x="62" y="794"/>
                      </a:lnTo>
                      <a:lnTo>
                        <a:pt x="25" y="836"/>
                      </a:lnTo>
                      <a:lnTo>
                        <a:pt x="0" y="849"/>
                      </a:lnTo>
                      <a:lnTo>
                        <a:pt x="2" y="7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" name="Freeform 336"/>
                <p:cNvSpPr>
                  <a:spLocks/>
                </p:cNvSpPr>
                <p:nvPr/>
              </p:nvSpPr>
              <p:spPr bwMode="auto">
                <a:xfrm flipH="1">
                  <a:off x="1556" y="2213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4" name="Freeform 337"/>
                <p:cNvSpPr>
                  <a:spLocks/>
                </p:cNvSpPr>
                <p:nvPr/>
              </p:nvSpPr>
              <p:spPr bwMode="auto">
                <a:xfrm flipH="1">
                  <a:off x="2041" y="3063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  <a:gd name="T3" fmla="*/ 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5" name="Freeform 338"/>
                <p:cNvSpPr>
                  <a:spLocks/>
                </p:cNvSpPr>
                <p:nvPr/>
              </p:nvSpPr>
              <p:spPr bwMode="auto">
                <a:xfrm flipH="1">
                  <a:off x="2858" y="2159"/>
                  <a:ext cx="32" cy="243"/>
                </a:xfrm>
                <a:custGeom>
                  <a:avLst/>
                  <a:gdLst>
                    <a:gd name="T0" fmla="*/ 26 w 35"/>
                    <a:gd name="T1" fmla="*/ 235 h 320"/>
                    <a:gd name="T2" fmla="*/ 26 w 35"/>
                    <a:gd name="T3" fmla="*/ 238 h 320"/>
                    <a:gd name="T4" fmla="*/ 24 w 35"/>
                    <a:gd name="T5" fmla="*/ 239 h 320"/>
                    <a:gd name="T6" fmla="*/ 24 w 35"/>
                    <a:gd name="T7" fmla="*/ 241 h 320"/>
                    <a:gd name="T8" fmla="*/ 21 w 35"/>
                    <a:gd name="T9" fmla="*/ 243 h 320"/>
                    <a:gd name="T10" fmla="*/ 11 w 35"/>
                    <a:gd name="T11" fmla="*/ 241 h 320"/>
                    <a:gd name="T12" fmla="*/ 6 w 35"/>
                    <a:gd name="T13" fmla="*/ 229 h 320"/>
                    <a:gd name="T14" fmla="*/ 1 w 35"/>
                    <a:gd name="T15" fmla="*/ 213 h 320"/>
                    <a:gd name="T16" fmla="*/ 0 w 35"/>
                    <a:gd name="T17" fmla="*/ 203 h 320"/>
                    <a:gd name="T18" fmla="*/ 1 w 35"/>
                    <a:gd name="T19" fmla="*/ 173 h 320"/>
                    <a:gd name="T20" fmla="*/ 7 w 35"/>
                    <a:gd name="T21" fmla="*/ 106 h 320"/>
                    <a:gd name="T22" fmla="*/ 16 w 35"/>
                    <a:gd name="T23" fmla="*/ 36 h 320"/>
                    <a:gd name="T24" fmla="*/ 22 w 35"/>
                    <a:gd name="T25" fmla="*/ 0 h 320"/>
                    <a:gd name="T26" fmla="*/ 26 w 35"/>
                    <a:gd name="T27" fmla="*/ 33 h 320"/>
                    <a:gd name="T28" fmla="*/ 30 w 35"/>
                    <a:gd name="T29" fmla="*/ 111 h 320"/>
                    <a:gd name="T30" fmla="*/ 32 w 35"/>
                    <a:gd name="T31" fmla="*/ 191 h 320"/>
                    <a:gd name="T32" fmla="*/ 26 w 35"/>
                    <a:gd name="T33" fmla="*/ 235 h 3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320"/>
                    <a:gd name="T53" fmla="*/ 35 w 35"/>
                    <a:gd name="T54" fmla="*/ 320 h 3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320">
                      <a:moveTo>
                        <a:pt x="28" y="310"/>
                      </a:moveTo>
                      <a:lnTo>
                        <a:pt x="28" y="313"/>
                      </a:lnTo>
                      <a:lnTo>
                        <a:pt x="26" y="315"/>
                      </a:lnTo>
                      <a:lnTo>
                        <a:pt x="26" y="318"/>
                      </a:lnTo>
                      <a:lnTo>
                        <a:pt x="23" y="320"/>
                      </a:lnTo>
                      <a:lnTo>
                        <a:pt x="12" y="317"/>
                      </a:lnTo>
                      <a:lnTo>
                        <a:pt x="7" y="301"/>
                      </a:lnTo>
                      <a:lnTo>
                        <a:pt x="1" y="281"/>
                      </a:lnTo>
                      <a:lnTo>
                        <a:pt x="0" y="267"/>
                      </a:lnTo>
                      <a:lnTo>
                        <a:pt x="1" y="228"/>
                      </a:lnTo>
                      <a:lnTo>
                        <a:pt x="8" y="139"/>
                      </a:lnTo>
                      <a:lnTo>
                        <a:pt x="17" y="48"/>
                      </a:lnTo>
                      <a:lnTo>
                        <a:pt x="24" y="0"/>
                      </a:lnTo>
                      <a:lnTo>
                        <a:pt x="28" y="44"/>
                      </a:lnTo>
                      <a:lnTo>
                        <a:pt x="33" y="146"/>
                      </a:lnTo>
                      <a:lnTo>
                        <a:pt x="35" y="251"/>
                      </a:lnTo>
                      <a:lnTo>
                        <a:pt x="2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6" name="Freeform 339"/>
                <p:cNvSpPr>
                  <a:spLocks/>
                </p:cNvSpPr>
                <p:nvPr/>
              </p:nvSpPr>
              <p:spPr bwMode="auto">
                <a:xfrm>
                  <a:off x="2292" y="2174"/>
                  <a:ext cx="510" cy="689"/>
                </a:xfrm>
                <a:custGeom>
                  <a:avLst/>
                  <a:gdLst>
                    <a:gd name="T0" fmla="*/ 55 w 998"/>
                    <a:gd name="T1" fmla="*/ 75 h 1569"/>
                    <a:gd name="T2" fmla="*/ 6 w 998"/>
                    <a:gd name="T3" fmla="*/ 195 h 1569"/>
                    <a:gd name="T4" fmla="*/ 2 w 998"/>
                    <a:gd name="T5" fmla="*/ 279 h 1569"/>
                    <a:gd name="T6" fmla="*/ 11 w 998"/>
                    <a:gd name="T7" fmla="*/ 354 h 1569"/>
                    <a:gd name="T8" fmla="*/ 35 w 998"/>
                    <a:gd name="T9" fmla="*/ 421 h 1569"/>
                    <a:gd name="T10" fmla="*/ 65 w 998"/>
                    <a:gd name="T11" fmla="*/ 460 h 1569"/>
                    <a:gd name="T12" fmla="*/ 106 w 998"/>
                    <a:gd name="T13" fmla="*/ 490 h 1569"/>
                    <a:gd name="T14" fmla="*/ 145 w 998"/>
                    <a:gd name="T15" fmla="*/ 507 h 1569"/>
                    <a:gd name="T16" fmla="*/ 179 w 998"/>
                    <a:gd name="T17" fmla="*/ 510 h 1569"/>
                    <a:gd name="T18" fmla="*/ 200 w 998"/>
                    <a:gd name="T19" fmla="*/ 570 h 1569"/>
                    <a:gd name="T20" fmla="*/ 198 w 998"/>
                    <a:gd name="T21" fmla="*/ 614 h 1569"/>
                    <a:gd name="T22" fmla="*/ 181 w 998"/>
                    <a:gd name="T23" fmla="*/ 605 h 1569"/>
                    <a:gd name="T24" fmla="*/ 184 w 998"/>
                    <a:gd name="T25" fmla="*/ 623 h 1569"/>
                    <a:gd name="T26" fmla="*/ 190 w 998"/>
                    <a:gd name="T27" fmla="*/ 635 h 1569"/>
                    <a:gd name="T28" fmla="*/ 207 w 998"/>
                    <a:gd name="T29" fmla="*/ 653 h 1569"/>
                    <a:gd name="T30" fmla="*/ 241 w 998"/>
                    <a:gd name="T31" fmla="*/ 673 h 1569"/>
                    <a:gd name="T32" fmla="*/ 293 w 998"/>
                    <a:gd name="T33" fmla="*/ 685 h 1569"/>
                    <a:gd name="T34" fmla="*/ 352 w 998"/>
                    <a:gd name="T35" fmla="*/ 689 h 1569"/>
                    <a:gd name="T36" fmla="*/ 410 w 998"/>
                    <a:gd name="T37" fmla="*/ 675 h 1569"/>
                    <a:gd name="T38" fmla="*/ 463 w 998"/>
                    <a:gd name="T39" fmla="*/ 636 h 1569"/>
                    <a:gd name="T40" fmla="*/ 502 w 998"/>
                    <a:gd name="T41" fmla="*/ 595 h 1569"/>
                    <a:gd name="T42" fmla="*/ 506 w 998"/>
                    <a:gd name="T43" fmla="*/ 572 h 1569"/>
                    <a:gd name="T44" fmla="*/ 491 w 998"/>
                    <a:gd name="T45" fmla="*/ 575 h 1569"/>
                    <a:gd name="T46" fmla="*/ 467 w 998"/>
                    <a:gd name="T47" fmla="*/ 602 h 1569"/>
                    <a:gd name="T48" fmla="*/ 430 w 998"/>
                    <a:gd name="T49" fmla="*/ 633 h 1569"/>
                    <a:gd name="T50" fmla="*/ 360 w 998"/>
                    <a:gd name="T51" fmla="*/ 660 h 1569"/>
                    <a:gd name="T52" fmla="*/ 286 w 998"/>
                    <a:gd name="T53" fmla="*/ 660 h 1569"/>
                    <a:gd name="T54" fmla="*/ 242 w 998"/>
                    <a:gd name="T55" fmla="*/ 646 h 1569"/>
                    <a:gd name="T56" fmla="*/ 240 w 998"/>
                    <a:gd name="T57" fmla="*/ 537 h 1569"/>
                    <a:gd name="T58" fmla="*/ 266 w 998"/>
                    <a:gd name="T59" fmla="*/ 504 h 1569"/>
                    <a:gd name="T60" fmla="*/ 318 w 998"/>
                    <a:gd name="T61" fmla="*/ 468 h 1569"/>
                    <a:gd name="T62" fmla="*/ 337 w 998"/>
                    <a:gd name="T63" fmla="*/ 447 h 1569"/>
                    <a:gd name="T64" fmla="*/ 258 w 998"/>
                    <a:gd name="T65" fmla="*/ 477 h 1569"/>
                    <a:gd name="T66" fmla="*/ 198 w 998"/>
                    <a:gd name="T67" fmla="*/ 486 h 1569"/>
                    <a:gd name="T68" fmla="*/ 142 w 998"/>
                    <a:gd name="T69" fmla="*/ 470 h 1569"/>
                    <a:gd name="T70" fmla="*/ 112 w 998"/>
                    <a:gd name="T71" fmla="*/ 456 h 1569"/>
                    <a:gd name="T72" fmla="*/ 86 w 998"/>
                    <a:gd name="T73" fmla="*/ 430 h 1569"/>
                    <a:gd name="T74" fmla="*/ 42 w 998"/>
                    <a:gd name="T75" fmla="*/ 319 h 1569"/>
                    <a:gd name="T76" fmla="*/ 37 w 998"/>
                    <a:gd name="T77" fmla="*/ 206 h 1569"/>
                    <a:gd name="T78" fmla="*/ 65 w 998"/>
                    <a:gd name="T79" fmla="*/ 108 h 1569"/>
                    <a:gd name="T80" fmla="*/ 125 w 998"/>
                    <a:gd name="T81" fmla="*/ 187 h 1569"/>
                    <a:gd name="T82" fmla="*/ 107 w 998"/>
                    <a:gd name="T83" fmla="*/ 111 h 1569"/>
                    <a:gd name="T84" fmla="*/ 90 w 998"/>
                    <a:gd name="T85" fmla="*/ 48 h 1569"/>
                    <a:gd name="T86" fmla="*/ 112 w 998"/>
                    <a:gd name="T87" fmla="*/ 2 h 1569"/>
                    <a:gd name="T88" fmla="*/ 99 w 998"/>
                    <a:gd name="T89" fmla="*/ 9 h 1569"/>
                    <a:gd name="T90" fmla="*/ 63 w 998"/>
                    <a:gd name="T91" fmla="*/ 68 h 156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98"/>
                    <a:gd name="T139" fmla="*/ 0 h 1569"/>
                    <a:gd name="T140" fmla="*/ 998 w 998"/>
                    <a:gd name="T141" fmla="*/ 1569 h 156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98" h="1569">
                      <a:moveTo>
                        <a:pt x="116" y="178"/>
                      </a:moveTo>
                      <a:lnTo>
                        <a:pt x="105" y="209"/>
                      </a:lnTo>
                      <a:lnTo>
                        <a:pt x="108" y="170"/>
                      </a:lnTo>
                      <a:lnTo>
                        <a:pt x="44" y="275"/>
                      </a:lnTo>
                      <a:lnTo>
                        <a:pt x="24" y="353"/>
                      </a:lnTo>
                      <a:lnTo>
                        <a:pt x="12" y="445"/>
                      </a:lnTo>
                      <a:lnTo>
                        <a:pt x="0" y="559"/>
                      </a:lnTo>
                      <a:lnTo>
                        <a:pt x="0" y="580"/>
                      </a:lnTo>
                      <a:lnTo>
                        <a:pt x="4" y="636"/>
                      </a:lnTo>
                      <a:lnTo>
                        <a:pt x="8" y="712"/>
                      </a:lnTo>
                      <a:lnTo>
                        <a:pt x="20" y="806"/>
                      </a:lnTo>
                      <a:lnTo>
                        <a:pt x="22" y="806"/>
                      </a:lnTo>
                      <a:lnTo>
                        <a:pt x="38" y="867"/>
                      </a:lnTo>
                      <a:lnTo>
                        <a:pt x="55" y="918"/>
                      </a:lnTo>
                      <a:lnTo>
                        <a:pt x="69" y="959"/>
                      </a:lnTo>
                      <a:lnTo>
                        <a:pt x="85" y="992"/>
                      </a:lnTo>
                      <a:lnTo>
                        <a:pt x="105" y="1022"/>
                      </a:lnTo>
                      <a:lnTo>
                        <a:pt x="127" y="1048"/>
                      </a:lnTo>
                      <a:lnTo>
                        <a:pt x="152" y="1071"/>
                      </a:lnTo>
                      <a:lnTo>
                        <a:pt x="178" y="1099"/>
                      </a:lnTo>
                      <a:lnTo>
                        <a:pt x="208" y="1116"/>
                      </a:lnTo>
                      <a:lnTo>
                        <a:pt x="232" y="1132"/>
                      </a:lnTo>
                      <a:lnTo>
                        <a:pt x="257" y="1144"/>
                      </a:lnTo>
                      <a:lnTo>
                        <a:pt x="283" y="1154"/>
                      </a:lnTo>
                      <a:lnTo>
                        <a:pt x="305" y="1162"/>
                      </a:lnTo>
                      <a:lnTo>
                        <a:pt x="327" y="1162"/>
                      </a:lnTo>
                      <a:lnTo>
                        <a:pt x="350" y="1162"/>
                      </a:lnTo>
                      <a:lnTo>
                        <a:pt x="372" y="1162"/>
                      </a:lnTo>
                      <a:lnTo>
                        <a:pt x="382" y="1210"/>
                      </a:lnTo>
                      <a:lnTo>
                        <a:pt x="392" y="1297"/>
                      </a:lnTo>
                      <a:lnTo>
                        <a:pt x="394" y="1376"/>
                      </a:lnTo>
                      <a:lnTo>
                        <a:pt x="398" y="1411"/>
                      </a:lnTo>
                      <a:lnTo>
                        <a:pt x="388" y="1399"/>
                      </a:lnTo>
                      <a:lnTo>
                        <a:pt x="382" y="1381"/>
                      </a:lnTo>
                      <a:lnTo>
                        <a:pt x="372" y="1371"/>
                      </a:lnTo>
                      <a:lnTo>
                        <a:pt x="354" y="1378"/>
                      </a:lnTo>
                      <a:lnTo>
                        <a:pt x="350" y="1388"/>
                      </a:lnTo>
                      <a:lnTo>
                        <a:pt x="354" y="1401"/>
                      </a:lnTo>
                      <a:lnTo>
                        <a:pt x="360" y="1419"/>
                      </a:lnTo>
                      <a:lnTo>
                        <a:pt x="362" y="1429"/>
                      </a:lnTo>
                      <a:lnTo>
                        <a:pt x="366" y="1437"/>
                      </a:lnTo>
                      <a:lnTo>
                        <a:pt x="372" y="1447"/>
                      </a:lnTo>
                      <a:lnTo>
                        <a:pt x="382" y="1457"/>
                      </a:lnTo>
                      <a:lnTo>
                        <a:pt x="392" y="1472"/>
                      </a:lnTo>
                      <a:lnTo>
                        <a:pt x="406" y="1488"/>
                      </a:lnTo>
                      <a:lnTo>
                        <a:pt x="422" y="1503"/>
                      </a:lnTo>
                      <a:lnTo>
                        <a:pt x="444" y="1518"/>
                      </a:lnTo>
                      <a:lnTo>
                        <a:pt x="471" y="1533"/>
                      </a:lnTo>
                      <a:lnTo>
                        <a:pt x="501" y="1541"/>
                      </a:lnTo>
                      <a:lnTo>
                        <a:pt x="533" y="1551"/>
                      </a:lnTo>
                      <a:lnTo>
                        <a:pt x="574" y="1559"/>
                      </a:lnTo>
                      <a:lnTo>
                        <a:pt x="610" y="1566"/>
                      </a:lnTo>
                      <a:lnTo>
                        <a:pt x="648" y="1569"/>
                      </a:lnTo>
                      <a:lnTo>
                        <a:pt x="689" y="1569"/>
                      </a:lnTo>
                      <a:lnTo>
                        <a:pt x="729" y="1564"/>
                      </a:lnTo>
                      <a:lnTo>
                        <a:pt x="766" y="1551"/>
                      </a:lnTo>
                      <a:lnTo>
                        <a:pt x="802" y="1536"/>
                      </a:lnTo>
                      <a:lnTo>
                        <a:pt x="838" y="1511"/>
                      </a:lnTo>
                      <a:lnTo>
                        <a:pt x="875" y="1480"/>
                      </a:lnTo>
                      <a:lnTo>
                        <a:pt x="907" y="1449"/>
                      </a:lnTo>
                      <a:lnTo>
                        <a:pt x="935" y="1416"/>
                      </a:lnTo>
                      <a:lnTo>
                        <a:pt x="964" y="1386"/>
                      </a:lnTo>
                      <a:lnTo>
                        <a:pt x="982" y="1355"/>
                      </a:lnTo>
                      <a:lnTo>
                        <a:pt x="998" y="1333"/>
                      </a:lnTo>
                      <a:lnTo>
                        <a:pt x="994" y="1315"/>
                      </a:lnTo>
                      <a:lnTo>
                        <a:pt x="990" y="1302"/>
                      </a:lnTo>
                      <a:lnTo>
                        <a:pt x="982" y="1294"/>
                      </a:lnTo>
                      <a:lnTo>
                        <a:pt x="976" y="1289"/>
                      </a:lnTo>
                      <a:lnTo>
                        <a:pt x="960" y="1310"/>
                      </a:lnTo>
                      <a:lnTo>
                        <a:pt x="947" y="1333"/>
                      </a:lnTo>
                      <a:lnTo>
                        <a:pt x="931" y="1350"/>
                      </a:lnTo>
                      <a:lnTo>
                        <a:pt x="913" y="1371"/>
                      </a:lnTo>
                      <a:lnTo>
                        <a:pt x="893" y="1396"/>
                      </a:lnTo>
                      <a:lnTo>
                        <a:pt x="871" y="1419"/>
                      </a:lnTo>
                      <a:lnTo>
                        <a:pt x="842" y="1442"/>
                      </a:lnTo>
                      <a:lnTo>
                        <a:pt x="806" y="1465"/>
                      </a:lnTo>
                      <a:lnTo>
                        <a:pt x="758" y="1488"/>
                      </a:lnTo>
                      <a:lnTo>
                        <a:pt x="705" y="1503"/>
                      </a:lnTo>
                      <a:lnTo>
                        <a:pt x="655" y="1511"/>
                      </a:lnTo>
                      <a:lnTo>
                        <a:pt x="604" y="1511"/>
                      </a:lnTo>
                      <a:lnTo>
                        <a:pt x="560" y="1503"/>
                      </a:lnTo>
                      <a:lnTo>
                        <a:pt x="521" y="1498"/>
                      </a:lnTo>
                      <a:lnTo>
                        <a:pt x="493" y="1485"/>
                      </a:lnTo>
                      <a:lnTo>
                        <a:pt x="473" y="1472"/>
                      </a:lnTo>
                      <a:lnTo>
                        <a:pt x="473" y="1429"/>
                      </a:lnTo>
                      <a:lnTo>
                        <a:pt x="471" y="1327"/>
                      </a:lnTo>
                      <a:lnTo>
                        <a:pt x="469" y="1223"/>
                      </a:lnTo>
                      <a:lnTo>
                        <a:pt x="465" y="1170"/>
                      </a:lnTo>
                      <a:lnTo>
                        <a:pt x="489" y="1162"/>
                      </a:lnTo>
                      <a:lnTo>
                        <a:pt x="521" y="1147"/>
                      </a:lnTo>
                      <a:lnTo>
                        <a:pt x="558" y="1121"/>
                      </a:lnTo>
                      <a:lnTo>
                        <a:pt x="592" y="1091"/>
                      </a:lnTo>
                      <a:lnTo>
                        <a:pt x="622" y="1065"/>
                      </a:lnTo>
                      <a:lnTo>
                        <a:pt x="644" y="1040"/>
                      </a:lnTo>
                      <a:lnTo>
                        <a:pt x="659" y="1022"/>
                      </a:lnTo>
                      <a:lnTo>
                        <a:pt x="659" y="1017"/>
                      </a:lnTo>
                      <a:lnTo>
                        <a:pt x="602" y="1045"/>
                      </a:lnTo>
                      <a:lnTo>
                        <a:pt x="550" y="1068"/>
                      </a:lnTo>
                      <a:lnTo>
                        <a:pt x="505" y="1086"/>
                      </a:lnTo>
                      <a:lnTo>
                        <a:pt x="465" y="1099"/>
                      </a:lnTo>
                      <a:lnTo>
                        <a:pt x="426" y="1106"/>
                      </a:lnTo>
                      <a:lnTo>
                        <a:pt x="388" y="1106"/>
                      </a:lnTo>
                      <a:lnTo>
                        <a:pt x="345" y="1096"/>
                      </a:lnTo>
                      <a:lnTo>
                        <a:pt x="301" y="1083"/>
                      </a:lnTo>
                      <a:lnTo>
                        <a:pt x="277" y="1071"/>
                      </a:lnTo>
                      <a:lnTo>
                        <a:pt x="253" y="1060"/>
                      </a:lnTo>
                      <a:lnTo>
                        <a:pt x="236" y="1048"/>
                      </a:lnTo>
                      <a:lnTo>
                        <a:pt x="220" y="1038"/>
                      </a:lnTo>
                      <a:lnTo>
                        <a:pt x="204" y="1022"/>
                      </a:lnTo>
                      <a:lnTo>
                        <a:pt x="184" y="1004"/>
                      </a:lnTo>
                      <a:lnTo>
                        <a:pt x="168" y="979"/>
                      </a:lnTo>
                      <a:lnTo>
                        <a:pt x="145" y="951"/>
                      </a:lnTo>
                      <a:lnTo>
                        <a:pt x="109" y="837"/>
                      </a:lnTo>
                      <a:lnTo>
                        <a:pt x="83" y="727"/>
                      </a:lnTo>
                      <a:lnTo>
                        <a:pt x="69" y="646"/>
                      </a:lnTo>
                      <a:lnTo>
                        <a:pt x="67" y="610"/>
                      </a:lnTo>
                      <a:lnTo>
                        <a:pt x="73" y="470"/>
                      </a:lnTo>
                      <a:lnTo>
                        <a:pt x="93" y="361"/>
                      </a:lnTo>
                      <a:lnTo>
                        <a:pt x="111" y="282"/>
                      </a:lnTo>
                      <a:lnTo>
                        <a:pt x="127" y="247"/>
                      </a:lnTo>
                      <a:lnTo>
                        <a:pt x="160" y="292"/>
                      </a:lnTo>
                      <a:lnTo>
                        <a:pt x="176" y="353"/>
                      </a:lnTo>
                      <a:lnTo>
                        <a:pt x="244" y="426"/>
                      </a:lnTo>
                      <a:lnTo>
                        <a:pt x="240" y="376"/>
                      </a:lnTo>
                      <a:lnTo>
                        <a:pt x="232" y="315"/>
                      </a:lnTo>
                      <a:lnTo>
                        <a:pt x="210" y="252"/>
                      </a:lnTo>
                      <a:lnTo>
                        <a:pt x="182" y="198"/>
                      </a:lnTo>
                      <a:lnTo>
                        <a:pt x="160" y="145"/>
                      </a:lnTo>
                      <a:lnTo>
                        <a:pt x="176" y="109"/>
                      </a:lnTo>
                      <a:lnTo>
                        <a:pt x="188" y="74"/>
                      </a:lnTo>
                      <a:lnTo>
                        <a:pt x="200" y="38"/>
                      </a:lnTo>
                      <a:lnTo>
                        <a:pt x="220" y="5"/>
                      </a:lnTo>
                      <a:lnTo>
                        <a:pt x="220" y="0"/>
                      </a:lnTo>
                      <a:lnTo>
                        <a:pt x="210" y="8"/>
                      </a:lnTo>
                      <a:lnTo>
                        <a:pt x="194" y="20"/>
                      </a:lnTo>
                      <a:lnTo>
                        <a:pt x="172" y="38"/>
                      </a:lnTo>
                      <a:lnTo>
                        <a:pt x="152" y="56"/>
                      </a:lnTo>
                      <a:lnTo>
                        <a:pt x="124" y="154"/>
                      </a:lnTo>
                      <a:lnTo>
                        <a:pt x="116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7" name="Freeform 340"/>
                <p:cNvSpPr>
                  <a:spLocks/>
                </p:cNvSpPr>
                <p:nvPr/>
              </p:nvSpPr>
              <p:spPr bwMode="auto">
                <a:xfrm flipH="1">
                  <a:off x="2463" y="2317"/>
                  <a:ext cx="95" cy="86"/>
                </a:xfrm>
                <a:custGeom>
                  <a:avLst/>
                  <a:gdLst>
                    <a:gd name="T0" fmla="*/ 95 w 109"/>
                    <a:gd name="T1" fmla="*/ 78 h 112"/>
                    <a:gd name="T2" fmla="*/ 91 w 109"/>
                    <a:gd name="T3" fmla="*/ 81 h 112"/>
                    <a:gd name="T4" fmla="*/ 87 w 109"/>
                    <a:gd name="T5" fmla="*/ 83 h 112"/>
                    <a:gd name="T6" fmla="*/ 83 w 109"/>
                    <a:gd name="T7" fmla="*/ 86 h 112"/>
                    <a:gd name="T8" fmla="*/ 78 w 109"/>
                    <a:gd name="T9" fmla="*/ 86 h 112"/>
                    <a:gd name="T10" fmla="*/ 75 w 109"/>
                    <a:gd name="T11" fmla="*/ 79 h 112"/>
                    <a:gd name="T12" fmla="*/ 69 w 109"/>
                    <a:gd name="T13" fmla="*/ 63 h 112"/>
                    <a:gd name="T14" fmla="*/ 61 w 109"/>
                    <a:gd name="T15" fmla="*/ 45 h 112"/>
                    <a:gd name="T16" fmla="*/ 53 w 109"/>
                    <a:gd name="T17" fmla="*/ 33 h 112"/>
                    <a:gd name="T18" fmla="*/ 44 w 109"/>
                    <a:gd name="T19" fmla="*/ 37 h 112"/>
                    <a:gd name="T20" fmla="*/ 34 w 109"/>
                    <a:gd name="T21" fmla="*/ 44 h 112"/>
                    <a:gd name="T22" fmla="*/ 25 w 109"/>
                    <a:gd name="T23" fmla="*/ 53 h 112"/>
                    <a:gd name="T24" fmla="*/ 17 w 109"/>
                    <a:gd name="T25" fmla="*/ 61 h 112"/>
                    <a:gd name="T26" fmla="*/ 10 w 109"/>
                    <a:gd name="T27" fmla="*/ 71 h 112"/>
                    <a:gd name="T28" fmla="*/ 5 w 109"/>
                    <a:gd name="T29" fmla="*/ 78 h 112"/>
                    <a:gd name="T30" fmla="*/ 2 w 109"/>
                    <a:gd name="T31" fmla="*/ 82 h 112"/>
                    <a:gd name="T32" fmla="*/ 0 w 109"/>
                    <a:gd name="T33" fmla="*/ 82 h 112"/>
                    <a:gd name="T34" fmla="*/ 3 w 109"/>
                    <a:gd name="T35" fmla="*/ 68 h 112"/>
                    <a:gd name="T36" fmla="*/ 8 w 109"/>
                    <a:gd name="T37" fmla="*/ 53 h 112"/>
                    <a:gd name="T38" fmla="*/ 11 w 109"/>
                    <a:gd name="T39" fmla="*/ 40 h 112"/>
                    <a:gd name="T40" fmla="*/ 17 w 109"/>
                    <a:gd name="T41" fmla="*/ 28 h 112"/>
                    <a:gd name="T42" fmla="*/ 24 w 109"/>
                    <a:gd name="T43" fmla="*/ 16 h 112"/>
                    <a:gd name="T44" fmla="*/ 31 w 109"/>
                    <a:gd name="T45" fmla="*/ 8 h 112"/>
                    <a:gd name="T46" fmla="*/ 44 w 109"/>
                    <a:gd name="T47" fmla="*/ 2 h 112"/>
                    <a:gd name="T48" fmla="*/ 58 w 109"/>
                    <a:gd name="T49" fmla="*/ 0 h 112"/>
                    <a:gd name="T50" fmla="*/ 73 w 109"/>
                    <a:gd name="T51" fmla="*/ 11 h 112"/>
                    <a:gd name="T52" fmla="*/ 84 w 109"/>
                    <a:gd name="T53" fmla="*/ 33 h 112"/>
                    <a:gd name="T54" fmla="*/ 92 w 109"/>
                    <a:gd name="T55" fmla="*/ 58 h 112"/>
                    <a:gd name="T56" fmla="*/ 95 w 109"/>
                    <a:gd name="T57" fmla="*/ 78 h 11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9"/>
                    <a:gd name="T88" fmla="*/ 0 h 112"/>
                    <a:gd name="T89" fmla="*/ 109 w 109"/>
                    <a:gd name="T90" fmla="*/ 112 h 11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9" h="112">
                      <a:moveTo>
                        <a:pt x="109" y="101"/>
                      </a:moveTo>
                      <a:lnTo>
                        <a:pt x="104" y="105"/>
                      </a:lnTo>
                      <a:lnTo>
                        <a:pt x="100" y="108"/>
                      </a:lnTo>
                      <a:lnTo>
                        <a:pt x="95" y="112"/>
                      </a:lnTo>
                      <a:lnTo>
                        <a:pt x="89" y="112"/>
                      </a:lnTo>
                      <a:lnTo>
                        <a:pt x="86" y="103"/>
                      </a:lnTo>
                      <a:lnTo>
                        <a:pt x="79" y="82"/>
                      </a:lnTo>
                      <a:lnTo>
                        <a:pt x="70" y="59"/>
                      </a:lnTo>
                      <a:lnTo>
                        <a:pt x="61" y="43"/>
                      </a:lnTo>
                      <a:lnTo>
                        <a:pt x="50" y="48"/>
                      </a:lnTo>
                      <a:lnTo>
                        <a:pt x="39" y="57"/>
                      </a:lnTo>
                      <a:lnTo>
                        <a:pt x="29" y="69"/>
                      </a:lnTo>
                      <a:lnTo>
                        <a:pt x="20" y="80"/>
                      </a:lnTo>
                      <a:lnTo>
                        <a:pt x="11" y="92"/>
                      </a:lnTo>
                      <a:lnTo>
                        <a:pt x="6" y="101"/>
                      </a:lnTo>
                      <a:lnTo>
                        <a:pt x="2" y="107"/>
                      </a:lnTo>
                      <a:lnTo>
                        <a:pt x="0" y="107"/>
                      </a:lnTo>
                      <a:lnTo>
                        <a:pt x="4" y="89"/>
                      </a:lnTo>
                      <a:lnTo>
                        <a:pt x="9" y="69"/>
                      </a:lnTo>
                      <a:lnTo>
                        <a:pt x="13" y="52"/>
                      </a:lnTo>
                      <a:lnTo>
                        <a:pt x="20" y="36"/>
                      </a:lnTo>
                      <a:lnTo>
                        <a:pt x="27" y="21"/>
                      </a:lnTo>
                      <a:lnTo>
                        <a:pt x="36" y="11"/>
                      </a:lnTo>
                      <a:lnTo>
                        <a:pt x="50" y="2"/>
                      </a:lnTo>
                      <a:lnTo>
                        <a:pt x="66" y="0"/>
                      </a:lnTo>
                      <a:lnTo>
                        <a:pt x="84" y="14"/>
                      </a:lnTo>
                      <a:lnTo>
                        <a:pt x="96" y="43"/>
                      </a:lnTo>
                      <a:lnTo>
                        <a:pt x="105" y="76"/>
                      </a:lnTo>
                      <a:lnTo>
                        <a:pt x="109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8" name="Freeform 341"/>
                <p:cNvSpPr>
                  <a:spLocks/>
                </p:cNvSpPr>
                <p:nvPr/>
              </p:nvSpPr>
              <p:spPr bwMode="auto">
                <a:xfrm flipH="1">
                  <a:off x="2689" y="2343"/>
                  <a:ext cx="184" cy="377"/>
                </a:xfrm>
                <a:custGeom>
                  <a:avLst/>
                  <a:gdLst>
                    <a:gd name="T0" fmla="*/ 184 w 208"/>
                    <a:gd name="T1" fmla="*/ 71 h 500"/>
                    <a:gd name="T2" fmla="*/ 175 w 208"/>
                    <a:gd name="T3" fmla="*/ 93 h 500"/>
                    <a:gd name="T4" fmla="*/ 157 w 208"/>
                    <a:gd name="T5" fmla="*/ 119 h 500"/>
                    <a:gd name="T6" fmla="*/ 145 w 208"/>
                    <a:gd name="T7" fmla="*/ 139 h 500"/>
                    <a:gd name="T8" fmla="*/ 135 w 208"/>
                    <a:gd name="T9" fmla="*/ 145 h 500"/>
                    <a:gd name="T10" fmla="*/ 119 w 208"/>
                    <a:gd name="T11" fmla="*/ 138 h 500"/>
                    <a:gd name="T12" fmla="*/ 99 w 208"/>
                    <a:gd name="T13" fmla="*/ 130 h 500"/>
                    <a:gd name="T14" fmla="*/ 82 w 208"/>
                    <a:gd name="T15" fmla="*/ 131 h 500"/>
                    <a:gd name="T16" fmla="*/ 69 w 208"/>
                    <a:gd name="T17" fmla="*/ 149 h 500"/>
                    <a:gd name="T18" fmla="*/ 71 w 208"/>
                    <a:gd name="T19" fmla="*/ 184 h 500"/>
                    <a:gd name="T20" fmla="*/ 98 w 208"/>
                    <a:gd name="T21" fmla="*/ 217 h 500"/>
                    <a:gd name="T22" fmla="*/ 117 w 208"/>
                    <a:gd name="T23" fmla="*/ 241 h 500"/>
                    <a:gd name="T24" fmla="*/ 127 w 208"/>
                    <a:gd name="T25" fmla="*/ 288 h 500"/>
                    <a:gd name="T26" fmla="*/ 127 w 208"/>
                    <a:gd name="T27" fmla="*/ 362 h 500"/>
                    <a:gd name="T28" fmla="*/ 119 w 208"/>
                    <a:gd name="T29" fmla="*/ 375 h 500"/>
                    <a:gd name="T30" fmla="*/ 104 w 208"/>
                    <a:gd name="T31" fmla="*/ 372 h 500"/>
                    <a:gd name="T32" fmla="*/ 101 w 208"/>
                    <a:gd name="T33" fmla="*/ 346 h 500"/>
                    <a:gd name="T34" fmla="*/ 96 w 208"/>
                    <a:gd name="T35" fmla="*/ 283 h 500"/>
                    <a:gd name="T36" fmla="*/ 69 w 208"/>
                    <a:gd name="T37" fmla="*/ 255 h 500"/>
                    <a:gd name="T38" fmla="*/ 40 w 208"/>
                    <a:gd name="T39" fmla="*/ 234 h 500"/>
                    <a:gd name="T40" fmla="*/ 19 w 208"/>
                    <a:gd name="T41" fmla="*/ 213 h 500"/>
                    <a:gd name="T42" fmla="*/ 4 w 208"/>
                    <a:gd name="T43" fmla="*/ 191 h 500"/>
                    <a:gd name="T44" fmla="*/ 10 w 208"/>
                    <a:gd name="T45" fmla="*/ 184 h 500"/>
                    <a:gd name="T46" fmla="*/ 27 w 208"/>
                    <a:gd name="T47" fmla="*/ 196 h 500"/>
                    <a:gd name="T48" fmla="*/ 42 w 208"/>
                    <a:gd name="T49" fmla="*/ 204 h 500"/>
                    <a:gd name="T50" fmla="*/ 52 w 208"/>
                    <a:gd name="T51" fmla="*/ 208 h 500"/>
                    <a:gd name="T52" fmla="*/ 54 w 208"/>
                    <a:gd name="T53" fmla="*/ 198 h 500"/>
                    <a:gd name="T54" fmla="*/ 44 w 208"/>
                    <a:gd name="T55" fmla="*/ 170 h 500"/>
                    <a:gd name="T56" fmla="*/ 44 w 208"/>
                    <a:gd name="T57" fmla="*/ 143 h 500"/>
                    <a:gd name="T58" fmla="*/ 55 w 208"/>
                    <a:gd name="T59" fmla="*/ 114 h 500"/>
                    <a:gd name="T60" fmla="*/ 77 w 208"/>
                    <a:gd name="T61" fmla="*/ 103 h 500"/>
                    <a:gd name="T62" fmla="*/ 91 w 208"/>
                    <a:gd name="T63" fmla="*/ 103 h 500"/>
                    <a:gd name="T64" fmla="*/ 107 w 208"/>
                    <a:gd name="T65" fmla="*/ 106 h 500"/>
                    <a:gd name="T66" fmla="*/ 123 w 208"/>
                    <a:gd name="T67" fmla="*/ 111 h 500"/>
                    <a:gd name="T68" fmla="*/ 139 w 208"/>
                    <a:gd name="T69" fmla="*/ 99 h 500"/>
                    <a:gd name="T70" fmla="*/ 151 w 208"/>
                    <a:gd name="T71" fmla="*/ 63 h 500"/>
                    <a:gd name="T72" fmla="*/ 142 w 208"/>
                    <a:gd name="T73" fmla="*/ 33 h 500"/>
                    <a:gd name="T74" fmla="*/ 142 w 208"/>
                    <a:gd name="T75" fmla="*/ 11 h 500"/>
                    <a:gd name="T76" fmla="*/ 156 w 208"/>
                    <a:gd name="T77" fmla="*/ 8 h 500"/>
                    <a:gd name="T78" fmla="*/ 177 w 208"/>
                    <a:gd name="T79" fmla="*/ 47 h 50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8"/>
                    <a:gd name="T121" fmla="*/ 0 h 500"/>
                    <a:gd name="T122" fmla="*/ 208 w 208"/>
                    <a:gd name="T123" fmla="*/ 500 h 50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8" h="500">
                      <a:moveTo>
                        <a:pt x="208" y="85"/>
                      </a:moveTo>
                      <a:lnTo>
                        <a:pt x="208" y="94"/>
                      </a:lnTo>
                      <a:lnTo>
                        <a:pt x="205" y="108"/>
                      </a:lnTo>
                      <a:lnTo>
                        <a:pt x="198" y="124"/>
                      </a:lnTo>
                      <a:lnTo>
                        <a:pt x="189" y="142"/>
                      </a:lnTo>
                      <a:lnTo>
                        <a:pt x="178" y="158"/>
                      </a:lnTo>
                      <a:lnTo>
                        <a:pt x="171" y="174"/>
                      </a:lnTo>
                      <a:lnTo>
                        <a:pt x="164" y="185"/>
                      </a:lnTo>
                      <a:lnTo>
                        <a:pt x="162" y="192"/>
                      </a:lnTo>
                      <a:lnTo>
                        <a:pt x="153" y="192"/>
                      </a:lnTo>
                      <a:lnTo>
                        <a:pt x="144" y="188"/>
                      </a:lnTo>
                      <a:lnTo>
                        <a:pt x="134" y="183"/>
                      </a:lnTo>
                      <a:lnTo>
                        <a:pt x="123" y="176"/>
                      </a:lnTo>
                      <a:lnTo>
                        <a:pt x="112" y="172"/>
                      </a:lnTo>
                      <a:lnTo>
                        <a:pt x="102" y="171"/>
                      </a:lnTo>
                      <a:lnTo>
                        <a:pt x="93" y="174"/>
                      </a:lnTo>
                      <a:lnTo>
                        <a:pt x="86" y="183"/>
                      </a:lnTo>
                      <a:lnTo>
                        <a:pt x="78" y="197"/>
                      </a:lnTo>
                      <a:lnTo>
                        <a:pt x="77" y="219"/>
                      </a:lnTo>
                      <a:lnTo>
                        <a:pt x="80" y="244"/>
                      </a:lnTo>
                      <a:lnTo>
                        <a:pt x="98" y="274"/>
                      </a:lnTo>
                      <a:lnTo>
                        <a:pt x="111" y="288"/>
                      </a:lnTo>
                      <a:lnTo>
                        <a:pt x="123" y="304"/>
                      </a:lnTo>
                      <a:lnTo>
                        <a:pt x="132" y="320"/>
                      </a:lnTo>
                      <a:lnTo>
                        <a:pt x="137" y="336"/>
                      </a:lnTo>
                      <a:lnTo>
                        <a:pt x="144" y="382"/>
                      </a:lnTo>
                      <a:lnTo>
                        <a:pt x="144" y="436"/>
                      </a:lnTo>
                      <a:lnTo>
                        <a:pt x="144" y="480"/>
                      </a:lnTo>
                      <a:lnTo>
                        <a:pt x="141" y="500"/>
                      </a:lnTo>
                      <a:lnTo>
                        <a:pt x="134" y="498"/>
                      </a:lnTo>
                      <a:lnTo>
                        <a:pt x="125" y="496"/>
                      </a:lnTo>
                      <a:lnTo>
                        <a:pt x="118" y="493"/>
                      </a:lnTo>
                      <a:lnTo>
                        <a:pt x="116" y="486"/>
                      </a:lnTo>
                      <a:lnTo>
                        <a:pt x="114" y="459"/>
                      </a:lnTo>
                      <a:lnTo>
                        <a:pt x="112" y="416"/>
                      </a:lnTo>
                      <a:lnTo>
                        <a:pt x="109" y="375"/>
                      </a:lnTo>
                      <a:lnTo>
                        <a:pt x="102" y="354"/>
                      </a:lnTo>
                      <a:lnTo>
                        <a:pt x="78" y="338"/>
                      </a:lnTo>
                      <a:lnTo>
                        <a:pt x="61" y="324"/>
                      </a:lnTo>
                      <a:lnTo>
                        <a:pt x="45" y="311"/>
                      </a:lnTo>
                      <a:lnTo>
                        <a:pt x="32" y="297"/>
                      </a:lnTo>
                      <a:lnTo>
                        <a:pt x="22" y="283"/>
                      </a:lnTo>
                      <a:lnTo>
                        <a:pt x="13" y="269"/>
                      </a:lnTo>
                      <a:lnTo>
                        <a:pt x="5" y="253"/>
                      </a:lnTo>
                      <a:lnTo>
                        <a:pt x="0" y="233"/>
                      </a:lnTo>
                      <a:lnTo>
                        <a:pt x="11" y="244"/>
                      </a:lnTo>
                      <a:lnTo>
                        <a:pt x="22" y="253"/>
                      </a:lnTo>
                      <a:lnTo>
                        <a:pt x="30" y="260"/>
                      </a:lnTo>
                      <a:lnTo>
                        <a:pt x="39" y="265"/>
                      </a:lnTo>
                      <a:lnTo>
                        <a:pt x="48" y="270"/>
                      </a:lnTo>
                      <a:lnTo>
                        <a:pt x="55" y="274"/>
                      </a:lnTo>
                      <a:lnTo>
                        <a:pt x="59" y="276"/>
                      </a:lnTo>
                      <a:lnTo>
                        <a:pt x="62" y="277"/>
                      </a:lnTo>
                      <a:lnTo>
                        <a:pt x="61" y="263"/>
                      </a:lnTo>
                      <a:lnTo>
                        <a:pt x="55" y="245"/>
                      </a:lnTo>
                      <a:lnTo>
                        <a:pt x="50" y="226"/>
                      </a:lnTo>
                      <a:lnTo>
                        <a:pt x="46" y="212"/>
                      </a:lnTo>
                      <a:lnTo>
                        <a:pt x="50" y="190"/>
                      </a:lnTo>
                      <a:lnTo>
                        <a:pt x="55" y="169"/>
                      </a:lnTo>
                      <a:lnTo>
                        <a:pt x="62" y="151"/>
                      </a:lnTo>
                      <a:lnTo>
                        <a:pt x="80" y="139"/>
                      </a:lnTo>
                      <a:lnTo>
                        <a:pt x="87" y="137"/>
                      </a:lnTo>
                      <a:lnTo>
                        <a:pt x="95" y="137"/>
                      </a:lnTo>
                      <a:lnTo>
                        <a:pt x="103" y="137"/>
                      </a:lnTo>
                      <a:lnTo>
                        <a:pt x="112" y="139"/>
                      </a:lnTo>
                      <a:lnTo>
                        <a:pt x="121" y="140"/>
                      </a:lnTo>
                      <a:lnTo>
                        <a:pt x="130" y="144"/>
                      </a:lnTo>
                      <a:lnTo>
                        <a:pt x="139" y="147"/>
                      </a:lnTo>
                      <a:lnTo>
                        <a:pt x="144" y="151"/>
                      </a:lnTo>
                      <a:lnTo>
                        <a:pt x="157" y="131"/>
                      </a:lnTo>
                      <a:lnTo>
                        <a:pt x="168" y="108"/>
                      </a:lnTo>
                      <a:lnTo>
                        <a:pt x="171" y="83"/>
                      </a:lnTo>
                      <a:lnTo>
                        <a:pt x="162" y="60"/>
                      </a:lnTo>
                      <a:lnTo>
                        <a:pt x="160" y="44"/>
                      </a:lnTo>
                      <a:lnTo>
                        <a:pt x="159" y="30"/>
                      </a:lnTo>
                      <a:lnTo>
                        <a:pt x="160" y="14"/>
                      </a:lnTo>
                      <a:lnTo>
                        <a:pt x="168" y="0"/>
                      </a:lnTo>
                      <a:lnTo>
                        <a:pt x="176" y="10"/>
                      </a:lnTo>
                      <a:lnTo>
                        <a:pt x="189" y="34"/>
                      </a:lnTo>
                      <a:lnTo>
                        <a:pt x="200" y="62"/>
                      </a:lnTo>
                      <a:lnTo>
                        <a:pt x="208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9" name="Freeform 342"/>
                <p:cNvSpPr>
                  <a:spLocks/>
                </p:cNvSpPr>
                <p:nvPr/>
              </p:nvSpPr>
              <p:spPr bwMode="auto">
                <a:xfrm flipH="1">
                  <a:off x="2373" y="2533"/>
                  <a:ext cx="127" cy="65"/>
                </a:xfrm>
                <a:custGeom>
                  <a:avLst/>
                  <a:gdLst>
                    <a:gd name="T0" fmla="*/ 127 w 144"/>
                    <a:gd name="T1" fmla="*/ 0 h 87"/>
                    <a:gd name="T2" fmla="*/ 126 w 144"/>
                    <a:gd name="T3" fmla="*/ 2 h 87"/>
                    <a:gd name="T4" fmla="*/ 121 w 144"/>
                    <a:gd name="T5" fmla="*/ 7 h 87"/>
                    <a:gd name="T6" fmla="*/ 115 w 144"/>
                    <a:gd name="T7" fmla="*/ 12 h 87"/>
                    <a:gd name="T8" fmla="*/ 107 w 144"/>
                    <a:gd name="T9" fmla="*/ 19 h 87"/>
                    <a:gd name="T10" fmla="*/ 98 w 144"/>
                    <a:gd name="T11" fmla="*/ 24 h 87"/>
                    <a:gd name="T12" fmla="*/ 88 w 144"/>
                    <a:gd name="T13" fmla="*/ 29 h 87"/>
                    <a:gd name="T14" fmla="*/ 78 w 144"/>
                    <a:gd name="T15" fmla="*/ 34 h 87"/>
                    <a:gd name="T16" fmla="*/ 70 w 144"/>
                    <a:gd name="T17" fmla="*/ 37 h 87"/>
                    <a:gd name="T18" fmla="*/ 78 w 144"/>
                    <a:gd name="T19" fmla="*/ 45 h 87"/>
                    <a:gd name="T20" fmla="*/ 93 w 144"/>
                    <a:gd name="T21" fmla="*/ 52 h 87"/>
                    <a:gd name="T22" fmla="*/ 105 w 144"/>
                    <a:gd name="T23" fmla="*/ 57 h 87"/>
                    <a:gd name="T24" fmla="*/ 110 w 144"/>
                    <a:gd name="T25" fmla="*/ 60 h 87"/>
                    <a:gd name="T26" fmla="*/ 86 w 144"/>
                    <a:gd name="T27" fmla="*/ 65 h 87"/>
                    <a:gd name="T28" fmla="*/ 66 w 144"/>
                    <a:gd name="T29" fmla="*/ 64 h 87"/>
                    <a:gd name="T30" fmla="*/ 48 w 144"/>
                    <a:gd name="T31" fmla="*/ 58 h 87"/>
                    <a:gd name="T32" fmla="*/ 32 w 144"/>
                    <a:gd name="T33" fmla="*/ 50 h 87"/>
                    <a:gd name="T34" fmla="*/ 18 w 144"/>
                    <a:gd name="T35" fmla="*/ 41 h 87"/>
                    <a:gd name="T36" fmla="*/ 8 w 144"/>
                    <a:gd name="T37" fmla="*/ 33 h 87"/>
                    <a:gd name="T38" fmla="*/ 2 w 144"/>
                    <a:gd name="T39" fmla="*/ 26 h 87"/>
                    <a:gd name="T40" fmla="*/ 0 w 144"/>
                    <a:gd name="T41" fmla="*/ 22 h 87"/>
                    <a:gd name="T42" fmla="*/ 8 w 144"/>
                    <a:gd name="T43" fmla="*/ 21 h 87"/>
                    <a:gd name="T44" fmla="*/ 24 w 144"/>
                    <a:gd name="T45" fmla="*/ 17 h 87"/>
                    <a:gd name="T46" fmla="*/ 44 w 144"/>
                    <a:gd name="T47" fmla="*/ 14 h 87"/>
                    <a:gd name="T48" fmla="*/ 66 w 144"/>
                    <a:gd name="T49" fmla="*/ 10 h 87"/>
                    <a:gd name="T50" fmla="*/ 90 w 144"/>
                    <a:gd name="T51" fmla="*/ 7 h 87"/>
                    <a:gd name="T52" fmla="*/ 108 w 144"/>
                    <a:gd name="T53" fmla="*/ 2 h 87"/>
                    <a:gd name="T54" fmla="*/ 123 w 144"/>
                    <a:gd name="T55" fmla="*/ 1 h 87"/>
                    <a:gd name="T56" fmla="*/ 127 w 144"/>
                    <a:gd name="T57" fmla="*/ 0 h 8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4"/>
                    <a:gd name="T88" fmla="*/ 0 h 87"/>
                    <a:gd name="T89" fmla="*/ 144 w 144"/>
                    <a:gd name="T90" fmla="*/ 87 h 8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4" h="87">
                      <a:moveTo>
                        <a:pt x="144" y="0"/>
                      </a:moveTo>
                      <a:lnTo>
                        <a:pt x="143" y="3"/>
                      </a:lnTo>
                      <a:lnTo>
                        <a:pt x="137" y="9"/>
                      </a:lnTo>
                      <a:lnTo>
                        <a:pt x="130" y="16"/>
                      </a:lnTo>
                      <a:lnTo>
                        <a:pt x="121" y="25"/>
                      </a:lnTo>
                      <a:lnTo>
                        <a:pt x="111" y="32"/>
                      </a:lnTo>
                      <a:lnTo>
                        <a:pt x="100" y="39"/>
                      </a:lnTo>
                      <a:lnTo>
                        <a:pt x="89" y="46"/>
                      </a:lnTo>
                      <a:lnTo>
                        <a:pt x="79" y="50"/>
                      </a:lnTo>
                      <a:lnTo>
                        <a:pt x="89" y="60"/>
                      </a:lnTo>
                      <a:lnTo>
                        <a:pt x="105" y="69"/>
                      </a:lnTo>
                      <a:lnTo>
                        <a:pt x="119" y="76"/>
                      </a:lnTo>
                      <a:lnTo>
                        <a:pt x="125" y="80"/>
                      </a:lnTo>
                      <a:lnTo>
                        <a:pt x="98" y="87"/>
                      </a:lnTo>
                      <a:lnTo>
                        <a:pt x="75" y="85"/>
                      </a:lnTo>
                      <a:lnTo>
                        <a:pt x="54" y="78"/>
                      </a:lnTo>
                      <a:lnTo>
                        <a:pt x="36" y="67"/>
                      </a:lnTo>
                      <a:lnTo>
                        <a:pt x="20" y="55"/>
                      </a:lnTo>
                      <a:lnTo>
                        <a:pt x="9" y="44"/>
                      </a:lnTo>
                      <a:lnTo>
                        <a:pt x="2" y="35"/>
                      </a:lnTo>
                      <a:lnTo>
                        <a:pt x="0" y="30"/>
                      </a:lnTo>
                      <a:lnTo>
                        <a:pt x="9" y="28"/>
                      </a:lnTo>
                      <a:lnTo>
                        <a:pt x="27" y="23"/>
                      </a:lnTo>
                      <a:lnTo>
                        <a:pt x="50" y="19"/>
                      </a:lnTo>
                      <a:lnTo>
                        <a:pt x="75" y="14"/>
                      </a:lnTo>
                      <a:lnTo>
                        <a:pt x="102" y="9"/>
                      </a:lnTo>
                      <a:lnTo>
                        <a:pt x="123" y="3"/>
                      </a:lnTo>
                      <a:lnTo>
                        <a:pt x="139" y="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0" name="Freeform 343"/>
                <p:cNvSpPr>
                  <a:spLocks/>
                </p:cNvSpPr>
                <p:nvPr/>
              </p:nvSpPr>
              <p:spPr bwMode="auto">
                <a:xfrm flipH="1">
                  <a:off x="2196" y="2714"/>
                  <a:ext cx="862" cy="1295"/>
                </a:xfrm>
                <a:custGeom>
                  <a:avLst/>
                  <a:gdLst>
                    <a:gd name="T0" fmla="*/ 766 w 978"/>
                    <a:gd name="T1" fmla="*/ 1033 h 1716"/>
                    <a:gd name="T2" fmla="*/ 739 w 978"/>
                    <a:gd name="T3" fmla="*/ 1033 h 1716"/>
                    <a:gd name="T4" fmla="*/ 762 w 978"/>
                    <a:gd name="T5" fmla="*/ 1084 h 1716"/>
                    <a:gd name="T6" fmla="*/ 670 w 978"/>
                    <a:gd name="T7" fmla="*/ 1069 h 1716"/>
                    <a:gd name="T8" fmla="*/ 551 w 978"/>
                    <a:gd name="T9" fmla="*/ 1170 h 1716"/>
                    <a:gd name="T10" fmla="*/ 537 w 978"/>
                    <a:gd name="T11" fmla="*/ 1140 h 1716"/>
                    <a:gd name="T12" fmla="*/ 543 w 978"/>
                    <a:gd name="T13" fmla="*/ 1107 h 1716"/>
                    <a:gd name="T14" fmla="*/ 468 w 978"/>
                    <a:gd name="T15" fmla="*/ 1028 h 1716"/>
                    <a:gd name="T16" fmla="*/ 361 w 978"/>
                    <a:gd name="T17" fmla="*/ 964 h 1716"/>
                    <a:gd name="T18" fmla="*/ 300 w 978"/>
                    <a:gd name="T19" fmla="*/ 974 h 1716"/>
                    <a:gd name="T20" fmla="*/ 197 w 978"/>
                    <a:gd name="T21" fmla="*/ 1016 h 1716"/>
                    <a:gd name="T22" fmla="*/ 140 w 978"/>
                    <a:gd name="T23" fmla="*/ 1018 h 1716"/>
                    <a:gd name="T24" fmla="*/ 74 w 978"/>
                    <a:gd name="T25" fmla="*/ 933 h 1716"/>
                    <a:gd name="T26" fmla="*/ 111 w 978"/>
                    <a:gd name="T27" fmla="*/ 797 h 1716"/>
                    <a:gd name="T28" fmla="*/ 165 w 978"/>
                    <a:gd name="T29" fmla="*/ 971 h 1716"/>
                    <a:gd name="T30" fmla="*/ 231 w 978"/>
                    <a:gd name="T31" fmla="*/ 964 h 1716"/>
                    <a:gd name="T32" fmla="*/ 322 w 978"/>
                    <a:gd name="T33" fmla="*/ 942 h 1716"/>
                    <a:gd name="T34" fmla="*/ 146 w 978"/>
                    <a:gd name="T35" fmla="*/ 794 h 1716"/>
                    <a:gd name="T36" fmla="*/ 197 w 978"/>
                    <a:gd name="T37" fmla="*/ 783 h 1716"/>
                    <a:gd name="T38" fmla="*/ 298 w 978"/>
                    <a:gd name="T39" fmla="*/ 869 h 1716"/>
                    <a:gd name="T40" fmla="*/ 402 w 978"/>
                    <a:gd name="T41" fmla="*/ 938 h 1716"/>
                    <a:gd name="T42" fmla="*/ 501 w 978"/>
                    <a:gd name="T43" fmla="*/ 1009 h 1716"/>
                    <a:gd name="T44" fmla="*/ 597 w 978"/>
                    <a:gd name="T45" fmla="*/ 1087 h 1716"/>
                    <a:gd name="T46" fmla="*/ 651 w 978"/>
                    <a:gd name="T47" fmla="*/ 1038 h 1716"/>
                    <a:gd name="T48" fmla="*/ 740 w 978"/>
                    <a:gd name="T49" fmla="*/ 1073 h 1716"/>
                    <a:gd name="T50" fmla="*/ 698 w 978"/>
                    <a:gd name="T51" fmla="*/ 1029 h 1716"/>
                    <a:gd name="T52" fmla="*/ 601 w 978"/>
                    <a:gd name="T53" fmla="*/ 976 h 1716"/>
                    <a:gd name="T54" fmla="*/ 535 w 978"/>
                    <a:gd name="T55" fmla="*/ 950 h 1716"/>
                    <a:gd name="T56" fmla="*/ 440 w 978"/>
                    <a:gd name="T57" fmla="*/ 883 h 1716"/>
                    <a:gd name="T58" fmla="*/ 227 w 978"/>
                    <a:gd name="T59" fmla="*/ 763 h 1716"/>
                    <a:gd name="T60" fmla="*/ 105 w 978"/>
                    <a:gd name="T61" fmla="*/ 749 h 1716"/>
                    <a:gd name="T62" fmla="*/ 0 w 978"/>
                    <a:gd name="T63" fmla="*/ 656 h 1716"/>
                    <a:gd name="T64" fmla="*/ 44 w 978"/>
                    <a:gd name="T65" fmla="*/ 329 h 1716"/>
                    <a:gd name="T66" fmla="*/ 204 w 978"/>
                    <a:gd name="T67" fmla="*/ 72 h 1716"/>
                    <a:gd name="T68" fmla="*/ 249 w 978"/>
                    <a:gd name="T69" fmla="*/ 35 h 1716"/>
                    <a:gd name="T70" fmla="*/ 408 w 978"/>
                    <a:gd name="T71" fmla="*/ 157 h 1716"/>
                    <a:gd name="T72" fmla="*/ 589 w 978"/>
                    <a:gd name="T73" fmla="*/ 124 h 1716"/>
                    <a:gd name="T74" fmla="*/ 605 w 978"/>
                    <a:gd name="T75" fmla="*/ 26 h 1716"/>
                    <a:gd name="T76" fmla="*/ 583 w 978"/>
                    <a:gd name="T77" fmla="*/ 164 h 1716"/>
                    <a:gd name="T78" fmla="*/ 458 w 978"/>
                    <a:gd name="T79" fmla="*/ 188 h 1716"/>
                    <a:gd name="T80" fmla="*/ 300 w 978"/>
                    <a:gd name="T81" fmla="*/ 143 h 1716"/>
                    <a:gd name="T82" fmla="*/ 209 w 978"/>
                    <a:gd name="T83" fmla="*/ 117 h 1716"/>
                    <a:gd name="T84" fmla="*/ 94 w 978"/>
                    <a:gd name="T85" fmla="*/ 298 h 1716"/>
                    <a:gd name="T86" fmla="*/ 168 w 978"/>
                    <a:gd name="T87" fmla="*/ 305 h 1716"/>
                    <a:gd name="T88" fmla="*/ 396 w 978"/>
                    <a:gd name="T89" fmla="*/ 358 h 1716"/>
                    <a:gd name="T90" fmla="*/ 390 w 978"/>
                    <a:gd name="T91" fmla="*/ 375 h 1716"/>
                    <a:gd name="T92" fmla="*/ 165 w 978"/>
                    <a:gd name="T93" fmla="*/ 334 h 1716"/>
                    <a:gd name="T94" fmla="*/ 48 w 978"/>
                    <a:gd name="T95" fmla="*/ 614 h 1716"/>
                    <a:gd name="T96" fmla="*/ 100 w 978"/>
                    <a:gd name="T97" fmla="*/ 716 h 1716"/>
                    <a:gd name="T98" fmla="*/ 248 w 978"/>
                    <a:gd name="T99" fmla="*/ 734 h 1716"/>
                    <a:gd name="T100" fmla="*/ 408 w 978"/>
                    <a:gd name="T101" fmla="*/ 744 h 1716"/>
                    <a:gd name="T102" fmla="*/ 432 w 978"/>
                    <a:gd name="T103" fmla="*/ 763 h 1716"/>
                    <a:gd name="T104" fmla="*/ 483 w 978"/>
                    <a:gd name="T105" fmla="*/ 878 h 1716"/>
                    <a:gd name="T106" fmla="*/ 591 w 978"/>
                    <a:gd name="T107" fmla="*/ 931 h 1716"/>
                    <a:gd name="T108" fmla="*/ 670 w 978"/>
                    <a:gd name="T109" fmla="*/ 946 h 1716"/>
                    <a:gd name="T110" fmla="*/ 794 w 978"/>
                    <a:gd name="T111" fmla="*/ 940 h 1716"/>
                    <a:gd name="T112" fmla="*/ 802 w 978"/>
                    <a:gd name="T113" fmla="*/ 971 h 1716"/>
                    <a:gd name="T114" fmla="*/ 662 w 978"/>
                    <a:gd name="T115" fmla="*/ 978 h 1716"/>
                    <a:gd name="T116" fmla="*/ 725 w 978"/>
                    <a:gd name="T117" fmla="*/ 997 h 1716"/>
                    <a:gd name="T118" fmla="*/ 799 w 978"/>
                    <a:gd name="T119" fmla="*/ 1017 h 1716"/>
                    <a:gd name="T120" fmla="*/ 862 w 978"/>
                    <a:gd name="T121" fmla="*/ 1012 h 1716"/>
                    <a:gd name="T122" fmla="*/ 778 w 978"/>
                    <a:gd name="T123" fmla="*/ 1295 h 17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78"/>
                    <a:gd name="T187" fmla="*/ 0 h 1716"/>
                    <a:gd name="T188" fmla="*/ 978 w 978"/>
                    <a:gd name="T189" fmla="*/ 1716 h 171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78" h="1716">
                      <a:moveTo>
                        <a:pt x="883" y="1716"/>
                      </a:moveTo>
                      <a:lnTo>
                        <a:pt x="887" y="1668"/>
                      </a:lnTo>
                      <a:lnTo>
                        <a:pt x="896" y="1561"/>
                      </a:lnTo>
                      <a:lnTo>
                        <a:pt x="903" y="1447"/>
                      </a:lnTo>
                      <a:lnTo>
                        <a:pt x="901" y="1382"/>
                      </a:lnTo>
                      <a:lnTo>
                        <a:pt x="889" y="1380"/>
                      </a:lnTo>
                      <a:lnTo>
                        <a:pt x="878" y="1374"/>
                      </a:lnTo>
                      <a:lnTo>
                        <a:pt x="869" y="1369"/>
                      </a:lnTo>
                      <a:lnTo>
                        <a:pt x="860" y="1360"/>
                      </a:lnTo>
                      <a:lnTo>
                        <a:pt x="851" y="1355"/>
                      </a:lnTo>
                      <a:lnTo>
                        <a:pt x="842" y="1349"/>
                      </a:lnTo>
                      <a:lnTo>
                        <a:pt x="832" y="1348"/>
                      </a:lnTo>
                      <a:lnTo>
                        <a:pt x="821" y="1351"/>
                      </a:lnTo>
                      <a:lnTo>
                        <a:pt x="823" y="1353"/>
                      </a:lnTo>
                      <a:lnTo>
                        <a:pt x="830" y="1360"/>
                      </a:lnTo>
                      <a:lnTo>
                        <a:pt x="839" y="1369"/>
                      </a:lnTo>
                      <a:lnTo>
                        <a:pt x="849" y="1380"/>
                      </a:lnTo>
                      <a:lnTo>
                        <a:pt x="862" y="1392"/>
                      </a:lnTo>
                      <a:lnTo>
                        <a:pt x="873" y="1403"/>
                      </a:lnTo>
                      <a:lnTo>
                        <a:pt x="883" y="1412"/>
                      </a:lnTo>
                      <a:lnTo>
                        <a:pt x="889" y="1419"/>
                      </a:lnTo>
                      <a:lnTo>
                        <a:pt x="881" y="1426"/>
                      </a:lnTo>
                      <a:lnTo>
                        <a:pt x="874" y="1431"/>
                      </a:lnTo>
                      <a:lnTo>
                        <a:pt x="865" y="1437"/>
                      </a:lnTo>
                      <a:lnTo>
                        <a:pt x="857" y="1442"/>
                      </a:lnTo>
                      <a:lnTo>
                        <a:pt x="842" y="1442"/>
                      </a:lnTo>
                      <a:lnTo>
                        <a:pt x="826" y="1442"/>
                      </a:lnTo>
                      <a:lnTo>
                        <a:pt x="812" y="1439"/>
                      </a:lnTo>
                      <a:lnTo>
                        <a:pt x="800" y="1435"/>
                      </a:lnTo>
                      <a:lnTo>
                        <a:pt x="785" y="1430"/>
                      </a:lnTo>
                      <a:lnTo>
                        <a:pt x="773" y="1422"/>
                      </a:lnTo>
                      <a:lnTo>
                        <a:pt x="760" y="1417"/>
                      </a:lnTo>
                      <a:lnTo>
                        <a:pt x="748" y="1410"/>
                      </a:lnTo>
                      <a:lnTo>
                        <a:pt x="737" y="1426"/>
                      </a:lnTo>
                      <a:lnTo>
                        <a:pt x="721" y="1446"/>
                      </a:lnTo>
                      <a:lnTo>
                        <a:pt x="702" y="1469"/>
                      </a:lnTo>
                      <a:lnTo>
                        <a:pt x="682" y="1492"/>
                      </a:lnTo>
                      <a:lnTo>
                        <a:pt x="662" y="1515"/>
                      </a:lnTo>
                      <a:lnTo>
                        <a:pt x="643" y="1535"/>
                      </a:lnTo>
                      <a:lnTo>
                        <a:pt x="625" y="1551"/>
                      </a:lnTo>
                      <a:lnTo>
                        <a:pt x="613" y="1558"/>
                      </a:lnTo>
                      <a:lnTo>
                        <a:pt x="607" y="1551"/>
                      </a:lnTo>
                      <a:lnTo>
                        <a:pt x="597" y="1540"/>
                      </a:lnTo>
                      <a:lnTo>
                        <a:pt x="588" y="1528"/>
                      </a:lnTo>
                      <a:lnTo>
                        <a:pt x="586" y="1515"/>
                      </a:lnTo>
                      <a:lnTo>
                        <a:pt x="593" y="1515"/>
                      </a:lnTo>
                      <a:lnTo>
                        <a:pt x="600" y="1511"/>
                      </a:lnTo>
                      <a:lnTo>
                        <a:pt x="609" y="1510"/>
                      </a:lnTo>
                      <a:lnTo>
                        <a:pt x="618" y="1506"/>
                      </a:lnTo>
                      <a:lnTo>
                        <a:pt x="627" y="1501"/>
                      </a:lnTo>
                      <a:lnTo>
                        <a:pt x="636" y="1497"/>
                      </a:lnTo>
                      <a:lnTo>
                        <a:pt x="641" y="1494"/>
                      </a:lnTo>
                      <a:lnTo>
                        <a:pt x="645" y="1492"/>
                      </a:lnTo>
                      <a:lnTo>
                        <a:pt x="634" y="1485"/>
                      </a:lnTo>
                      <a:lnTo>
                        <a:pt x="625" y="1476"/>
                      </a:lnTo>
                      <a:lnTo>
                        <a:pt x="616" y="1467"/>
                      </a:lnTo>
                      <a:lnTo>
                        <a:pt x="607" y="1456"/>
                      </a:lnTo>
                      <a:lnTo>
                        <a:pt x="600" y="1446"/>
                      </a:lnTo>
                      <a:lnTo>
                        <a:pt x="591" y="1437"/>
                      </a:lnTo>
                      <a:lnTo>
                        <a:pt x="582" y="1428"/>
                      </a:lnTo>
                      <a:lnTo>
                        <a:pt x="573" y="1419"/>
                      </a:lnTo>
                      <a:lnTo>
                        <a:pt x="561" y="1399"/>
                      </a:lnTo>
                      <a:lnTo>
                        <a:pt x="547" y="1382"/>
                      </a:lnTo>
                      <a:lnTo>
                        <a:pt x="531" y="1362"/>
                      </a:lnTo>
                      <a:lnTo>
                        <a:pt x="515" y="1344"/>
                      </a:lnTo>
                      <a:lnTo>
                        <a:pt x="495" y="1326"/>
                      </a:lnTo>
                      <a:lnTo>
                        <a:pt x="477" y="1312"/>
                      </a:lnTo>
                      <a:lnTo>
                        <a:pt x="458" y="1298"/>
                      </a:lnTo>
                      <a:lnTo>
                        <a:pt x="438" y="1285"/>
                      </a:lnTo>
                      <a:lnTo>
                        <a:pt x="427" y="1284"/>
                      </a:lnTo>
                      <a:lnTo>
                        <a:pt x="418" y="1280"/>
                      </a:lnTo>
                      <a:lnTo>
                        <a:pt x="410" y="1277"/>
                      </a:lnTo>
                      <a:lnTo>
                        <a:pt x="401" y="1277"/>
                      </a:lnTo>
                      <a:lnTo>
                        <a:pt x="392" y="1278"/>
                      </a:lnTo>
                      <a:lnTo>
                        <a:pt x="383" y="1278"/>
                      </a:lnTo>
                      <a:lnTo>
                        <a:pt x="374" y="1280"/>
                      </a:lnTo>
                      <a:lnTo>
                        <a:pt x="365" y="1282"/>
                      </a:lnTo>
                      <a:lnTo>
                        <a:pt x="356" y="1285"/>
                      </a:lnTo>
                      <a:lnTo>
                        <a:pt x="349" y="1287"/>
                      </a:lnTo>
                      <a:lnTo>
                        <a:pt x="340" y="1291"/>
                      </a:lnTo>
                      <a:lnTo>
                        <a:pt x="331" y="1293"/>
                      </a:lnTo>
                      <a:lnTo>
                        <a:pt x="315" y="1300"/>
                      </a:lnTo>
                      <a:lnTo>
                        <a:pt x="299" y="1307"/>
                      </a:lnTo>
                      <a:lnTo>
                        <a:pt x="285" y="1316"/>
                      </a:lnTo>
                      <a:lnTo>
                        <a:pt x="271" y="1325"/>
                      </a:lnTo>
                      <a:lnTo>
                        <a:pt x="256" y="1332"/>
                      </a:lnTo>
                      <a:lnTo>
                        <a:pt x="240" y="1339"/>
                      </a:lnTo>
                      <a:lnTo>
                        <a:pt x="224" y="1346"/>
                      </a:lnTo>
                      <a:lnTo>
                        <a:pt x="208" y="1351"/>
                      </a:lnTo>
                      <a:lnTo>
                        <a:pt x="207" y="1367"/>
                      </a:lnTo>
                      <a:lnTo>
                        <a:pt x="199" y="1387"/>
                      </a:lnTo>
                      <a:lnTo>
                        <a:pt x="192" y="1403"/>
                      </a:lnTo>
                      <a:lnTo>
                        <a:pt x="187" y="1408"/>
                      </a:lnTo>
                      <a:lnTo>
                        <a:pt x="182" y="1387"/>
                      </a:lnTo>
                      <a:lnTo>
                        <a:pt x="171" y="1367"/>
                      </a:lnTo>
                      <a:lnTo>
                        <a:pt x="159" y="1349"/>
                      </a:lnTo>
                      <a:lnTo>
                        <a:pt x="139" y="1337"/>
                      </a:lnTo>
                      <a:lnTo>
                        <a:pt x="123" y="1326"/>
                      </a:lnTo>
                      <a:lnTo>
                        <a:pt x="110" y="1316"/>
                      </a:lnTo>
                      <a:lnTo>
                        <a:pt x="102" y="1301"/>
                      </a:lnTo>
                      <a:lnTo>
                        <a:pt x="94" y="1285"/>
                      </a:lnTo>
                      <a:lnTo>
                        <a:pt x="89" y="1269"/>
                      </a:lnTo>
                      <a:lnTo>
                        <a:pt x="86" y="1253"/>
                      </a:lnTo>
                      <a:lnTo>
                        <a:pt x="84" y="1236"/>
                      </a:lnTo>
                      <a:lnTo>
                        <a:pt x="80" y="1220"/>
                      </a:lnTo>
                      <a:lnTo>
                        <a:pt x="82" y="1189"/>
                      </a:lnTo>
                      <a:lnTo>
                        <a:pt x="84" y="1122"/>
                      </a:lnTo>
                      <a:lnTo>
                        <a:pt x="86" y="1056"/>
                      </a:lnTo>
                      <a:lnTo>
                        <a:pt x="86" y="1024"/>
                      </a:lnTo>
                      <a:lnTo>
                        <a:pt x="96" y="1031"/>
                      </a:lnTo>
                      <a:lnTo>
                        <a:pt x="110" y="1043"/>
                      </a:lnTo>
                      <a:lnTo>
                        <a:pt x="126" y="1056"/>
                      </a:lnTo>
                      <a:lnTo>
                        <a:pt x="134" y="1061"/>
                      </a:lnTo>
                      <a:lnTo>
                        <a:pt x="135" y="1106"/>
                      </a:lnTo>
                      <a:lnTo>
                        <a:pt x="141" y="1166"/>
                      </a:lnTo>
                      <a:lnTo>
                        <a:pt x="146" y="1223"/>
                      </a:lnTo>
                      <a:lnTo>
                        <a:pt x="153" y="1260"/>
                      </a:lnTo>
                      <a:lnTo>
                        <a:pt x="160" y="1268"/>
                      </a:lnTo>
                      <a:lnTo>
                        <a:pt x="173" y="1278"/>
                      </a:lnTo>
                      <a:lnTo>
                        <a:pt x="187" y="1287"/>
                      </a:lnTo>
                      <a:lnTo>
                        <a:pt x="198" y="1293"/>
                      </a:lnTo>
                      <a:lnTo>
                        <a:pt x="203" y="1293"/>
                      </a:lnTo>
                      <a:lnTo>
                        <a:pt x="210" y="1293"/>
                      </a:lnTo>
                      <a:lnTo>
                        <a:pt x="217" y="1293"/>
                      </a:lnTo>
                      <a:lnTo>
                        <a:pt x="224" y="1289"/>
                      </a:lnTo>
                      <a:lnTo>
                        <a:pt x="233" y="1287"/>
                      </a:lnTo>
                      <a:lnTo>
                        <a:pt x="246" y="1284"/>
                      </a:lnTo>
                      <a:lnTo>
                        <a:pt x="262" y="1278"/>
                      </a:lnTo>
                      <a:lnTo>
                        <a:pt x="280" y="1271"/>
                      </a:lnTo>
                      <a:lnTo>
                        <a:pt x="296" y="1264"/>
                      </a:lnTo>
                      <a:lnTo>
                        <a:pt x="313" y="1259"/>
                      </a:lnTo>
                      <a:lnTo>
                        <a:pt x="326" y="1253"/>
                      </a:lnTo>
                      <a:lnTo>
                        <a:pt x="337" y="1250"/>
                      </a:lnTo>
                      <a:lnTo>
                        <a:pt x="347" y="1252"/>
                      </a:lnTo>
                      <a:lnTo>
                        <a:pt x="356" y="1250"/>
                      </a:lnTo>
                      <a:lnTo>
                        <a:pt x="365" y="1248"/>
                      </a:lnTo>
                      <a:lnTo>
                        <a:pt x="376" y="1248"/>
                      </a:lnTo>
                      <a:lnTo>
                        <a:pt x="354" y="1232"/>
                      </a:lnTo>
                      <a:lnTo>
                        <a:pt x="326" y="1207"/>
                      </a:lnTo>
                      <a:lnTo>
                        <a:pt x="292" y="1179"/>
                      </a:lnTo>
                      <a:lnTo>
                        <a:pt x="256" y="1145"/>
                      </a:lnTo>
                      <a:lnTo>
                        <a:pt x="221" y="1111"/>
                      </a:lnTo>
                      <a:lnTo>
                        <a:pt x="191" y="1079"/>
                      </a:lnTo>
                      <a:lnTo>
                        <a:pt x="166" y="1052"/>
                      </a:lnTo>
                      <a:lnTo>
                        <a:pt x="151" y="1029"/>
                      </a:lnTo>
                      <a:lnTo>
                        <a:pt x="155" y="1029"/>
                      </a:lnTo>
                      <a:lnTo>
                        <a:pt x="164" y="1029"/>
                      </a:lnTo>
                      <a:lnTo>
                        <a:pt x="175" y="1029"/>
                      </a:lnTo>
                      <a:lnTo>
                        <a:pt x="189" y="1029"/>
                      </a:lnTo>
                      <a:lnTo>
                        <a:pt x="203" y="1031"/>
                      </a:lnTo>
                      <a:lnTo>
                        <a:pt x="215" y="1034"/>
                      </a:lnTo>
                      <a:lnTo>
                        <a:pt x="224" y="1038"/>
                      </a:lnTo>
                      <a:lnTo>
                        <a:pt x="230" y="1043"/>
                      </a:lnTo>
                      <a:lnTo>
                        <a:pt x="235" y="1052"/>
                      </a:lnTo>
                      <a:lnTo>
                        <a:pt x="246" y="1065"/>
                      </a:lnTo>
                      <a:lnTo>
                        <a:pt x="262" y="1082"/>
                      </a:lnTo>
                      <a:lnTo>
                        <a:pt x="280" y="1100"/>
                      </a:lnTo>
                      <a:lnTo>
                        <a:pt x="299" y="1118"/>
                      </a:lnTo>
                      <a:lnTo>
                        <a:pt x="319" y="1136"/>
                      </a:lnTo>
                      <a:lnTo>
                        <a:pt x="338" y="1152"/>
                      </a:lnTo>
                      <a:lnTo>
                        <a:pt x="353" y="1163"/>
                      </a:lnTo>
                      <a:lnTo>
                        <a:pt x="369" y="1175"/>
                      </a:lnTo>
                      <a:lnTo>
                        <a:pt x="383" y="1186"/>
                      </a:lnTo>
                      <a:lnTo>
                        <a:pt x="397" y="1198"/>
                      </a:lnTo>
                      <a:lnTo>
                        <a:pt x="411" y="1209"/>
                      </a:lnTo>
                      <a:lnTo>
                        <a:pt x="427" y="1220"/>
                      </a:lnTo>
                      <a:lnTo>
                        <a:pt x="442" y="1230"/>
                      </a:lnTo>
                      <a:lnTo>
                        <a:pt x="456" y="1243"/>
                      </a:lnTo>
                      <a:lnTo>
                        <a:pt x="470" y="1253"/>
                      </a:lnTo>
                      <a:lnTo>
                        <a:pt x="484" y="1264"/>
                      </a:lnTo>
                      <a:lnTo>
                        <a:pt x="499" y="1275"/>
                      </a:lnTo>
                      <a:lnTo>
                        <a:pt x="513" y="1285"/>
                      </a:lnTo>
                      <a:lnTo>
                        <a:pt x="527" y="1298"/>
                      </a:lnTo>
                      <a:lnTo>
                        <a:pt x="541" y="1310"/>
                      </a:lnTo>
                      <a:lnTo>
                        <a:pt x="554" y="1323"/>
                      </a:lnTo>
                      <a:lnTo>
                        <a:pt x="568" y="1337"/>
                      </a:lnTo>
                      <a:lnTo>
                        <a:pt x="581" y="1351"/>
                      </a:lnTo>
                      <a:lnTo>
                        <a:pt x="588" y="1362"/>
                      </a:lnTo>
                      <a:lnTo>
                        <a:pt x="598" y="1376"/>
                      </a:lnTo>
                      <a:lnTo>
                        <a:pt x="614" y="1390"/>
                      </a:lnTo>
                      <a:lnTo>
                        <a:pt x="630" y="1406"/>
                      </a:lnTo>
                      <a:lnTo>
                        <a:pt x="648" y="1421"/>
                      </a:lnTo>
                      <a:lnTo>
                        <a:pt x="662" y="1431"/>
                      </a:lnTo>
                      <a:lnTo>
                        <a:pt x="677" y="1440"/>
                      </a:lnTo>
                      <a:lnTo>
                        <a:pt x="686" y="1446"/>
                      </a:lnTo>
                      <a:lnTo>
                        <a:pt x="691" y="1440"/>
                      </a:lnTo>
                      <a:lnTo>
                        <a:pt x="696" y="1431"/>
                      </a:lnTo>
                      <a:lnTo>
                        <a:pt x="705" y="1421"/>
                      </a:lnTo>
                      <a:lnTo>
                        <a:pt x="714" y="1408"/>
                      </a:lnTo>
                      <a:lnTo>
                        <a:pt x="723" y="1398"/>
                      </a:lnTo>
                      <a:lnTo>
                        <a:pt x="732" y="1385"/>
                      </a:lnTo>
                      <a:lnTo>
                        <a:pt x="739" y="1376"/>
                      </a:lnTo>
                      <a:lnTo>
                        <a:pt x="746" y="1371"/>
                      </a:lnTo>
                      <a:lnTo>
                        <a:pt x="750" y="1373"/>
                      </a:lnTo>
                      <a:lnTo>
                        <a:pt x="757" y="1380"/>
                      </a:lnTo>
                      <a:lnTo>
                        <a:pt x="769" y="1389"/>
                      </a:lnTo>
                      <a:lnTo>
                        <a:pt x="785" y="1399"/>
                      </a:lnTo>
                      <a:lnTo>
                        <a:pt x="803" y="1410"/>
                      </a:lnTo>
                      <a:lnTo>
                        <a:pt x="823" y="1419"/>
                      </a:lnTo>
                      <a:lnTo>
                        <a:pt x="840" y="1422"/>
                      </a:lnTo>
                      <a:lnTo>
                        <a:pt x="860" y="1422"/>
                      </a:lnTo>
                      <a:lnTo>
                        <a:pt x="857" y="1419"/>
                      </a:lnTo>
                      <a:lnTo>
                        <a:pt x="849" y="1414"/>
                      </a:lnTo>
                      <a:lnTo>
                        <a:pt x="839" y="1406"/>
                      </a:lnTo>
                      <a:lnTo>
                        <a:pt x="828" y="1398"/>
                      </a:lnTo>
                      <a:lnTo>
                        <a:pt x="816" y="1387"/>
                      </a:lnTo>
                      <a:lnTo>
                        <a:pt x="803" y="1376"/>
                      </a:lnTo>
                      <a:lnTo>
                        <a:pt x="792" y="1364"/>
                      </a:lnTo>
                      <a:lnTo>
                        <a:pt x="785" y="1349"/>
                      </a:lnTo>
                      <a:lnTo>
                        <a:pt x="775" y="1337"/>
                      </a:lnTo>
                      <a:lnTo>
                        <a:pt x="762" y="1325"/>
                      </a:lnTo>
                      <a:lnTo>
                        <a:pt x="748" y="1316"/>
                      </a:lnTo>
                      <a:lnTo>
                        <a:pt x="732" y="1309"/>
                      </a:lnTo>
                      <a:lnTo>
                        <a:pt x="716" y="1303"/>
                      </a:lnTo>
                      <a:lnTo>
                        <a:pt x="700" y="1298"/>
                      </a:lnTo>
                      <a:lnTo>
                        <a:pt x="682" y="1293"/>
                      </a:lnTo>
                      <a:lnTo>
                        <a:pt x="666" y="1287"/>
                      </a:lnTo>
                      <a:lnTo>
                        <a:pt x="657" y="1284"/>
                      </a:lnTo>
                      <a:lnTo>
                        <a:pt x="645" y="1277"/>
                      </a:lnTo>
                      <a:lnTo>
                        <a:pt x="634" y="1271"/>
                      </a:lnTo>
                      <a:lnTo>
                        <a:pt x="629" y="1266"/>
                      </a:lnTo>
                      <a:lnTo>
                        <a:pt x="621" y="1264"/>
                      </a:lnTo>
                      <a:lnTo>
                        <a:pt x="614" y="1262"/>
                      </a:lnTo>
                      <a:lnTo>
                        <a:pt x="607" y="1259"/>
                      </a:lnTo>
                      <a:lnTo>
                        <a:pt x="600" y="1257"/>
                      </a:lnTo>
                      <a:lnTo>
                        <a:pt x="593" y="1253"/>
                      </a:lnTo>
                      <a:lnTo>
                        <a:pt x="586" y="1250"/>
                      </a:lnTo>
                      <a:lnTo>
                        <a:pt x="581" y="1246"/>
                      </a:lnTo>
                      <a:lnTo>
                        <a:pt x="573" y="1243"/>
                      </a:lnTo>
                      <a:lnTo>
                        <a:pt x="557" y="1228"/>
                      </a:lnTo>
                      <a:lnTo>
                        <a:pt x="531" y="1204"/>
                      </a:lnTo>
                      <a:lnTo>
                        <a:pt x="499" y="1170"/>
                      </a:lnTo>
                      <a:lnTo>
                        <a:pt x="463" y="1132"/>
                      </a:lnTo>
                      <a:lnTo>
                        <a:pt x="429" y="1095"/>
                      </a:lnTo>
                      <a:lnTo>
                        <a:pt x="401" y="1063"/>
                      </a:lnTo>
                      <a:lnTo>
                        <a:pt x="379" y="1042"/>
                      </a:lnTo>
                      <a:lnTo>
                        <a:pt x="372" y="1033"/>
                      </a:lnTo>
                      <a:lnTo>
                        <a:pt x="297" y="1020"/>
                      </a:lnTo>
                      <a:lnTo>
                        <a:pt x="278" y="1018"/>
                      </a:lnTo>
                      <a:lnTo>
                        <a:pt x="258" y="1011"/>
                      </a:lnTo>
                      <a:lnTo>
                        <a:pt x="239" y="1004"/>
                      </a:lnTo>
                      <a:lnTo>
                        <a:pt x="219" y="995"/>
                      </a:lnTo>
                      <a:lnTo>
                        <a:pt x="199" y="988"/>
                      </a:lnTo>
                      <a:lnTo>
                        <a:pt x="182" y="983"/>
                      </a:lnTo>
                      <a:lnTo>
                        <a:pt x="166" y="981"/>
                      </a:lnTo>
                      <a:lnTo>
                        <a:pt x="150" y="983"/>
                      </a:lnTo>
                      <a:lnTo>
                        <a:pt x="135" y="986"/>
                      </a:lnTo>
                      <a:lnTo>
                        <a:pt x="119" y="992"/>
                      </a:lnTo>
                      <a:lnTo>
                        <a:pt x="100" y="999"/>
                      </a:lnTo>
                      <a:lnTo>
                        <a:pt x="80" y="1004"/>
                      </a:lnTo>
                      <a:lnTo>
                        <a:pt x="59" y="1009"/>
                      </a:lnTo>
                      <a:lnTo>
                        <a:pt x="39" y="1011"/>
                      </a:lnTo>
                      <a:lnTo>
                        <a:pt x="20" y="1009"/>
                      </a:lnTo>
                      <a:lnTo>
                        <a:pt x="4" y="1004"/>
                      </a:lnTo>
                      <a:lnTo>
                        <a:pt x="0" y="954"/>
                      </a:lnTo>
                      <a:lnTo>
                        <a:pt x="0" y="869"/>
                      </a:lnTo>
                      <a:lnTo>
                        <a:pt x="4" y="787"/>
                      </a:lnTo>
                      <a:lnTo>
                        <a:pt x="5" y="751"/>
                      </a:lnTo>
                      <a:lnTo>
                        <a:pt x="7" y="696"/>
                      </a:lnTo>
                      <a:lnTo>
                        <a:pt x="16" y="618"/>
                      </a:lnTo>
                      <a:lnTo>
                        <a:pt x="25" y="550"/>
                      </a:lnTo>
                      <a:lnTo>
                        <a:pt x="29" y="520"/>
                      </a:lnTo>
                      <a:lnTo>
                        <a:pt x="37" y="475"/>
                      </a:lnTo>
                      <a:lnTo>
                        <a:pt x="50" y="436"/>
                      </a:lnTo>
                      <a:lnTo>
                        <a:pt x="62" y="397"/>
                      </a:lnTo>
                      <a:lnTo>
                        <a:pt x="77" y="354"/>
                      </a:lnTo>
                      <a:lnTo>
                        <a:pt x="89" y="328"/>
                      </a:lnTo>
                      <a:lnTo>
                        <a:pt x="112" y="287"/>
                      </a:lnTo>
                      <a:lnTo>
                        <a:pt x="142" y="239"/>
                      </a:lnTo>
                      <a:lnTo>
                        <a:pt x="173" y="187"/>
                      </a:lnTo>
                      <a:lnTo>
                        <a:pt x="205" y="139"/>
                      </a:lnTo>
                      <a:lnTo>
                        <a:pt x="232" y="96"/>
                      </a:lnTo>
                      <a:lnTo>
                        <a:pt x="249" y="68"/>
                      </a:lnTo>
                      <a:lnTo>
                        <a:pt x="258" y="57"/>
                      </a:lnTo>
                      <a:lnTo>
                        <a:pt x="265" y="41"/>
                      </a:lnTo>
                      <a:lnTo>
                        <a:pt x="269" y="21"/>
                      </a:lnTo>
                      <a:lnTo>
                        <a:pt x="274" y="5"/>
                      </a:lnTo>
                      <a:lnTo>
                        <a:pt x="288" y="0"/>
                      </a:lnTo>
                      <a:lnTo>
                        <a:pt x="285" y="21"/>
                      </a:lnTo>
                      <a:lnTo>
                        <a:pt x="283" y="46"/>
                      </a:lnTo>
                      <a:lnTo>
                        <a:pt x="287" y="69"/>
                      </a:lnTo>
                      <a:lnTo>
                        <a:pt x="294" y="82"/>
                      </a:lnTo>
                      <a:lnTo>
                        <a:pt x="312" y="110"/>
                      </a:lnTo>
                      <a:lnTo>
                        <a:pt x="335" y="137"/>
                      </a:lnTo>
                      <a:lnTo>
                        <a:pt x="361" y="160"/>
                      </a:lnTo>
                      <a:lnTo>
                        <a:pt x="392" y="182"/>
                      </a:lnTo>
                      <a:lnTo>
                        <a:pt x="426" y="198"/>
                      </a:lnTo>
                      <a:lnTo>
                        <a:pt x="463" y="208"/>
                      </a:lnTo>
                      <a:lnTo>
                        <a:pt x="506" y="214"/>
                      </a:lnTo>
                      <a:lnTo>
                        <a:pt x="550" y="212"/>
                      </a:lnTo>
                      <a:lnTo>
                        <a:pt x="577" y="208"/>
                      </a:lnTo>
                      <a:lnTo>
                        <a:pt x="600" y="203"/>
                      </a:lnTo>
                      <a:lnTo>
                        <a:pt x="621" y="196"/>
                      </a:lnTo>
                      <a:lnTo>
                        <a:pt x="639" y="187"/>
                      </a:lnTo>
                      <a:lnTo>
                        <a:pt x="654" y="176"/>
                      </a:lnTo>
                      <a:lnTo>
                        <a:pt x="668" y="164"/>
                      </a:lnTo>
                      <a:lnTo>
                        <a:pt x="678" y="150"/>
                      </a:lnTo>
                      <a:lnTo>
                        <a:pt x="687" y="132"/>
                      </a:lnTo>
                      <a:lnTo>
                        <a:pt x="691" y="96"/>
                      </a:lnTo>
                      <a:lnTo>
                        <a:pt x="680" y="61"/>
                      </a:lnTo>
                      <a:lnTo>
                        <a:pt x="666" y="34"/>
                      </a:lnTo>
                      <a:lnTo>
                        <a:pt x="659" y="20"/>
                      </a:lnTo>
                      <a:lnTo>
                        <a:pt x="671" y="21"/>
                      </a:lnTo>
                      <a:lnTo>
                        <a:pt x="686" y="34"/>
                      </a:lnTo>
                      <a:lnTo>
                        <a:pt x="696" y="52"/>
                      </a:lnTo>
                      <a:lnTo>
                        <a:pt x="705" y="66"/>
                      </a:lnTo>
                      <a:lnTo>
                        <a:pt x="712" y="100"/>
                      </a:lnTo>
                      <a:lnTo>
                        <a:pt x="714" y="139"/>
                      </a:lnTo>
                      <a:lnTo>
                        <a:pt x="705" y="178"/>
                      </a:lnTo>
                      <a:lnTo>
                        <a:pt x="680" y="207"/>
                      </a:lnTo>
                      <a:lnTo>
                        <a:pt x="671" y="212"/>
                      </a:lnTo>
                      <a:lnTo>
                        <a:pt x="662" y="217"/>
                      </a:lnTo>
                      <a:lnTo>
                        <a:pt x="652" y="223"/>
                      </a:lnTo>
                      <a:lnTo>
                        <a:pt x="639" y="230"/>
                      </a:lnTo>
                      <a:lnTo>
                        <a:pt x="625" y="235"/>
                      </a:lnTo>
                      <a:lnTo>
                        <a:pt x="609" y="240"/>
                      </a:lnTo>
                      <a:lnTo>
                        <a:pt x="593" y="246"/>
                      </a:lnTo>
                      <a:lnTo>
                        <a:pt x="575" y="248"/>
                      </a:lnTo>
                      <a:lnTo>
                        <a:pt x="547" y="249"/>
                      </a:lnTo>
                      <a:lnTo>
                        <a:pt x="520" y="249"/>
                      </a:lnTo>
                      <a:lnTo>
                        <a:pt x="493" y="246"/>
                      </a:lnTo>
                      <a:lnTo>
                        <a:pt x="468" y="242"/>
                      </a:lnTo>
                      <a:lnTo>
                        <a:pt x="447" y="237"/>
                      </a:lnTo>
                      <a:lnTo>
                        <a:pt x="429" y="233"/>
                      </a:lnTo>
                      <a:lnTo>
                        <a:pt x="418" y="231"/>
                      </a:lnTo>
                      <a:lnTo>
                        <a:pt x="415" y="230"/>
                      </a:lnTo>
                      <a:lnTo>
                        <a:pt x="372" y="208"/>
                      </a:lnTo>
                      <a:lnTo>
                        <a:pt x="340" y="189"/>
                      </a:lnTo>
                      <a:lnTo>
                        <a:pt x="313" y="169"/>
                      </a:lnTo>
                      <a:lnTo>
                        <a:pt x="294" y="151"/>
                      </a:lnTo>
                      <a:lnTo>
                        <a:pt x="281" y="135"/>
                      </a:lnTo>
                      <a:lnTo>
                        <a:pt x="272" y="125"/>
                      </a:lnTo>
                      <a:lnTo>
                        <a:pt x="269" y="118"/>
                      </a:lnTo>
                      <a:lnTo>
                        <a:pt x="267" y="114"/>
                      </a:lnTo>
                      <a:lnTo>
                        <a:pt x="255" y="128"/>
                      </a:lnTo>
                      <a:lnTo>
                        <a:pt x="237" y="155"/>
                      </a:lnTo>
                      <a:lnTo>
                        <a:pt x="214" y="191"/>
                      </a:lnTo>
                      <a:lnTo>
                        <a:pt x="189" y="230"/>
                      </a:lnTo>
                      <a:lnTo>
                        <a:pt x="166" y="271"/>
                      </a:lnTo>
                      <a:lnTo>
                        <a:pt x="142" y="310"/>
                      </a:lnTo>
                      <a:lnTo>
                        <a:pt x="126" y="342"/>
                      </a:lnTo>
                      <a:lnTo>
                        <a:pt x="116" y="363"/>
                      </a:lnTo>
                      <a:lnTo>
                        <a:pt x="110" y="379"/>
                      </a:lnTo>
                      <a:lnTo>
                        <a:pt x="107" y="395"/>
                      </a:lnTo>
                      <a:lnTo>
                        <a:pt x="103" y="411"/>
                      </a:lnTo>
                      <a:lnTo>
                        <a:pt x="100" y="427"/>
                      </a:lnTo>
                      <a:lnTo>
                        <a:pt x="103" y="427"/>
                      </a:lnTo>
                      <a:lnTo>
                        <a:pt x="110" y="424"/>
                      </a:lnTo>
                      <a:lnTo>
                        <a:pt x="123" y="418"/>
                      </a:lnTo>
                      <a:lnTo>
                        <a:pt x="141" y="413"/>
                      </a:lnTo>
                      <a:lnTo>
                        <a:pt x="162" y="408"/>
                      </a:lnTo>
                      <a:lnTo>
                        <a:pt x="191" y="404"/>
                      </a:lnTo>
                      <a:lnTo>
                        <a:pt x="224" y="404"/>
                      </a:lnTo>
                      <a:lnTo>
                        <a:pt x="264" y="406"/>
                      </a:lnTo>
                      <a:lnTo>
                        <a:pt x="308" y="413"/>
                      </a:lnTo>
                      <a:lnTo>
                        <a:pt x="347" y="424"/>
                      </a:lnTo>
                      <a:lnTo>
                        <a:pt x="381" y="436"/>
                      </a:lnTo>
                      <a:lnTo>
                        <a:pt x="410" y="449"/>
                      </a:lnTo>
                      <a:lnTo>
                        <a:pt x="433" y="463"/>
                      </a:lnTo>
                      <a:lnTo>
                        <a:pt x="449" y="475"/>
                      </a:lnTo>
                      <a:lnTo>
                        <a:pt x="461" y="484"/>
                      </a:lnTo>
                      <a:lnTo>
                        <a:pt x="467" y="491"/>
                      </a:lnTo>
                      <a:lnTo>
                        <a:pt x="465" y="495"/>
                      </a:lnTo>
                      <a:lnTo>
                        <a:pt x="463" y="499"/>
                      </a:lnTo>
                      <a:lnTo>
                        <a:pt x="461" y="504"/>
                      </a:lnTo>
                      <a:lnTo>
                        <a:pt x="458" y="506"/>
                      </a:lnTo>
                      <a:lnTo>
                        <a:pt x="451" y="504"/>
                      </a:lnTo>
                      <a:lnTo>
                        <a:pt x="442" y="497"/>
                      </a:lnTo>
                      <a:lnTo>
                        <a:pt x="429" y="488"/>
                      </a:lnTo>
                      <a:lnTo>
                        <a:pt x="411" y="477"/>
                      </a:lnTo>
                      <a:lnTo>
                        <a:pt x="388" y="466"/>
                      </a:lnTo>
                      <a:lnTo>
                        <a:pt x="356" y="456"/>
                      </a:lnTo>
                      <a:lnTo>
                        <a:pt x="319" y="447"/>
                      </a:lnTo>
                      <a:lnTo>
                        <a:pt x="271" y="442"/>
                      </a:lnTo>
                      <a:lnTo>
                        <a:pt x="224" y="440"/>
                      </a:lnTo>
                      <a:lnTo>
                        <a:pt x="187" y="442"/>
                      </a:lnTo>
                      <a:lnTo>
                        <a:pt x="155" y="447"/>
                      </a:lnTo>
                      <a:lnTo>
                        <a:pt x="132" y="454"/>
                      </a:lnTo>
                      <a:lnTo>
                        <a:pt x="114" y="463"/>
                      </a:lnTo>
                      <a:lnTo>
                        <a:pt x="102" y="470"/>
                      </a:lnTo>
                      <a:lnTo>
                        <a:pt x="93" y="477"/>
                      </a:lnTo>
                      <a:lnTo>
                        <a:pt x="87" y="481"/>
                      </a:lnTo>
                      <a:lnTo>
                        <a:pt x="53" y="764"/>
                      </a:lnTo>
                      <a:lnTo>
                        <a:pt x="55" y="814"/>
                      </a:lnTo>
                      <a:lnTo>
                        <a:pt x="57" y="863"/>
                      </a:lnTo>
                      <a:lnTo>
                        <a:pt x="61" y="913"/>
                      </a:lnTo>
                      <a:lnTo>
                        <a:pt x="64" y="963"/>
                      </a:lnTo>
                      <a:lnTo>
                        <a:pt x="68" y="965"/>
                      </a:lnTo>
                      <a:lnTo>
                        <a:pt x="77" y="963"/>
                      </a:lnTo>
                      <a:lnTo>
                        <a:pt x="87" y="960"/>
                      </a:lnTo>
                      <a:lnTo>
                        <a:pt x="102" y="954"/>
                      </a:lnTo>
                      <a:lnTo>
                        <a:pt x="114" y="949"/>
                      </a:lnTo>
                      <a:lnTo>
                        <a:pt x="128" y="945"/>
                      </a:lnTo>
                      <a:lnTo>
                        <a:pt x="142" y="940"/>
                      </a:lnTo>
                      <a:lnTo>
                        <a:pt x="153" y="938"/>
                      </a:lnTo>
                      <a:lnTo>
                        <a:pt x="160" y="940"/>
                      </a:lnTo>
                      <a:lnTo>
                        <a:pt x="180" y="945"/>
                      </a:lnTo>
                      <a:lnTo>
                        <a:pt x="210" y="954"/>
                      </a:lnTo>
                      <a:lnTo>
                        <a:pt x="246" y="963"/>
                      </a:lnTo>
                      <a:lnTo>
                        <a:pt x="281" y="972"/>
                      </a:lnTo>
                      <a:lnTo>
                        <a:pt x="319" y="979"/>
                      </a:lnTo>
                      <a:lnTo>
                        <a:pt x="351" y="983"/>
                      </a:lnTo>
                      <a:lnTo>
                        <a:pt x="374" y="985"/>
                      </a:lnTo>
                      <a:lnTo>
                        <a:pt x="386" y="988"/>
                      </a:lnTo>
                      <a:lnTo>
                        <a:pt x="401" y="992"/>
                      </a:lnTo>
                      <a:lnTo>
                        <a:pt x="418" y="992"/>
                      </a:lnTo>
                      <a:lnTo>
                        <a:pt x="440" y="990"/>
                      </a:lnTo>
                      <a:lnTo>
                        <a:pt x="463" y="986"/>
                      </a:lnTo>
                      <a:lnTo>
                        <a:pt x="490" y="981"/>
                      </a:lnTo>
                      <a:lnTo>
                        <a:pt x="516" y="972"/>
                      </a:lnTo>
                      <a:lnTo>
                        <a:pt x="547" y="963"/>
                      </a:lnTo>
                      <a:lnTo>
                        <a:pt x="545" y="974"/>
                      </a:lnTo>
                      <a:lnTo>
                        <a:pt x="536" y="985"/>
                      </a:lnTo>
                      <a:lnTo>
                        <a:pt x="525" y="993"/>
                      </a:lnTo>
                      <a:lnTo>
                        <a:pt x="509" y="1002"/>
                      </a:lnTo>
                      <a:lnTo>
                        <a:pt x="490" y="1011"/>
                      </a:lnTo>
                      <a:lnTo>
                        <a:pt x="468" y="1018"/>
                      </a:lnTo>
                      <a:lnTo>
                        <a:pt x="443" y="1024"/>
                      </a:lnTo>
                      <a:lnTo>
                        <a:pt x="417" y="1027"/>
                      </a:lnTo>
                      <a:lnTo>
                        <a:pt x="427" y="1040"/>
                      </a:lnTo>
                      <a:lnTo>
                        <a:pt x="451" y="1063"/>
                      </a:lnTo>
                      <a:lnTo>
                        <a:pt x="481" y="1095"/>
                      </a:lnTo>
                      <a:lnTo>
                        <a:pt x="515" y="1129"/>
                      </a:lnTo>
                      <a:lnTo>
                        <a:pt x="548" y="1164"/>
                      </a:lnTo>
                      <a:lnTo>
                        <a:pt x="581" y="1195"/>
                      </a:lnTo>
                      <a:lnTo>
                        <a:pt x="602" y="1218"/>
                      </a:lnTo>
                      <a:lnTo>
                        <a:pt x="614" y="1228"/>
                      </a:lnTo>
                      <a:lnTo>
                        <a:pt x="625" y="1232"/>
                      </a:lnTo>
                      <a:lnTo>
                        <a:pt x="637" y="1234"/>
                      </a:lnTo>
                      <a:lnTo>
                        <a:pt x="648" y="1236"/>
                      </a:lnTo>
                      <a:lnTo>
                        <a:pt x="659" y="1234"/>
                      </a:lnTo>
                      <a:lnTo>
                        <a:pt x="670" y="1234"/>
                      </a:lnTo>
                      <a:lnTo>
                        <a:pt x="680" y="1234"/>
                      </a:lnTo>
                      <a:lnTo>
                        <a:pt x="689" y="1234"/>
                      </a:lnTo>
                      <a:lnTo>
                        <a:pt x="700" y="1236"/>
                      </a:lnTo>
                      <a:lnTo>
                        <a:pt x="712" y="1239"/>
                      </a:lnTo>
                      <a:lnTo>
                        <a:pt x="725" y="1243"/>
                      </a:lnTo>
                      <a:lnTo>
                        <a:pt x="735" y="1246"/>
                      </a:lnTo>
                      <a:lnTo>
                        <a:pt x="748" y="1250"/>
                      </a:lnTo>
                      <a:lnTo>
                        <a:pt x="760" y="1253"/>
                      </a:lnTo>
                      <a:lnTo>
                        <a:pt x="776" y="1257"/>
                      </a:lnTo>
                      <a:lnTo>
                        <a:pt x="798" y="1260"/>
                      </a:lnTo>
                      <a:lnTo>
                        <a:pt x="823" y="1264"/>
                      </a:lnTo>
                      <a:lnTo>
                        <a:pt x="848" y="1262"/>
                      </a:lnTo>
                      <a:lnTo>
                        <a:pt x="867" y="1260"/>
                      </a:lnTo>
                      <a:lnTo>
                        <a:pt x="881" y="1255"/>
                      </a:lnTo>
                      <a:lnTo>
                        <a:pt x="892" y="1252"/>
                      </a:lnTo>
                      <a:lnTo>
                        <a:pt x="901" y="1246"/>
                      </a:lnTo>
                      <a:lnTo>
                        <a:pt x="906" y="1243"/>
                      </a:lnTo>
                      <a:lnTo>
                        <a:pt x="910" y="1241"/>
                      </a:lnTo>
                      <a:lnTo>
                        <a:pt x="913" y="1241"/>
                      </a:lnTo>
                      <a:lnTo>
                        <a:pt x="919" y="1250"/>
                      </a:lnTo>
                      <a:lnTo>
                        <a:pt x="926" y="1260"/>
                      </a:lnTo>
                      <a:lnTo>
                        <a:pt x="931" y="1268"/>
                      </a:lnTo>
                      <a:lnTo>
                        <a:pt x="938" y="1275"/>
                      </a:lnTo>
                      <a:lnTo>
                        <a:pt x="910" y="1287"/>
                      </a:lnTo>
                      <a:lnTo>
                        <a:pt x="880" y="1296"/>
                      </a:lnTo>
                      <a:lnTo>
                        <a:pt x="846" y="1298"/>
                      </a:lnTo>
                      <a:lnTo>
                        <a:pt x="816" y="1298"/>
                      </a:lnTo>
                      <a:lnTo>
                        <a:pt x="787" y="1294"/>
                      </a:lnTo>
                      <a:lnTo>
                        <a:pt x="764" y="1291"/>
                      </a:lnTo>
                      <a:lnTo>
                        <a:pt x="748" y="1289"/>
                      </a:lnTo>
                      <a:lnTo>
                        <a:pt x="743" y="1287"/>
                      </a:lnTo>
                      <a:lnTo>
                        <a:pt x="751" y="1296"/>
                      </a:lnTo>
                      <a:lnTo>
                        <a:pt x="762" y="1305"/>
                      </a:lnTo>
                      <a:lnTo>
                        <a:pt x="775" y="1314"/>
                      </a:lnTo>
                      <a:lnTo>
                        <a:pt x="782" y="1321"/>
                      </a:lnTo>
                      <a:lnTo>
                        <a:pt x="785" y="1319"/>
                      </a:lnTo>
                      <a:lnTo>
                        <a:pt x="792" y="1317"/>
                      </a:lnTo>
                      <a:lnTo>
                        <a:pt x="801" y="1317"/>
                      </a:lnTo>
                      <a:lnTo>
                        <a:pt x="812" y="1319"/>
                      </a:lnTo>
                      <a:lnTo>
                        <a:pt x="823" y="1321"/>
                      </a:lnTo>
                      <a:lnTo>
                        <a:pt x="832" y="1323"/>
                      </a:lnTo>
                      <a:lnTo>
                        <a:pt x="839" y="1325"/>
                      </a:lnTo>
                      <a:lnTo>
                        <a:pt x="842" y="1326"/>
                      </a:lnTo>
                      <a:lnTo>
                        <a:pt x="855" y="1332"/>
                      </a:lnTo>
                      <a:lnTo>
                        <a:pt x="865" y="1337"/>
                      </a:lnTo>
                      <a:lnTo>
                        <a:pt x="880" y="1342"/>
                      </a:lnTo>
                      <a:lnTo>
                        <a:pt x="892" y="1344"/>
                      </a:lnTo>
                      <a:lnTo>
                        <a:pt x="906" y="1348"/>
                      </a:lnTo>
                      <a:lnTo>
                        <a:pt x="919" y="1349"/>
                      </a:lnTo>
                      <a:lnTo>
                        <a:pt x="933" y="1351"/>
                      </a:lnTo>
                      <a:lnTo>
                        <a:pt x="947" y="1353"/>
                      </a:lnTo>
                      <a:lnTo>
                        <a:pt x="956" y="1349"/>
                      </a:lnTo>
                      <a:lnTo>
                        <a:pt x="963" y="1342"/>
                      </a:lnTo>
                      <a:lnTo>
                        <a:pt x="970" y="1335"/>
                      </a:lnTo>
                      <a:lnTo>
                        <a:pt x="976" y="1328"/>
                      </a:lnTo>
                      <a:lnTo>
                        <a:pt x="978" y="1341"/>
                      </a:lnTo>
                      <a:lnTo>
                        <a:pt x="969" y="1358"/>
                      </a:lnTo>
                      <a:lnTo>
                        <a:pt x="958" y="1376"/>
                      </a:lnTo>
                      <a:lnTo>
                        <a:pt x="949" y="1387"/>
                      </a:lnTo>
                      <a:lnTo>
                        <a:pt x="954" y="1462"/>
                      </a:lnTo>
                      <a:lnTo>
                        <a:pt x="951" y="1572"/>
                      </a:lnTo>
                      <a:lnTo>
                        <a:pt x="946" y="1672"/>
                      </a:lnTo>
                      <a:lnTo>
                        <a:pt x="942" y="1716"/>
                      </a:lnTo>
                      <a:lnTo>
                        <a:pt x="883" y="17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1" name="Freeform 344"/>
                <p:cNvSpPr>
                  <a:spLocks/>
                </p:cNvSpPr>
                <p:nvPr/>
              </p:nvSpPr>
              <p:spPr bwMode="auto">
                <a:xfrm flipH="1">
                  <a:off x="2036" y="2966"/>
                  <a:ext cx="277" cy="708"/>
                </a:xfrm>
                <a:custGeom>
                  <a:avLst/>
                  <a:gdLst>
                    <a:gd name="T0" fmla="*/ 55 w 313"/>
                    <a:gd name="T1" fmla="*/ 99 h 936"/>
                    <a:gd name="T2" fmla="*/ 74 w 313"/>
                    <a:gd name="T3" fmla="*/ 95 h 936"/>
                    <a:gd name="T4" fmla="*/ 95 w 313"/>
                    <a:gd name="T5" fmla="*/ 92 h 936"/>
                    <a:gd name="T6" fmla="*/ 115 w 313"/>
                    <a:gd name="T7" fmla="*/ 90 h 936"/>
                    <a:gd name="T8" fmla="*/ 132 w 313"/>
                    <a:gd name="T9" fmla="*/ 94 h 936"/>
                    <a:gd name="T10" fmla="*/ 174 w 313"/>
                    <a:gd name="T11" fmla="*/ 102 h 936"/>
                    <a:gd name="T12" fmla="*/ 230 w 313"/>
                    <a:gd name="T13" fmla="*/ 113 h 936"/>
                    <a:gd name="T14" fmla="*/ 271 w 313"/>
                    <a:gd name="T15" fmla="*/ 123 h 936"/>
                    <a:gd name="T16" fmla="*/ 258 w 313"/>
                    <a:gd name="T17" fmla="*/ 137 h 936"/>
                    <a:gd name="T18" fmla="*/ 196 w 313"/>
                    <a:gd name="T19" fmla="*/ 138 h 936"/>
                    <a:gd name="T20" fmla="*/ 127 w 313"/>
                    <a:gd name="T21" fmla="*/ 128 h 936"/>
                    <a:gd name="T22" fmla="*/ 75 w 313"/>
                    <a:gd name="T23" fmla="*/ 128 h 936"/>
                    <a:gd name="T24" fmla="*/ 69 w 313"/>
                    <a:gd name="T25" fmla="*/ 195 h 936"/>
                    <a:gd name="T26" fmla="*/ 79 w 313"/>
                    <a:gd name="T27" fmla="*/ 315 h 936"/>
                    <a:gd name="T28" fmla="*/ 93 w 313"/>
                    <a:gd name="T29" fmla="*/ 392 h 936"/>
                    <a:gd name="T30" fmla="*/ 113 w 313"/>
                    <a:gd name="T31" fmla="*/ 466 h 936"/>
                    <a:gd name="T32" fmla="*/ 137 w 313"/>
                    <a:gd name="T33" fmla="*/ 598 h 936"/>
                    <a:gd name="T34" fmla="*/ 125 w 313"/>
                    <a:gd name="T35" fmla="*/ 697 h 936"/>
                    <a:gd name="T36" fmla="*/ 112 w 313"/>
                    <a:gd name="T37" fmla="*/ 706 h 936"/>
                    <a:gd name="T38" fmla="*/ 97 w 313"/>
                    <a:gd name="T39" fmla="*/ 694 h 936"/>
                    <a:gd name="T40" fmla="*/ 83 w 313"/>
                    <a:gd name="T41" fmla="*/ 677 h 936"/>
                    <a:gd name="T42" fmla="*/ 74 w 313"/>
                    <a:gd name="T43" fmla="*/ 661 h 936"/>
                    <a:gd name="T44" fmla="*/ 79 w 313"/>
                    <a:gd name="T45" fmla="*/ 651 h 936"/>
                    <a:gd name="T46" fmla="*/ 88 w 313"/>
                    <a:gd name="T47" fmla="*/ 630 h 936"/>
                    <a:gd name="T48" fmla="*/ 87 w 313"/>
                    <a:gd name="T49" fmla="*/ 582 h 936"/>
                    <a:gd name="T50" fmla="*/ 71 w 313"/>
                    <a:gd name="T51" fmla="*/ 494 h 936"/>
                    <a:gd name="T52" fmla="*/ 50 w 313"/>
                    <a:gd name="T53" fmla="*/ 406 h 936"/>
                    <a:gd name="T54" fmla="*/ 44 w 313"/>
                    <a:gd name="T55" fmla="*/ 337 h 936"/>
                    <a:gd name="T56" fmla="*/ 38 w 313"/>
                    <a:gd name="T57" fmla="*/ 290 h 936"/>
                    <a:gd name="T58" fmla="*/ 28 w 313"/>
                    <a:gd name="T59" fmla="*/ 230 h 936"/>
                    <a:gd name="T60" fmla="*/ 27 w 313"/>
                    <a:gd name="T61" fmla="*/ 130 h 936"/>
                    <a:gd name="T62" fmla="*/ 10 w 313"/>
                    <a:gd name="T63" fmla="*/ 59 h 936"/>
                    <a:gd name="T64" fmla="*/ 2 w 313"/>
                    <a:gd name="T65" fmla="*/ 0 h 936"/>
                    <a:gd name="T66" fmla="*/ 24 w 313"/>
                    <a:gd name="T67" fmla="*/ 45 h 936"/>
                    <a:gd name="T68" fmla="*/ 44 w 313"/>
                    <a:gd name="T69" fmla="*/ 99 h 9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13"/>
                    <a:gd name="T106" fmla="*/ 0 h 936"/>
                    <a:gd name="T107" fmla="*/ 313 w 313"/>
                    <a:gd name="T108" fmla="*/ 936 h 9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13" h="936">
                      <a:moveTo>
                        <a:pt x="50" y="131"/>
                      </a:moveTo>
                      <a:lnTo>
                        <a:pt x="62" y="131"/>
                      </a:lnTo>
                      <a:lnTo>
                        <a:pt x="73" y="130"/>
                      </a:lnTo>
                      <a:lnTo>
                        <a:pt x="84" y="126"/>
                      </a:lnTo>
                      <a:lnTo>
                        <a:pt x="96" y="123"/>
                      </a:lnTo>
                      <a:lnTo>
                        <a:pt x="107" y="121"/>
                      </a:lnTo>
                      <a:lnTo>
                        <a:pt x="117" y="119"/>
                      </a:lnTo>
                      <a:lnTo>
                        <a:pt x="130" y="119"/>
                      </a:lnTo>
                      <a:lnTo>
                        <a:pt x="142" y="123"/>
                      </a:lnTo>
                      <a:lnTo>
                        <a:pt x="149" y="124"/>
                      </a:lnTo>
                      <a:lnTo>
                        <a:pt x="169" y="128"/>
                      </a:lnTo>
                      <a:lnTo>
                        <a:pt x="197" y="135"/>
                      </a:lnTo>
                      <a:lnTo>
                        <a:pt x="228" y="142"/>
                      </a:lnTo>
                      <a:lnTo>
                        <a:pt x="260" y="149"/>
                      </a:lnTo>
                      <a:lnTo>
                        <a:pt x="287" y="156"/>
                      </a:lnTo>
                      <a:lnTo>
                        <a:pt x="306" y="162"/>
                      </a:lnTo>
                      <a:lnTo>
                        <a:pt x="313" y="165"/>
                      </a:lnTo>
                      <a:lnTo>
                        <a:pt x="292" y="181"/>
                      </a:lnTo>
                      <a:lnTo>
                        <a:pt x="260" y="185"/>
                      </a:lnTo>
                      <a:lnTo>
                        <a:pt x="222" y="183"/>
                      </a:lnTo>
                      <a:lnTo>
                        <a:pt x="183" y="176"/>
                      </a:lnTo>
                      <a:lnTo>
                        <a:pt x="144" y="169"/>
                      </a:lnTo>
                      <a:lnTo>
                        <a:pt x="110" y="165"/>
                      </a:lnTo>
                      <a:lnTo>
                        <a:pt x="85" y="169"/>
                      </a:lnTo>
                      <a:lnTo>
                        <a:pt x="71" y="183"/>
                      </a:lnTo>
                      <a:lnTo>
                        <a:pt x="78" y="258"/>
                      </a:lnTo>
                      <a:lnTo>
                        <a:pt x="82" y="338"/>
                      </a:lnTo>
                      <a:lnTo>
                        <a:pt x="89" y="416"/>
                      </a:lnTo>
                      <a:lnTo>
                        <a:pt x="98" y="491"/>
                      </a:lnTo>
                      <a:lnTo>
                        <a:pt x="105" y="518"/>
                      </a:lnTo>
                      <a:lnTo>
                        <a:pt x="117" y="566"/>
                      </a:lnTo>
                      <a:lnTo>
                        <a:pt x="128" y="616"/>
                      </a:lnTo>
                      <a:lnTo>
                        <a:pt x="137" y="657"/>
                      </a:lnTo>
                      <a:lnTo>
                        <a:pt x="155" y="790"/>
                      </a:lnTo>
                      <a:lnTo>
                        <a:pt x="151" y="876"/>
                      </a:lnTo>
                      <a:lnTo>
                        <a:pt x="141" y="922"/>
                      </a:lnTo>
                      <a:lnTo>
                        <a:pt x="135" y="936"/>
                      </a:lnTo>
                      <a:lnTo>
                        <a:pt x="126" y="934"/>
                      </a:lnTo>
                      <a:lnTo>
                        <a:pt x="119" y="927"/>
                      </a:lnTo>
                      <a:lnTo>
                        <a:pt x="110" y="918"/>
                      </a:lnTo>
                      <a:lnTo>
                        <a:pt x="101" y="906"/>
                      </a:lnTo>
                      <a:lnTo>
                        <a:pt x="94" y="895"/>
                      </a:lnTo>
                      <a:lnTo>
                        <a:pt x="87" y="883"/>
                      </a:lnTo>
                      <a:lnTo>
                        <a:pt x="84" y="874"/>
                      </a:lnTo>
                      <a:lnTo>
                        <a:pt x="80" y="869"/>
                      </a:lnTo>
                      <a:lnTo>
                        <a:pt x="89" y="861"/>
                      </a:lnTo>
                      <a:lnTo>
                        <a:pt x="96" y="851"/>
                      </a:lnTo>
                      <a:lnTo>
                        <a:pt x="100" y="833"/>
                      </a:lnTo>
                      <a:lnTo>
                        <a:pt x="101" y="806"/>
                      </a:lnTo>
                      <a:lnTo>
                        <a:pt x="98" y="769"/>
                      </a:lnTo>
                      <a:lnTo>
                        <a:pt x="92" y="719"/>
                      </a:lnTo>
                      <a:lnTo>
                        <a:pt x="80" y="653"/>
                      </a:lnTo>
                      <a:lnTo>
                        <a:pt x="62" y="569"/>
                      </a:lnTo>
                      <a:lnTo>
                        <a:pt x="57" y="537"/>
                      </a:lnTo>
                      <a:lnTo>
                        <a:pt x="53" y="489"/>
                      </a:lnTo>
                      <a:lnTo>
                        <a:pt x="50" y="445"/>
                      </a:lnTo>
                      <a:lnTo>
                        <a:pt x="48" y="425"/>
                      </a:lnTo>
                      <a:lnTo>
                        <a:pt x="43" y="384"/>
                      </a:lnTo>
                      <a:lnTo>
                        <a:pt x="37" y="345"/>
                      </a:lnTo>
                      <a:lnTo>
                        <a:pt x="32" y="304"/>
                      </a:lnTo>
                      <a:lnTo>
                        <a:pt x="32" y="263"/>
                      </a:lnTo>
                      <a:lnTo>
                        <a:pt x="30" y="172"/>
                      </a:lnTo>
                      <a:lnTo>
                        <a:pt x="23" y="131"/>
                      </a:lnTo>
                      <a:lnTo>
                        <a:pt x="11" y="78"/>
                      </a:lnTo>
                      <a:lnTo>
                        <a:pt x="0" y="30"/>
                      </a:lnTo>
                      <a:lnTo>
                        <a:pt x="2" y="0"/>
                      </a:lnTo>
                      <a:lnTo>
                        <a:pt x="12" y="18"/>
                      </a:lnTo>
                      <a:lnTo>
                        <a:pt x="27" y="59"/>
                      </a:lnTo>
                      <a:lnTo>
                        <a:pt x="41" y="103"/>
                      </a:lnTo>
                      <a:lnTo>
                        <a:pt x="5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2" name="Freeform 345"/>
                <p:cNvSpPr>
                  <a:spLocks/>
                </p:cNvSpPr>
                <p:nvPr/>
              </p:nvSpPr>
              <p:spPr bwMode="auto">
                <a:xfrm flipH="1">
                  <a:off x="2557" y="2932"/>
                  <a:ext cx="361" cy="496"/>
                </a:xfrm>
                <a:custGeom>
                  <a:avLst/>
                  <a:gdLst>
                    <a:gd name="T0" fmla="*/ 343 w 411"/>
                    <a:gd name="T1" fmla="*/ 146 h 657"/>
                    <a:gd name="T2" fmla="*/ 349 w 411"/>
                    <a:gd name="T3" fmla="*/ 162 h 657"/>
                    <a:gd name="T4" fmla="*/ 355 w 411"/>
                    <a:gd name="T5" fmla="*/ 193 h 657"/>
                    <a:gd name="T6" fmla="*/ 359 w 411"/>
                    <a:gd name="T7" fmla="*/ 223 h 657"/>
                    <a:gd name="T8" fmla="*/ 361 w 411"/>
                    <a:gd name="T9" fmla="*/ 245 h 657"/>
                    <a:gd name="T10" fmla="*/ 359 w 411"/>
                    <a:gd name="T11" fmla="*/ 285 h 657"/>
                    <a:gd name="T12" fmla="*/ 353 w 411"/>
                    <a:gd name="T13" fmla="*/ 373 h 657"/>
                    <a:gd name="T14" fmla="*/ 349 w 411"/>
                    <a:gd name="T15" fmla="*/ 459 h 657"/>
                    <a:gd name="T16" fmla="*/ 343 w 411"/>
                    <a:gd name="T17" fmla="*/ 496 h 657"/>
                    <a:gd name="T18" fmla="*/ 333 w 411"/>
                    <a:gd name="T19" fmla="*/ 453 h 657"/>
                    <a:gd name="T20" fmla="*/ 328 w 411"/>
                    <a:gd name="T21" fmla="*/ 377 h 657"/>
                    <a:gd name="T22" fmla="*/ 327 w 411"/>
                    <a:gd name="T23" fmla="*/ 303 h 657"/>
                    <a:gd name="T24" fmla="*/ 327 w 411"/>
                    <a:gd name="T25" fmla="*/ 265 h 657"/>
                    <a:gd name="T26" fmla="*/ 325 w 411"/>
                    <a:gd name="T27" fmla="*/ 239 h 657"/>
                    <a:gd name="T28" fmla="*/ 321 w 411"/>
                    <a:gd name="T29" fmla="*/ 205 h 657"/>
                    <a:gd name="T30" fmla="*/ 313 w 411"/>
                    <a:gd name="T31" fmla="*/ 170 h 657"/>
                    <a:gd name="T32" fmla="*/ 305 w 411"/>
                    <a:gd name="T33" fmla="*/ 147 h 657"/>
                    <a:gd name="T34" fmla="*/ 300 w 411"/>
                    <a:gd name="T35" fmla="*/ 136 h 657"/>
                    <a:gd name="T36" fmla="*/ 292 w 411"/>
                    <a:gd name="T37" fmla="*/ 122 h 657"/>
                    <a:gd name="T38" fmla="*/ 279 w 411"/>
                    <a:gd name="T39" fmla="*/ 105 h 657"/>
                    <a:gd name="T40" fmla="*/ 263 w 411"/>
                    <a:gd name="T41" fmla="*/ 86 h 657"/>
                    <a:gd name="T42" fmla="*/ 242 w 411"/>
                    <a:gd name="T43" fmla="*/ 67 h 657"/>
                    <a:gd name="T44" fmla="*/ 215 w 411"/>
                    <a:gd name="T45" fmla="*/ 51 h 657"/>
                    <a:gd name="T46" fmla="*/ 184 w 411"/>
                    <a:gd name="T47" fmla="*/ 37 h 657"/>
                    <a:gd name="T48" fmla="*/ 148 w 411"/>
                    <a:gd name="T49" fmla="*/ 26 h 657"/>
                    <a:gd name="T50" fmla="*/ 125 w 411"/>
                    <a:gd name="T51" fmla="*/ 22 h 657"/>
                    <a:gd name="T52" fmla="*/ 98 w 411"/>
                    <a:gd name="T53" fmla="*/ 20 h 657"/>
                    <a:gd name="T54" fmla="*/ 73 w 411"/>
                    <a:gd name="T55" fmla="*/ 20 h 657"/>
                    <a:gd name="T56" fmla="*/ 49 w 411"/>
                    <a:gd name="T57" fmla="*/ 22 h 657"/>
                    <a:gd name="T58" fmla="*/ 29 w 411"/>
                    <a:gd name="T59" fmla="*/ 23 h 657"/>
                    <a:gd name="T60" fmla="*/ 14 w 411"/>
                    <a:gd name="T61" fmla="*/ 25 h 657"/>
                    <a:gd name="T62" fmla="*/ 3 w 411"/>
                    <a:gd name="T63" fmla="*/ 25 h 657"/>
                    <a:gd name="T64" fmla="*/ 0 w 411"/>
                    <a:gd name="T65" fmla="*/ 25 h 657"/>
                    <a:gd name="T66" fmla="*/ 6 w 411"/>
                    <a:gd name="T67" fmla="*/ 22 h 657"/>
                    <a:gd name="T68" fmla="*/ 12 w 411"/>
                    <a:gd name="T69" fmla="*/ 19 h 657"/>
                    <a:gd name="T70" fmla="*/ 18 w 411"/>
                    <a:gd name="T71" fmla="*/ 15 h 657"/>
                    <a:gd name="T72" fmla="*/ 23 w 411"/>
                    <a:gd name="T73" fmla="*/ 11 h 657"/>
                    <a:gd name="T74" fmla="*/ 29 w 411"/>
                    <a:gd name="T75" fmla="*/ 7 h 657"/>
                    <a:gd name="T76" fmla="*/ 35 w 411"/>
                    <a:gd name="T77" fmla="*/ 5 h 657"/>
                    <a:gd name="T78" fmla="*/ 42 w 411"/>
                    <a:gd name="T79" fmla="*/ 3 h 657"/>
                    <a:gd name="T80" fmla="*/ 49 w 411"/>
                    <a:gd name="T81" fmla="*/ 3 h 657"/>
                    <a:gd name="T82" fmla="*/ 69 w 411"/>
                    <a:gd name="T83" fmla="*/ 2 h 657"/>
                    <a:gd name="T84" fmla="*/ 87 w 411"/>
                    <a:gd name="T85" fmla="*/ 0 h 657"/>
                    <a:gd name="T86" fmla="*/ 106 w 411"/>
                    <a:gd name="T87" fmla="*/ 2 h 657"/>
                    <a:gd name="T88" fmla="*/ 126 w 411"/>
                    <a:gd name="T89" fmla="*/ 3 h 657"/>
                    <a:gd name="T90" fmla="*/ 145 w 411"/>
                    <a:gd name="T91" fmla="*/ 6 h 657"/>
                    <a:gd name="T92" fmla="*/ 163 w 411"/>
                    <a:gd name="T93" fmla="*/ 10 h 657"/>
                    <a:gd name="T94" fmla="*/ 183 w 411"/>
                    <a:gd name="T95" fmla="*/ 14 h 657"/>
                    <a:gd name="T96" fmla="*/ 201 w 411"/>
                    <a:gd name="T97" fmla="*/ 18 h 657"/>
                    <a:gd name="T98" fmla="*/ 206 w 411"/>
                    <a:gd name="T99" fmla="*/ 19 h 657"/>
                    <a:gd name="T100" fmla="*/ 217 w 411"/>
                    <a:gd name="T101" fmla="*/ 25 h 657"/>
                    <a:gd name="T102" fmla="*/ 233 w 411"/>
                    <a:gd name="T103" fmla="*/ 34 h 657"/>
                    <a:gd name="T104" fmla="*/ 253 w 411"/>
                    <a:gd name="T105" fmla="*/ 46 h 657"/>
                    <a:gd name="T106" fmla="*/ 277 w 411"/>
                    <a:gd name="T107" fmla="*/ 63 h 657"/>
                    <a:gd name="T108" fmla="*/ 300 w 411"/>
                    <a:gd name="T109" fmla="*/ 86 h 657"/>
                    <a:gd name="T110" fmla="*/ 323 w 411"/>
                    <a:gd name="T111" fmla="*/ 113 h 657"/>
                    <a:gd name="T112" fmla="*/ 343 w 411"/>
                    <a:gd name="T113" fmla="*/ 146 h 6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1"/>
                    <a:gd name="T172" fmla="*/ 0 h 657"/>
                    <a:gd name="T173" fmla="*/ 411 w 411"/>
                    <a:gd name="T174" fmla="*/ 657 h 6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1" h="657">
                      <a:moveTo>
                        <a:pt x="391" y="193"/>
                      </a:moveTo>
                      <a:lnTo>
                        <a:pt x="397" y="214"/>
                      </a:lnTo>
                      <a:lnTo>
                        <a:pt x="404" y="255"/>
                      </a:lnTo>
                      <a:lnTo>
                        <a:pt x="409" y="296"/>
                      </a:lnTo>
                      <a:lnTo>
                        <a:pt x="411" y="324"/>
                      </a:lnTo>
                      <a:lnTo>
                        <a:pt x="409" y="378"/>
                      </a:lnTo>
                      <a:lnTo>
                        <a:pt x="402" y="494"/>
                      </a:lnTo>
                      <a:lnTo>
                        <a:pt x="397" y="608"/>
                      </a:lnTo>
                      <a:lnTo>
                        <a:pt x="391" y="657"/>
                      </a:lnTo>
                      <a:lnTo>
                        <a:pt x="379" y="600"/>
                      </a:lnTo>
                      <a:lnTo>
                        <a:pt x="373" y="499"/>
                      </a:lnTo>
                      <a:lnTo>
                        <a:pt x="372" y="401"/>
                      </a:lnTo>
                      <a:lnTo>
                        <a:pt x="372" y="351"/>
                      </a:lnTo>
                      <a:lnTo>
                        <a:pt x="370" y="317"/>
                      </a:lnTo>
                      <a:lnTo>
                        <a:pt x="365" y="271"/>
                      </a:lnTo>
                      <a:lnTo>
                        <a:pt x="356" y="225"/>
                      </a:lnTo>
                      <a:lnTo>
                        <a:pt x="347" y="195"/>
                      </a:lnTo>
                      <a:lnTo>
                        <a:pt x="341" y="180"/>
                      </a:lnTo>
                      <a:lnTo>
                        <a:pt x="332" y="161"/>
                      </a:lnTo>
                      <a:lnTo>
                        <a:pt x="318" y="139"/>
                      </a:lnTo>
                      <a:lnTo>
                        <a:pt x="299" y="114"/>
                      </a:lnTo>
                      <a:lnTo>
                        <a:pt x="276" y="89"/>
                      </a:lnTo>
                      <a:lnTo>
                        <a:pt x="245" y="68"/>
                      </a:lnTo>
                      <a:lnTo>
                        <a:pt x="210" y="49"/>
                      </a:lnTo>
                      <a:lnTo>
                        <a:pt x="169" y="34"/>
                      </a:lnTo>
                      <a:lnTo>
                        <a:pt x="142" y="29"/>
                      </a:lnTo>
                      <a:lnTo>
                        <a:pt x="112" y="27"/>
                      </a:lnTo>
                      <a:lnTo>
                        <a:pt x="83" y="27"/>
                      </a:lnTo>
                      <a:lnTo>
                        <a:pt x="56" y="29"/>
                      </a:lnTo>
                      <a:lnTo>
                        <a:pt x="33" y="31"/>
                      </a:lnTo>
                      <a:lnTo>
                        <a:pt x="16" y="33"/>
                      </a:lnTo>
                      <a:lnTo>
                        <a:pt x="3" y="33"/>
                      </a:lnTo>
                      <a:lnTo>
                        <a:pt x="0" y="33"/>
                      </a:lnTo>
                      <a:lnTo>
                        <a:pt x="7" y="29"/>
                      </a:lnTo>
                      <a:lnTo>
                        <a:pt x="14" y="25"/>
                      </a:lnTo>
                      <a:lnTo>
                        <a:pt x="21" y="20"/>
                      </a:lnTo>
                      <a:lnTo>
                        <a:pt x="26" y="15"/>
                      </a:lnTo>
                      <a:lnTo>
                        <a:pt x="33" y="9"/>
                      </a:lnTo>
                      <a:lnTo>
                        <a:pt x="40" y="6"/>
                      </a:lnTo>
                      <a:lnTo>
                        <a:pt x="48" y="4"/>
                      </a:lnTo>
                      <a:lnTo>
                        <a:pt x="56" y="4"/>
                      </a:lnTo>
                      <a:lnTo>
                        <a:pt x="78" y="2"/>
                      </a:lnTo>
                      <a:lnTo>
                        <a:pt x="99" y="0"/>
                      </a:lnTo>
                      <a:lnTo>
                        <a:pt x="121" y="2"/>
                      </a:lnTo>
                      <a:lnTo>
                        <a:pt x="144" y="4"/>
                      </a:lnTo>
                      <a:lnTo>
                        <a:pt x="165" y="8"/>
                      </a:lnTo>
                      <a:lnTo>
                        <a:pt x="186" y="13"/>
                      </a:lnTo>
                      <a:lnTo>
                        <a:pt x="208" y="18"/>
                      </a:lnTo>
                      <a:lnTo>
                        <a:pt x="229" y="24"/>
                      </a:lnTo>
                      <a:lnTo>
                        <a:pt x="235" y="25"/>
                      </a:lnTo>
                      <a:lnTo>
                        <a:pt x="247" y="33"/>
                      </a:lnTo>
                      <a:lnTo>
                        <a:pt x="265" y="45"/>
                      </a:lnTo>
                      <a:lnTo>
                        <a:pt x="288" y="61"/>
                      </a:lnTo>
                      <a:lnTo>
                        <a:pt x="315" y="84"/>
                      </a:lnTo>
                      <a:lnTo>
                        <a:pt x="341" y="114"/>
                      </a:lnTo>
                      <a:lnTo>
                        <a:pt x="368" y="150"/>
                      </a:lnTo>
                      <a:lnTo>
                        <a:pt x="391" y="1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3" name="Freeform 346"/>
                <p:cNvSpPr>
                  <a:spLocks/>
                </p:cNvSpPr>
                <p:nvPr/>
              </p:nvSpPr>
              <p:spPr bwMode="auto">
                <a:xfrm flipH="1">
                  <a:off x="2615" y="3362"/>
                  <a:ext cx="362" cy="71"/>
                </a:xfrm>
                <a:custGeom>
                  <a:avLst/>
                  <a:gdLst>
                    <a:gd name="T0" fmla="*/ 350 w 409"/>
                    <a:gd name="T1" fmla="*/ 36 h 94"/>
                    <a:gd name="T2" fmla="*/ 354 w 409"/>
                    <a:gd name="T3" fmla="*/ 38 h 94"/>
                    <a:gd name="T4" fmla="*/ 359 w 409"/>
                    <a:gd name="T5" fmla="*/ 45 h 94"/>
                    <a:gd name="T6" fmla="*/ 360 w 409"/>
                    <a:gd name="T7" fmla="*/ 51 h 94"/>
                    <a:gd name="T8" fmla="*/ 362 w 409"/>
                    <a:gd name="T9" fmla="*/ 54 h 94"/>
                    <a:gd name="T10" fmla="*/ 360 w 409"/>
                    <a:gd name="T11" fmla="*/ 57 h 94"/>
                    <a:gd name="T12" fmla="*/ 356 w 409"/>
                    <a:gd name="T13" fmla="*/ 59 h 94"/>
                    <a:gd name="T14" fmla="*/ 351 w 409"/>
                    <a:gd name="T15" fmla="*/ 62 h 94"/>
                    <a:gd name="T16" fmla="*/ 343 w 409"/>
                    <a:gd name="T17" fmla="*/ 65 h 94"/>
                    <a:gd name="T18" fmla="*/ 335 w 409"/>
                    <a:gd name="T19" fmla="*/ 67 h 94"/>
                    <a:gd name="T20" fmla="*/ 327 w 409"/>
                    <a:gd name="T21" fmla="*/ 70 h 94"/>
                    <a:gd name="T22" fmla="*/ 321 w 409"/>
                    <a:gd name="T23" fmla="*/ 71 h 94"/>
                    <a:gd name="T24" fmla="*/ 315 w 409"/>
                    <a:gd name="T25" fmla="*/ 71 h 94"/>
                    <a:gd name="T26" fmla="*/ 293 w 409"/>
                    <a:gd name="T27" fmla="*/ 70 h 94"/>
                    <a:gd name="T28" fmla="*/ 265 w 409"/>
                    <a:gd name="T29" fmla="*/ 66 h 94"/>
                    <a:gd name="T30" fmla="*/ 233 w 409"/>
                    <a:gd name="T31" fmla="*/ 62 h 94"/>
                    <a:gd name="T32" fmla="*/ 200 w 409"/>
                    <a:gd name="T33" fmla="*/ 55 h 94"/>
                    <a:gd name="T34" fmla="*/ 168 w 409"/>
                    <a:gd name="T35" fmla="*/ 50 h 94"/>
                    <a:gd name="T36" fmla="*/ 142 w 409"/>
                    <a:gd name="T37" fmla="*/ 46 h 94"/>
                    <a:gd name="T38" fmla="*/ 124 w 409"/>
                    <a:gd name="T39" fmla="*/ 42 h 94"/>
                    <a:gd name="T40" fmla="*/ 118 w 409"/>
                    <a:gd name="T41" fmla="*/ 41 h 94"/>
                    <a:gd name="T42" fmla="*/ 96 w 409"/>
                    <a:gd name="T43" fmla="*/ 35 h 94"/>
                    <a:gd name="T44" fmla="*/ 75 w 409"/>
                    <a:gd name="T45" fmla="*/ 31 h 94"/>
                    <a:gd name="T46" fmla="*/ 58 w 409"/>
                    <a:gd name="T47" fmla="*/ 29 h 94"/>
                    <a:gd name="T48" fmla="*/ 42 w 409"/>
                    <a:gd name="T49" fmla="*/ 29 h 94"/>
                    <a:gd name="T50" fmla="*/ 29 w 409"/>
                    <a:gd name="T51" fmla="*/ 29 h 94"/>
                    <a:gd name="T52" fmla="*/ 20 w 409"/>
                    <a:gd name="T53" fmla="*/ 34 h 94"/>
                    <a:gd name="T54" fmla="*/ 14 w 409"/>
                    <a:gd name="T55" fmla="*/ 38 h 94"/>
                    <a:gd name="T56" fmla="*/ 9 w 409"/>
                    <a:gd name="T57" fmla="*/ 45 h 94"/>
                    <a:gd name="T58" fmla="*/ 6 w 409"/>
                    <a:gd name="T59" fmla="*/ 41 h 94"/>
                    <a:gd name="T60" fmla="*/ 1 w 409"/>
                    <a:gd name="T61" fmla="*/ 29 h 94"/>
                    <a:gd name="T62" fmla="*/ 0 w 409"/>
                    <a:gd name="T63" fmla="*/ 17 h 94"/>
                    <a:gd name="T64" fmla="*/ 3 w 409"/>
                    <a:gd name="T65" fmla="*/ 5 h 94"/>
                    <a:gd name="T66" fmla="*/ 9 w 409"/>
                    <a:gd name="T67" fmla="*/ 3 h 94"/>
                    <a:gd name="T68" fmla="*/ 17 w 409"/>
                    <a:gd name="T69" fmla="*/ 2 h 94"/>
                    <a:gd name="T70" fmla="*/ 25 w 409"/>
                    <a:gd name="T71" fmla="*/ 0 h 94"/>
                    <a:gd name="T72" fmla="*/ 33 w 409"/>
                    <a:gd name="T73" fmla="*/ 0 h 94"/>
                    <a:gd name="T74" fmla="*/ 41 w 409"/>
                    <a:gd name="T75" fmla="*/ 0 h 94"/>
                    <a:gd name="T76" fmla="*/ 49 w 409"/>
                    <a:gd name="T77" fmla="*/ 0 h 94"/>
                    <a:gd name="T78" fmla="*/ 55 w 409"/>
                    <a:gd name="T79" fmla="*/ 0 h 94"/>
                    <a:gd name="T80" fmla="*/ 63 w 409"/>
                    <a:gd name="T81" fmla="*/ 0 h 94"/>
                    <a:gd name="T82" fmla="*/ 71 w 409"/>
                    <a:gd name="T83" fmla="*/ 2 h 94"/>
                    <a:gd name="T84" fmla="*/ 80 w 409"/>
                    <a:gd name="T85" fmla="*/ 4 h 94"/>
                    <a:gd name="T86" fmla="*/ 94 w 409"/>
                    <a:gd name="T87" fmla="*/ 7 h 94"/>
                    <a:gd name="T88" fmla="*/ 110 w 409"/>
                    <a:gd name="T89" fmla="*/ 11 h 94"/>
                    <a:gd name="T90" fmla="*/ 127 w 409"/>
                    <a:gd name="T91" fmla="*/ 15 h 94"/>
                    <a:gd name="T92" fmla="*/ 148 w 409"/>
                    <a:gd name="T93" fmla="*/ 19 h 94"/>
                    <a:gd name="T94" fmla="*/ 168 w 409"/>
                    <a:gd name="T95" fmla="*/ 24 h 94"/>
                    <a:gd name="T96" fmla="*/ 190 w 409"/>
                    <a:gd name="T97" fmla="*/ 29 h 94"/>
                    <a:gd name="T98" fmla="*/ 212 w 409"/>
                    <a:gd name="T99" fmla="*/ 34 h 94"/>
                    <a:gd name="T100" fmla="*/ 235 w 409"/>
                    <a:gd name="T101" fmla="*/ 36 h 94"/>
                    <a:gd name="T102" fmla="*/ 257 w 409"/>
                    <a:gd name="T103" fmla="*/ 41 h 94"/>
                    <a:gd name="T104" fmla="*/ 279 w 409"/>
                    <a:gd name="T105" fmla="*/ 42 h 94"/>
                    <a:gd name="T106" fmla="*/ 299 w 409"/>
                    <a:gd name="T107" fmla="*/ 43 h 94"/>
                    <a:gd name="T108" fmla="*/ 318 w 409"/>
                    <a:gd name="T109" fmla="*/ 42 h 94"/>
                    <a:gd name="T110" fmla="*/ 335 w 409"/>
                    <a:gd name="T111" fmla="*/ 41 h 94"/>
                    <a:gd name="T112" fmla="*/ 350 w 409"/>
                    <a:gd name="T113" fmla="*/ 36 h 9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09"/>
                    <a:gd name="T172" fmla="*/ 0 h 94"/>
                    <a:gd name="T173" fmla="*/ 409 w 409"/>
                    <a:gd name="T174" fmla="*/ 94 h 9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09" h="94">
                      <a:moveTo>
                        <a:pt x="395" y="48"/>
                      </a:moveTo>
                      <a:lnTo>
                        <a:pt x="400" y="50"/>
                      </a:lnTo>
                      <a:lnTo>
                        <a:pt x="406" y="59"/>
                      </a:lnTo>
                      <a:lnTo>
                        <a:pt x="407" y="68"/>
                      </a:lnTo>
                      <a:lnTo>
                        <a:pt x="409" y="71"/>
                      </a:lnTo>
                      <a:lnTo>
                        <a:pt x="407" y="75"/>
                      </a:lnTo>
                      <a:lnTo>
                        <a:pt x="402" y="78"/>
                      </a:lnTo>
                      <a:lnTo>
                        <a:pt x="397" y="82"/>
                      </a:lnTo>
                      <a:lnTo>
                        <a:pt x="388" y="86"/>
                      </a:lnTo>
                      <a:lnTo>
                        <a:pt x="379" y="89"/>
                      </a:lnTo>
                      <a:lnTo>
                        <a:pt x="370" y="93"/>
                      </a:lnTo>
                      <a:lnTo>
                        <a:pt x="363" y="94"/>
                      </a:lnTo>
                      <a:lnTo>
                        <a:pt x="356" y="94"/>
                      </a:lnTo>
                      <a:lnTo>
                        <a:pt x="331" y="93"/>
                      </a:lnTo>
                      <a:lnTo>
                        <a:pt x="299" y="87"/>
                      </a:lnTo>
                      <a:lnTo>
                        <a:pt x="263" y="82"/>
                      </a:lnTo>
                      <a:lnTo>
                        <a:pt x="226" y="73"/>
                      </a:lnTo>
                      <a:lnTo>
                        <a:pt x="190" y="66"/>
                      </a:lnTo>
                      <a:lnTo>
                        <a:pt x="160" y="61"/>
                      </a:lnTo>
                      <a:lnTo>
                        <a:pt x="140" y="55"/>
                      </a:lnTo>
                      <a:lnTo>
                        <a:pt x="133" y="54"/>
                      </a:lnTo>
                      <a:lnTo>
                        <a:pt x="108" y="46"/>
                      </a:lnTo>
                      <a:lnTo>
                        <a:pt x="85" y="41"/>
                      </a:lnTo>
                      <a:lnTo>
                        <a:pt x="66" y="38"/>
                      </a:lnTo>
                      <a:lnTo>
                        <a:pt x="48" y="38"/>
                      </a:lnTo>
                      <a:lnTo>
                        <a:pt x="33" y="39"/>
                      </a:lnTo>
                      <a:lnTo>
                        <a:pt x="23" y="45"/>
                      </a:lnTo>
                      <a:lnTo>
                        <a:pt x="16" y="50"/>
                      </a:lnTo>
                      <a:lnTo>
                        <a:pt x="10" y="59"/>
                      </a:lnTo>
                      <a:lnTo>
                        <a:pt x="7" y="54"/>
                      </a:lnTo>
                      <a:lnTo>
                        <a:pt x="1" y="39"/>
                      </a:lnTo>
                      <a:lnTo>
                        <a:pt x="0" y="22"/>
                      </a:lnTo>
                      <a:lnTo>
                        <a:pt x="3" y="7"/>
                      </a:lnTo>
                      <a:lnTo>
                        <a:pt x="10" y="4"/>
                      </a:lnTo>
                      <a:lnTo>
                        <a:pt x="19" y="2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46" y="0"/>
                      </a:lnTo>
                      <a:lnTo>
                        <a:pt x="55" y="0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80" y="2"/>
                      </a:lnTo>
                      <a:lnTo>
                        <a:pt x="90" y="5"/>
                      </a:lnTo>
                      <a:lnTo>
                        <a:pt x="106" y="9"/>
                      </a:lnTo>
                      <a:lnTo>
                        <a:pt x="124" y="14"/>
                      </a:lnTo>
                      <a:lnTo>
                        <a:pt x="144" y="20"/>
                      </a:lnTo>
                      <a:lnTo>
                        <a:pt x="167" y="25"/>
                      </a:lnTo>
                      <a:lnTo>
                        <a:pt x="190" y="32"/>
                      </a:lnTo>
                      <a:lnTo>
                        <a:pt x="215" y="38"/>
                      </a:lnTo>
                      <a:lnTo>
                        <a:pt x="240" y="45"/>
                      </a:lnTo>
                      <a:lnTo>
                        <a:pt x="265" y="48"/>
                      </a:lnTo>
                      <a:lnTo>
                        <a:pt x="290" y="54"/>
                      </a:lnTo>
                      <a:lnTo>
                        <a:pt x="315" y="55"/>
                      </a:lnTo>
                      <a:lnTo>
                        <a:pt x="338" y="57"/>
                      </a:lnTo>
                      <a:lnTo>
                        <a:pt x="359" y="55"/>
                      </a:lnTo>
                      <a:lnTo>
                        <a:pt x="379" y="54"/>
                      </a:lnTo>
                      <a:lnTo>
                        <a:pt x="395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4" name="Freeform 347"/>
                <p:cNvSpPr>
                  <a:spLocks/>
                </p:cNvSpPr>
                <p:nvPr/>
              </p:nvSpPr>
              <p:spPr bwMode="auto">
                <a:xfrm flipH="1">
                  <a:off x="2643" y="3718"/>
                  <a:ext cx="254" cy="291"/>
                </a:xfrm>
                <a:custGeom>
                  <a:avLst/>
                  <a:gdLst>
                    <a:gd name="T0" fmla="*/ 178 w 289"/>
                    <a:gd name="T1" fmla="*/ 263 h 386"/>
                    <a:gd name="T2" fmla="*/ 176 w 289"/>
                    <a:gd name="T3" fmla="*/ 267 h 386"/>
                    <a:gd name="T4" fmla="*/ 170 w 289"/>
                    <a:gd name="T5" fmla="*/ 271 h 386"/>
                    <a:gd name="T6" fmla="*/ 160 w 289"/>
                    <a:gd name="T7" fmla="*/ 275 h 386"/>
                    <a:gd name="T8" fmla="*/ 150 w 289"/>
                    <a:gd name="T9" fmla="*/ 279 h 386"/>
                    <a:gd name="T10" fmla="*/ 138 w 289"/>
                    <a:gd name="T11" fmla="*/ 283 h 386"/>
                    <a:gd name="T12" fmla="*/ 128 w 289"/>
                    <a:gd name="T13" fmla="*/ 286 h 386"/>
                    <a:gd name="T14" fmla="*/ 120 w 289"/>
                    <a:gd name="T15" fmla="*/ 287 h 386"/>
                    <a:gd name="T16" fmla="*/ 112 w 289"/>
                    <a:gd name="T17" fmla="*/ 287 h 386"/>
                    <a:gd name="T18" fmla="*/ 120 w 289"/>
                    <a:gd name="T19" fmla="*/ 282 h 386"/>
                    <a:gd name="T20" fmla="*/ 127 w 289"/>
                    <a:gd name="T21" fmla="*/ 277 h 386"/>
                    <a:gd name="T22" fmla="*/ 134 w 289"/>
                    <a:gd name="T23" fmla="*/ 272 h 386"/>
                    <a:gd name="T24" fmla="*/ 142 w 289"/>
                    <a:gd name="T25" fmla="*/ 268 h 386"/>
                    <a:gd name="T26" fmla="*/ 148 w 289"/>
                    <a:gd name="T27" fmla="*/ 265 h 386"/>
                    <a:gd name="T28" fmla="*/ 152 w 289"/>
                    <a:gd name="T29" fmla="*/ 262 h 386"/>
                    <a:gd name="T30" fmla="*/ 156 w 289"/>
                    <a:gd name="T31" fmla="*/ 258 h 386"/>
                    <a:gd name="T32" fmla="*/ 160 w 289"/>
                    <a:gd name="T33" fmla="*/ 253 h 386"/>
                    <a:gd name="T34" fmla="*/ 162 w 289"/>
                    <a:gd name="T35" fmla="*/ 227 h 386"/>
                    <a:gd name="T36" fmla="*/ 160 w 289"/>
                    <a:gd name="T37" fmla="*/ 188 h 386"/>
                    <a:gd name="T38" fmla="*/ 156 w 289"/>
                    <a:gd name="T39" fmla="*/ 153 h 386"/>
                    <a:gd name="T40" fmla="*/ 154 w 289"/>
                    <a:gd name="T41" fmla="*/ 138 h 386"/>
                    <a:gd name="T42" fmla="*/ 41 w 289"/>
                    <a:gd name="T43" fmla="*/ 138 h 386"/>
                    <a:gd name="T44" fmla="*/ 32 w 289"/>
                    <a:gd name="T45" fmla="*/ 193 h 386"/>
                    <a:gd name="T46" fmla="*/ 33 w 289"/>
                    <a:gd name="T47" fmla="*/ 222 h 386"/>
                    <a:gd name="T48" fmla="*/ 38 w 289"/>
                    <a:gd name="T49" fmla="*/ 248 h 386"/>
                    <a:gd name="T50" fmla="*/ 44 w 289"/>
                    <a:gd name="T51" fmla="*/ 272 h 386"/>
                    <a:gd name="T52" fmla="*/ 52 w 289"/>
                    <a:gd name="T53" fmla="*/ 291 h 386"/>
                    <a:gd name="T54" fmla="*/ 16 w 289"/>
                    <a:gd name="T55" fmla="*/ 291 h 386"/>
                    <a:gd name="T56" fmla="*/ 7 w 289"/>
                    <a:gd name="T57" fmla="*/ 270 h 386"/>
                    <a:gd name="T58" fmla="*/ 2 w 289"/>
                    <a:gd name="T59" fmla="*/ 234 h 386"/>
                    <a:gd name="T60" fmla="*/ 0 w 289"/>
                    <a:gd name="T61" fmla="*/ 196 h 386"/>
                    <a:gd name="T62" fmla="*/ 5 w 289"/>
                    <a:gd name="T63" fmla="*/ 160 h 386"/>
                    <a:gd name="T64" fmla="*/ 44 w 289"/>
                    <a:gd name="T65" fmla="*/ 52 h 386"/>
                    <a:gd name="T66" fmla="*/ 88 w 289"/>
                    <a:gd name="T67" fmla="*/ 28 h 386"/>
                    <a:gd name="T68" fmla="*/ 127 w 289"/>
                    <a:gd name="T69" fmla="*/ 14 h 386"/>
                    <a:gd name="T70" fmla="*/ 163 w 289"/>
                    <a:gd name="T71" fmla="*/ 4 h 386"/>
                    <a:gd name="T72" fmla="*/ 194 w 289"/>
                    <a:gd name="T73" fmla="*/ 0 h 386"/>
                    <a:gd name="T74" fmla="*/ 220 w 289"/>
                    <a:gd name="T75" fmla="*/ 0 h 386"/>
                    <a:gd name="T76" fmla="*/ 238 w 289"/>
                    <a:gd name="T77" fmla="*/ 2 h 386"/>
                    <a:gd name="T78" fmla="*/ 250 w 289"/>
                    <a:gd name="T79" fmla="*/ 4 h 386"/>
                    <a:gd name="T80" fmla="*/ 254 w 289"/>
                    <a:gd name="T81" fmla="*/ 5 h 386"/>
                    <a:gd name="T82" fmla="*/ 250 w 289"/>
                    <a:gd name="T83" fmla="*/ 9 h 386"/>
                    <a:gd name="T84" fmla="*/ 236 w 289"/>
                    <a:gd name="T85" fmla="*/ 14 h 386"/>
                    <a:gd name="T86" fmla="*/ 212 w 289"/>
                    <a:gd name="T87" fmla="*/ 20 h 386"/>
                    <a:gd name="T88" fmla="*/ 185 w 289"/>
                    <a:gd name="T89" fmla="*/ 27 h 386"/>
                    <a:gd name="T90" fmla="*/ 156 w 289"/>
                    <a:gd name="T91" fmla="*/ 36 h 386"/>
                    <a:gd name="T92" fmla="*/ 127 w 289"/>
                    <a:gd name="T93" fmla="*/ 45 h 386"/>
                    <a:gd name="T94" fmla="*/ 102 w 289"/>
                    <a:gd name="T95" fmla="*/ 57 h 386"/>
                    <a:gd name="T96" fmla="*/ 83 w 289"/>
                    <a:gd name="T97" fmla="*/ 71 h 386"/>
                    <a:gd name="T98" fmla="*/ 77 w 289"/>
                    <a:gd name="T99" fmla="*/ 81 h 386"/>
                    <a:gd name="T100" fmla="*/ 68 w 289"/>
                    <a:gd name="T101" fmla="*/ 88 h 386"/>
                    <a:gd name="T102" fmla="*/ 60 w 289"/>
                    <a:gd name="T103" fmla="*/ 98 h 386"/>
                    <a:gd name="T104" fmla="*/ 55 w 289"/>
                    <a:gd name="T105" fmla="*/ 107 h 386"/>
                    <a:gd name="T106" fmla="*/ 68 w 289"/>
                    <a:gd name="T107" fmla="*/ 112 h 386"/>
                    <a:gd name="T108" fmla="*/ 83 w 289"/>
                    <a:gd name="T109" fmla="*/ 112 h 386"/>
                    <a:gd name="T110" fmla="*/ 100 w 289"/>
                    <a:gd name="T111" fmla="*/ 112 h 386"/>
                    <a:gd name="T112" fmla="*/ 120 w 289"/>
                    <a:gd name="T113" fmla="*/ 112 h 386"/>
                    <a:gd name="T114" fmla="*/ 136 w 289"/>
                    <a:gd name="T115" fmla="*/ 112 h 386"/>
                    <a:gd name="T116" fmla="*/ 152 w 289"/>
                    <a:gd name="T117" fmla="*/ 112 h 386"/>
                    <a:gd name="T118" fmla="*/ 166 w 289"/>
                    <a:gd name="T119" fmla="*/ 112 h 386"/>
                    <a:gd name="T120" fmla="*/ 178 w 289"/>
                    <a:gd name="T121" fmla="*/ 115 h 386"/>
                    <a:gd name="T122" fmla="*/ 178 w 289"/>
                    <a:gd name="T123" fmla="*/ 263 h 3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9"/>
                    <a:gd name="T187" fmla="*/ 0 h 386"/>
                    <a:gd name="T188" fmla="*/ 289 w 289"/>
                    <a:gd name="T189" fmla="*/ 386 h 38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9" h="386">
                      <a:moveTo>
                        <a:pt x="203" y="349"/>
                      </a:moveTo>
                      <a:lnTo>
                        <a:pt x="200" y="354"/>
                      </a:lnTo>
                      <a:lnTo>
                        <a:pt x="193" y="360"/>
                      </a:lnTo>
                      <a:lnTo>
                        <a:pt x="182" y="365"/>
                      </a:lnTo>
                      <a:lnTo>
                        <a:pt x="171" y="370"/>
                      </a:lnTo>
                      <a:lnTo>
                        <a:pt x="157" y="376"/>
                      </a:lnTo>
                      <a:lnTo>
                        <a:pt x="146" y="379"/>
                      </a:lnTo>
                      <a:lnTo>
                        <a:pt x="136" y="381"/>
                      </a:lnTo>
                      <a:lnTo>
                        <a:pt x="127" y="381"/>
                      </a:lnTo>
                      <a:lnTo>
                        <a:pt x="136" y="374"/>
                      </a:lnTo>
                      <a:lnTo>
                        <a:pt x="145" y="367"/>
                      </a:lnTo>
                      <a:lnTo>
                        <a:pt x="152" y="361"/>
                      </a:lnTo>
                      <a:lnTo>
                        <a:pt x="161" y="356"/>
                      </a:lnTo>
                      <a:lnTo>
                        <a:pt x="168" y="351"/>
                      </a:lnTo>
                      <a:lnTo>
                        <a:pt x="173" y="347"/>
                      </a:lnTo>
                      <a:lnTo>
                        <a:pt x="178" y="342"/>
                      </a:lnTo>
                      <a:lnTo>
                        <a:pt x="182" y="336"/>
                      </a:lnTo>
                      <a:lnTo>
                        <a:pt x="184" y="301"/>
                      </a:lnTo>
                      <a:lnTo>
                        <a:pt x="182" y="249"/>
                      </a:lnTo>
                      <a:lnTo>
                        <a:pt x="177" y="203"/>
                      </a:lnTo>
                      <a:lnTo>
                        <a:pt x="175" y="183"/>
                      </a:lnTo>
                      <a:lnTo>
                        <a:pt x="47" y="183"/>
                      </a:lnTo>
                      <a:lnTo>
                        <a:pt x="36" y="256"/>
                      </a:lnTo>
                      <a:lnTo>
                        <a:pt x="38" y="294"/>
                      </a:lnTo>
                      <a:lnTo>
                        <a:pt x="43" y="329"/>
                      </a:lnTo>
                      <a:lnTo>
                        <a:pt x="50" y="361"/>
                      </a:lnTo>
                      <a:lnTo>
                        <a:pt x="59" y="386"/>
                      </a:lnTo>
                      <a:lnTo>
                        <a:pt x="18" y="386"/>
                      </a:lnTo>
                      <a:lnTo>
                        <a:pt x="8" y="358"/>
                      </a:lnTo>
                      <a:lnTo>
                        <a:pt x="2" y="311"/>
                      </a:lnTo>
                      <a:lnTo>
                        <a:pt x="0" y="260"/>
                      </a:lnTo>
                      <a:lnTo>
                        <a:pt x="6" y="212"/>
                      </a:lnTo>
                      <a:lnTo>
                        <a:pt x="50" y="69"/>
                      </a:lnTo>
                      <a:lnTo>
                        <a:pt x="100" y="37"/>
                      </a:lnTo>
                      <a:lnTo>
                        <a:pt x="145" y="18"/>
                      </a:lnTo>
                      <a:lnTo>
                        <a:pt x="186" y="5"/>
                      </a:lnTo>
                      <a:lnTo>
                        <a:pt x="221" y="0"/>
                      </a:lnTo>
                      <a:lnTo>
                        <a:pt x="250" y="0"/>
                      </a:lnTo>
                      <a:lnTo>
                        <a:pt x="271" y="3"/>
                      </a:lnTo>
                      <a:lnTo>
                        <a:pt x="284" y="5"/>
                      </a:lnTo>
                      <a:lnTo>
                        <a:pt x="289" y="7"/>
                      </a:lnTo>
                      <a:lnTo>
                        <a:pt x="284" y="12"/>
                      </a:lnTo>
                      <a:lnTo>
                        <a:pt x="268" y="18"/>
                      </a:lnTo>
                      <a:lnTo>
                        <a:pt x="241" y="27"/>
                      </a:lnTo>
                      <a:lnTo>
                        <a:pt x="211" y="36"/>
                      </a:lnTo>
                      <a:lnTo>
                        <a:pt x="177" y="48"/>
                      </a:lnTo>
                      <a:lnTo>
                        <a:pt x="145" y="60"/>
                      </a:lnTo>
                      <a:lnTo>
                        <a:pt x="116" y="76"/>
                      </a:lnTo>
                      <a:lnTo>
                        <a:pt x="95" y="94"/>
                      </a:lnTo>
                      <a:lnTo>
                        <a:pt x="88" y="107"/>
                      </a:lnTo>
                      <a:lnTo>
                        <a:pt x="77" y="117"/>
                      </a:lnTo>
                      <a:lnTo>
                        <a:pt x="68" y="130"/>
                      </a:lnTo>
                      <a:lnTo>
                        <a:pt x="63" y="142"/>
                      </a:lnTo>
                      <a:lnTo>
                        <a:pt x="77" y="148"/>
                      </a:lnTo>
                      <a:lnTo>
                        <a:pt x="95" y="149"/>
                      </a:lnTo>
                      <a:lnTo>
                        <a:pt x="114" y="149"/>
                      </a:lnTo>
                      <a:lnTo>
                        <a:pt x="136" y="149"/>
                      </a:lnTo>
                      <a:lnTo>
                        <a:pt x="155" y="149"/>
                      </a:lnTo>
                      <a:lnTo>
                        <a:pt x="173" y="149"/>
                      </a:lnTo>
                      <a:lnTo>
                        <a:pt x="189" y="149"/>
                      </a:lnTo>
                      <a:lnTo>
                        <a:pt x="202" y="153"/>
                      </a:lnTo>
                      <a:lnTo>
                        <a:pt x="203" y="3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5" name="Freeform 348"/>
                <p:cNvSpPr>
                  <a:spLocks/>
                </p:cNvSpPr>
                <p:nvPr/>
              </p:nvSpPr>
              <p:spPr bwMode="auto">
                <a:xfrm flipH="1">
                  <a:off x="2602" y="3771"/>
                  <a:ext cx="66" cy="238"/>
                </a:xfrm>
                <a:custGeom>
                  <a:avLst/>
                  <a:gdLst>
                    <a:gd name="T0" fmla="*/ 0 w 73"/>
                    <a:gd name="T1" fmla="*/ 238 h 317"/>
                    <a:gd name="T2" fmla="*/ 5 w 73"/>
                    <a:gd name="T3" fmla="*/ 206 h 317"/>
                    <a:gd name="T4" fmla="*/ 20 w 73"/>
                    <a:gd name="T5" fmla="*/ 131 h 317"/>
                    <a:gd name="T6" fmla="*/ 34 w 73"/>
                    <a:gd name="T7" fmla="*/ 51 h 317"/>
                    <a:gd name="T8" fmla="*/ 47 w 73"/>
                    <a:gd name="T9" fmla="*/ 0 h 317"/>
                    <a:gd name="T10" fmla="*/ 52 w 73"/>
                    <a:gd name="T11" fmla="*/ 0 h 317"/>
                    <a:gd name="T12" fmla="*/ 59 w 73"/>
                    <a:gd name="T13" fmla="*/ 0 h 317"/>
                    <a:gd name="T14" fmla="*/ 63 w 73"/>
                    <a:gd name="T15" fmla="*/ 0 h 317"/>
                    <a:gd name="T16" fmla="*/ 66 w 73"/>
                    <a:gd name="T17" fmla="*/ 0 h 317"/>
                    <a:gd name="T18" fmla="*/ 55 w 73"/>
                    <a:gd name="T19" fmla="*/ 53 h 317"/>
                    <a:gd name="T20" fmla="*/ 45 w 73"/>
                    <a:gd name="T21" fmla="*/ 126 h 317"/>
                    <a:gd name="T22" fmla="*/ 37 w 73"/>
                    <a:gd name="T23" fmla="*/ 197 h 317"/>
                    <a:gd name="T24" fmla="*/ 34 w 73"/>
                    <a:gd name="T25" fmla="*/ 238 h 317"/>
                    <a:gd name="T26" fmla="*/ 0 w 73"/>
                    <a:gd name="T27" fmla="*/ 238 h 3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3"/>
                    <a:gd name="T43" fmla="*/ 0 h 317"/>
                    <a:gd name="T44" fmla="*/ 73 w 73"/>
                    <a:gd name="T45" fmla="*/ 317 h 3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3" h="317">
                      <a:moveTo>
                        <a:pt x="0" y="317"/>
                      </a:moveTo>
                      <a:lnTo>
                        <a:pt x="6" y="274"/>
                      </a:lnTo>
                      <a:lnTo>
                        <a:pt x="22" y="175"/>
                      </a:lnTo>
                      <a:lnTo>
                        <a:pt x="38" y="68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61" y="70"/>
                      </a:lnTo>
                      <a:lnTo>
                        <a:pt x="50" y="168"/>
                      </a:lnTo>
                      <a:lnTo>
                        <a:pt x="41" y="262"/>
                      </a:lnTo>
                      <a:lnTo>
                        <a:pt x="38" y="317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6" name="Freeform 349"/>
                <p:cNvSpPr>
                  <a:spLocks/>
                </p:cNvSpPr>
                <p:nvPr/>
              </p:nvSpPr>
              <p:spPr bwMode="auto">
                <a:xfrm flipH="1">
                  <a:off x="1561" y="2301"/>
                  <a:ext cx="884" cy="779"/>
                </a:xfrm>
                <a:custGeom>
                  <a:avLst/>
                  <a:gdLst>
                    <a:gd name="T0" fmla="*/ 735 w 1003"/>
                    <a:gd name="T1" fmla="*/ 165 h 1032"/>
                    <a:gd name="T2" fmla="*/ 622 w 1003"/>
                    <a:gd name="T3" fmla="*/ 438 h 1032"/>
                    <a:gd name="T4" fmla="*/ 559 w 1003"/>
                    <a:gd name="T5" fmla="*/ 531 h 1032"/>
                    <a:gd name="T6" fmla="*/ 470 w 1003"/>
                    <a:gd name="T7" fmla="*/ 601 h 1032"/>
                    <a:gd name="T8" fmla="*/ 393 w 1003"/>
                    <a:gd name="T9" fmla="*/ 577 h 1032"/>
                    <a:gd name="T10" fmla="*/ 394 w 1003"/>
                    <a:gd name="T11" fmla="*/ 405 h 1032"/>
                    <a:gd name="T12" fmla="*/ 345 w 1003"/>
                    <a:gd name="T13" fmla="*/ 415 h 1032"/>
                    <a:gd name="T14" fmla="*/ 308 w 1003"/>
                    <a:gd name="T15" fmla="*/ 399 h 1032"/>
                    <a:gd name="T16" fmla="*/ 259 w 1003"/>
                    <a:gd name="T17" fmla="*/ 398 h 1032"/>
                    <a:gd name="T18" fmla="*/ 214 w 1003"/>
                    <a:gd name="T19" fmla="*/ 398 h 1032"/>
                    <a:gd name="T20" fmla="*/ 160 w 1003"/>
                    <a:gd name="T21" fmla="*/ 407 h 1032"/>
                    <a:gd name="T22" fmla="*/ 72 w 1003"/>
                    <a:gd name="T23" fmla="*/ 388 h 1032"/>
                    <a:gd name="T24" fmla="*/ 8 w 1003"/>
                    <a:gd name="T25" fmla="*/ 399 h 1032"/>
                    <a:gd name="T26" fmla="*/ 71 w 1003"/>
                    <a:gd name="T27" fmla="*/ 465 h 1032"/>
                    <a:gd name="T28" fmla="*/ 112 w 1003"/>
                    <a:gd name="T29" fmla="*/ 567 h 1032"/>
                    <a:gd name="T30" fmla="*/ 123 w 1003"/>
                    <a:gd name="T31" fmla="*/ 555 h 1032"/>
                    <a:gd name="T32" fmla="*/ 79 w 1003"/>
                    <a:gd name="T33" fmla="*/ 426 h 1032"/>
                    <a:gd name="T34" fmla="*/ 110 w 1003"/>
                    <a:gd name="T35" fmla="*/ 415 h 1032"/>
                    <a:gd name="T36" fmla="*/ 152 w 1003"/>
                    <a:gd name="T37" fmla="*/ 608 h 1032"/>
                    <a:gd name="T38" fmla="*/ 175 w 1003"/>
                    <a:gd name="T39" fmla="*/ 484 h 1032"/>
                    <a:gd name="T40" fmla="*/ 200 w 1003"/>
                    <a:gd name="T41" fmla="*/ 436 h 1032"/>
                    <a:gd name="T42" fmla="*/ 247 w 1003"/>
                    <a:gd name="T43" fmla="*/ 433 h 1032"/>
                    <a:gd name="T44" fmla="*/ 279 w 1003"/>
                    <a:gd name="T45" fmla="*/ 457 h 1032"/>
                    <a:gd name="T46" fmla="*/ 242 w 1003"/>
                    <a:gd name="T47" fmla="*/ 560 h 1032"/>
                    <a:gd name="T48" fmla="*/ 236 w 1003"/>
                    <a:gd name="T49" fmla="*/ 665 h 1032"/>
                    <a:gd name="T50" fmla="*/ 273 w 1003"/>
                    <a:gd name="T51" fmla="*/ 680 h 1032"/>
                    <a:gd name="T52" fmla="*/ 249 w 1003"/>
                    <a:gd name="T53" fmla="*/ 649 h 1032"/>
                    <a:gd name="T54" fmla="*/ 269 w 1003"/>
                    <a:gd name="T55" fmla="*/ 563 h 1032"/>
                    <a:gd name="T56" fmla="*/ 323 w 1003"/>
                    <a:gd name="T57" fmla="*/ 445 h 1032"/>
                    <a:gd name="T58" fmla="*/ 316 w 1003"/>
                    <a:gd name="T59" fmla="*/ 546 h 1032"/>
                    <a:gd name="T60" fmla="*/ 333 w 1003"/>
                    <a:gd name="T61" fmla="*/ 669 h 1032"/>
                    <a:gd name="T62" fmla="*/ 333 w 1003"/>
                    <a:gd name="T63" fmla="*/ 552 h 1032"/>
                    <a:gd name="T64" fmla="*/ 374 w 1003"/>
                    <a:gd name="T65" fmla="*/ 439 h 1032"/>
                    <a:gd name="T66" fmla="*/ 358 w 1003"/>
                    <a:gd name="T67" fmla="*/ 608 h 1032"/>
                    <a:gd name="T68" fmla="*/ 388 w 1003"/>
                    <a:gd name="T69" fmla="*/ 744 h 1032"/>
                    <a:gd name="T70" fmla="*/ 443 w 1003"/>
                    <a:gd name="T71" fmla="*/ 693 h 1032"/>
                    <a:gd name="T72" fmla="*/ 404 w 1003"/>
                    <a:gd name="T73" fmla="*/ 716 h 1032"/>
                    <a:gd name="T74" fmla="*/ 420 w 1003"/>
                    <a:gd name="T75" fmla="*/ 650 h 1032"/>
                    <a:gd name="T76" fmla="*/ 522 w 1003"/>
                    <a:gd name="T77" fmla="*/ 607 h 1032"/>
                    <a:gd name="T78" fmla="*/ 575 w 1003"/>
                    <a:gd name="T79" fmla="*/ 564 h 1032"/>
                    <a:gd name="T80" fmla="*/ 635 w 1003"/>
                    <a:gd name="T81" fmla="*/ 484 h 1032"/>
                    <a:gd name="T82" fmla="*/ 745 w 1003"/>
                    <a:gd name="T83" fmla="*/ 192 h 1032"/>
                    <a:gd name="T84" fmla="*/ 807 w 1003"/>
                    <a:gd name="T85" fmla="*/ 75 h 1032"/>
                    <a:gd name="T86" fmla="*/ 823 w 1003"/>
                    <a:gd name="T87" fmla="*/ 63 h 1032"/>
                    <a:gd name="T88" fmla="*/ 793 w 1003"/>
                    <a:gd name="T89" fmla="*/ 62 h 1032"/>
                    <a:gd name="T90" fmla="*/ 784 w 1003"/>
                    <a:gd name="T91" fmla="*/ 38 h 1032"/>
                    <a:gd name="T92" fmla="*/ 860 w 1003"/>
                    <a:gd name="T93" fmla="*/ 31 h 1032"/>
                    <a:gd name="T94" fmla="*/ 850 w 1003"/>
                    <a:gd name="T95" fmla="*/ 110 h 1032"/>
                    <a:gd name="T96" fmla="*/ 812 w 1003"/>
                    <a:gd name="T97" fmla="*/ 153 h 1032"/>
                    <a:gd name="T98" fmla="*/ 850 w 1003"/>
                    <a:gd name="T99" fmla="*/ 130 h 1032"/>
                    <a:gd name="T100" fmla="*/ 884 w 1003"/>
                    <a:gd name="T101" fmla="*/ 59 h 1032"/>
                    <a:gd name="T102" fmla="*/ 864 w 1003"/>
                    <a:gd name="T103" fmla="*/ 5 h 1032"/>
                    <a:gd name="T104" fmla="*/ 820 w 1003"/>
                    <a:gd name="T105" fmla="*/ 0 h 1032"/>
                    <a:gd name="T106" fmla="*/ 768 w 1003"/>
                    <a:gd name="T107" fmla="*/ 38 h 1032"/>
                    <a:gd name="T108" fmla="*/ 774 w 1003"/>
                    <a:gd name="T109" fmla="*/ 81 h 10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03"/>
                    <a:gd name="T166" fmla="*/ 0 h 1032"/>
                    <a:gd name="T167" fmla="*/ 1003 w 1003"/>
                    <a:gd name="T168" fmla="*/ 1032 h 10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03" h="1032">
                      <a:moveTo>
                        <a:pt x="871" y="181"/>
                      </a:moveTo>
                      <a:lnTo>
                        <a:pt x="866" y="185"/>
                      </a:lnTo>
                      <a:lnTo>
                        <a:pt x="861" y="188"/>
                      </a:lnTo>
                      <a:lnTo>
                        <a:pt x="855" y="192"/>
                      </a:lnTo>
                      <a:lnTo>
                        <a:pt x="850" y="196"/>
                      </a:lnTo>
                      <a:lnTo>
                        <a:pt x="834" y="219"/>
                      </a:lnTo>
                      <a:lnTo>
                        <a:pt x="812" y="267"/>
                      </a:lnTo>
                      <a:lnTo>
                        <a:pt x="788" y="331"/>
                      </a:lnTo>
                      <a:lnTo>
                        <a:pt x="763" y="404"/>
                      </a:lnTo>
                      <a:lnTo>
                        <a:pt x="739" y="475"/>
                      </a:lnTo>
                      <a:lnTo>
                        <a:pt x="718" y="537"/>
                      </a:lnTo>
                      <a:lnTo>
                        <a:pt x="706" y="580"/>
                      </a:lnTo>
                      <a:lnTo>
                        <a:pt x="700" y="596"/>
                      </a:lnTo>
                      <a:lnTo>
                        <a:pt x="684" y="623"/>
                      </a:lnTo>
                      <a:lnTo>
                        <a:pt x="672" y="646"/>
                      </a:lnTo>
                      <a:lnTo>
                        <a:pt x="659" y="666"/>
                      </a:lnTo>
                      <a:lnTo>
                        <a:pt x="647" y="685"/>
                      </a:lnTo>
                      <a:lnTo>
                        <a:pt x="634" y="703"/>
                      </a:lnTo>
                      <a:lnTo>
                        <a:pt x="620" y="721"/>
                      </a:lnTo>
                      <a:lnTo>
                        <a:pt x="601" y="740"/>
                      </a:lnTo>
                      <a:lnTo>
                        <a:pt x="579" y="763"/>
                      </a:lnTo>
                      <a:lnTo>
                        <a:pt x="565" y="776"/>
                      </a:lnTo>
                      <a:lnTo>
                        <a:pt x="549" y="787"/>
                      </a:lnTo>
                      <a:lnTo>
                        <a:pt x="533" y="796"/>
                      </a:lnTo>
                      <a:lnTo>
                        <a:pt x="517" y="804"/>
                      </a:lnTo>
                      <a:lnTo>
                        <a:pt x="499" y="812"/>
                      </a:lnTo>
                      <a:lnTo>
                        <a:pt x="481" y="817"/>
                      </a:lnTo>
                      <a:lnTo>
                        <a:pt x="463" y="820"/>
                      </a:lnTo>
                      <a:lnTo>
                        <a:pt x="446" y="824"/>
                      </a:lnTo>
                      <a:lnTo>
                        <a:pt x="446" y="765"/>
                      </a:lnTo>
                      <a:lnTo>
                        <a:pt x="451" y="689"/>
                      </a:lnTo>
                      <a:lnTo>
                        <a:pt x="462" y="609"/>
                      </a:lnTo>
                      <a:lnTo>
                        <a:pt x="478" y="539"/>
                      </a:lnTo>
                      <a:lnTo>
                        <a:pt x="467" y="536"/>
                      </a:lnTo>
                      <a:lnTo>
                        <a:pt x="458" y="534"/>
                      </a:lnTo>
                      <a:lnTo>
                        <a:pt x="447" y="536"/>
                      </a:lnTo>
                      <a:lnTo>
                        <a:pt x="439" y="539"/>
                      </a:lnTo>
                      <a:lnTo>
                        <a:pt x="428" y="543"/>
                      </a:lnTo>
                      <a:lnTo>
                        <a:pt x="417" y="546"/>
                      </a:lnTo>
                      <a:lnTo>
                        <a:pt x="406" y="548"/>
                      </a:lnTo>
                      <a:lnTo>
                        <a:pt x="396" y="548"/>
                      </a:lnTo>
                      <a:lnTo>
                        <a:pt x="392" y="550"/>
                      </a:lnTo>
                      <a:lnTo>
                        <a:pt x="389" y="550"/>
                      </a:lnTo>
                      <a:lnTo>
                        <a:pt x="383" y="552"/>
                      </a:lnTo>
                      <a:lnTo>
                        <a:pt x="380" y="552"/>
                      </a:lnTo>
                      <a:lnTo>
                        <a:pt x="373" y="539"/>
                      </a:lnTo>
                      <a:lnTo>
                        <a:pt x="362" y="532"/>
                      </a:lnTo>
                      <a:lnTo>
                        <a:pt x="349" y="528"/>
                      </a:lnTo>
                      <a:lnTo>
                        <a:pt x="335" y="527"/>
                      </a:lnTo>
                      <a:lnTo>
                        <a:pt x="323" y="527"/>
                      </a:lnTo>
                      <a:lnTo>
                        <a:pt x="310" y="527"/>
                      </a:lnTo>
                      <a:lnTo>
                        <a:pt x="303" y="528"/>
                      </a:lnTo>
                      <a:lnTo>
                        <a:pt x="300" y="528"/>
                      </a:lnTo>
                      <a:lnTo>
                        <a:pt x="294" y="527"/>
                      </a:lnTo>
                      <a:lnTo>
                        <a:pt x="287" y="525"/>
                      </a:lnTo>
                      <a:lnTo>
                        <a:pt x="278" y="523"/>
                      </a:lnTo>
                      <a:lnTo>
                        <a:pt x="271" y="523"/>
                      </a:lnTo>
                      <a:lnTo>
                        <a:pt x="262" y="523"/>
                      </a:lnTo>
                      <a:lnTo>
                        <a:pt x="253" y="523"/>
                      </a:lnTo>
                      <a:lnTo>
                        <a:pt x="243" y="527"/>
                      </a:lnTo>
                      <a:lnTo>
                        <a:pt x="234" y="530"/>
                      </a:lnTo>
                      <a:lnTo>
                        <a:pt x="223" y="539"/>
                      </a:lnTo>
                      <a:lnTo>
                        <a:pt x="212" y="543"/>
                      </a:lnTo>
                      <a:lnTo>
                        <a:pt x="202" y="543"/>
                      </a:lnTo>
                      <a:lnTo>
                        <a:pt x="193" y="541"/>
                      </a:lnTo>
                      <a:lnTo>
                        <a:pt x="182" y="539"/>
                      </a:lnTo>
                      <a:lnTo>
                        <a:pt x="173" y="536"/>
                      </a:lnTo>
                      <a:lnTo>
                        <a:pt x="164" y="534"/>
                      </a:lnTo>
                      <a:lnTo>
                        <a:pt x="154" y="534"/>
                      </a:lnTo>
                      <a:lnTo>
                        <a:pt x="132" y="523"/>
                      </a:lnTo>
                      <a:lnTo>
                        <a:pt x="107" y="518"/>
                      </a:lnTo>
                      <a:lnTo>
                        <a:pt x="82" y="514"/>
                      </a:lnTo>
                      <a:lnTo>
                        <a:pt x="57" y="514"/>
                      </a:lnTo>
                      <a:lnTo>
                        <a:pt x="36" y="516"/>
                      </a:lnTo>
                      <a:lnTo>
                        <a:pt x="17" y="518"/>
                      </a:lnTo>
                      <a:lnTo>
                        <a:pt x="6" y="521"/>
                      </a:lnTo>
                      <a:lnTo>
                        <a:pt x="0" y="521"/>
                      </a:lnTo>
                      <a:lnTo>
                        <a:pt x="9" y="528"/>
                      </a:lnTo>
                      <a:lnTo>
                        <a:pt x="20" y="532"/>
                      </a:lnTo>
                      <a:lnTo>
                        <a:pt x="31" y="536"/>
                      </a:lnTo>
                      <a:lnTo>
                        <a:pt x="40" y="543"/>
                      </a:lnTo>
                      <a:lnTo>
                        <a:pt x="56" y="566"/>
                      </a:lnTo>
                      <a:lnTo>
                        <a:pt x="68" y="589"/>
                      </a:lnTo>
                      <a:lnTo>
                        <a:pt x="81" y="616"/>
                      </a:lnTo>
                      <a:lnTo>
                        <a:pt x="91" y="642"/>
                      </a:lnTo>
                      <a:lnTo>
                        <a:pt x="93" y="651"/>
                      </a:lnTo>
                      <a:lnTo>
                        <a:pt x="98" y="669"/>
                      </a:lnTo>
                      <a:lnTo>
                        <a:pt x="107" y="694"/>
                      </a:lnTo>
                      <a:lnTo>
                        <a:pt x="116" y="723"/>
                      </a:lnTo>
                      <a:lnTo>
                        <a:pt x="127" y="751"/>
                      </a:lnTo>
                      <a:lnTo>
                        <a:pt x="136" y="774"/>
                      </a:lnTo>
                      <a:lnTo>
                        <a:pt x="145" y="792"/>
                      </a:lnTo>
                      <a:lnTo>
                        <a:pt x="150" y="799"/>
                      </a:lnTo>
                      <a:lnTo>
                        <a:pt x="148" y="790"/>
                      </a:lnTo>
                      <a:lnTo>
                        <a:pt x="145" y="767"/>
                      </a:lnTo>
                      <a:lnTo>
                        <a:pt x="139" y="735"/>
                      </a:lnTo>
                      <a:lnTo>
                        <a:pt x="130" y="698"/>
                      </a:lnTo>
                      <a:lnTo>
                        <a:pt x="122" y="657"/>
                      </a:lnTo>
                      <a:lnTo>
                        <a:pt x="113" y="619"/>
                      </a:lnTo>
                      <a:lnTo>
                        <a:pt x="104" y="589"/>
                      </a:lnTo>
                      <a:lnTo>
                        <a:pt x="95" y="569"/>
                      </a:lnTo>
                      <a:lnTo>
                        <a:pt x="90" y="564"/>
                      </a:lnTo>
                      <a:lnTo>
                        <a:pt x="86" y="559"/>
                      </a:lnTo>
                      <a:lnTo>
                        <a:pt x="82" y="555"/>
                      </a:lnTo>
                      <a:lnTo>
                        <a:pt x="81" y="550"/>
                      </a:lnTo>
                      <a:lnTo>
                        <a:pt x="98" y="546"/>
                      </a:lnTo>
                      <a:lnTo>
                        <a:pt x="113" y="546"/>
                      </a:lnTo>
                      <a:lnTo>
                        <a:pt x="125" y="550"/>
                      </a:lnTo>
                      <a:lnTo>
                        <a:pt x="132" y="559"/>
                      </a:lnTo>
                      <a:lnTo>
                        <a:pt x="161" y="609"/>
                      </a:lnTo>
                      <a:lnTo>
                        <a:pt x="175" y="669"/>
                      </a:lnTo>
                      <a:lnTo>
                        <a:pt x="177" y="735"/>
                      </a:lnTo>
                      <a:lnTo>
                        <a:pt x="168" y="799"/>
                      </a:lnTo>
                      <a:lnTo>
                        <a:pt x="173" y="806"/>
                      </a:lnTo>
                      <a:lnTo>
                        <a:pt x="182" y="813"/>
                      </a:lnTo>
                      <a:lnTo>
                        <a:pt x="187" y="819"/>
                      </a:lnTo>
                      <a:lnTo>
                        <a:pt x="191" y="820"/>
                      </a:lnTo>
                      <a:lnTo>
                        <a:pt x="195" y="790"/>
                      </a:lnTo>
                      <a:lnTo>
                        <a:pt x="200" y="719"/>
                      </a:lnTo>
                      <a:lnTo>
                        <a:pt x="198" y="641"/>
                      </a:lnTo>
                      <a:lnTo>
                        <a:pt x="180" y="587"/>
                      </a:lnTo>
                      <a:lnTo>
                        <a:pt x="189" y="587"/>
                      </a:lnTo>
                      <a:lnTo>
                        <a:pt x="200" y="585"/>
                      </a:lnTo>
                      <a:lnTo>
                        <a:pt x="209" y="584"/>
                      </a:lnTo>
                      <a:lnTo>
                        <a:pt x="218" y="582"/>
                      </a:lnTo>
                      <a:lnTo>
                        <a:pt x="227" y="578"/>
                      </a:lnTo>
                      <a:lnTo>
                        <a:pt x="237" y="577"/>
                      </a:lnTo>
                      <a:lnTo>
                        <a:pt x="246" y="573"/>
                      </a:lnTo>
                      <a:lnTo>
                        <a:pt x="255" y="571"/>
                      </a:lnTo>
                      <a:lnTo>
                        <a:pt x="264" y="573"/>
                      </a:lnTo>
                      <a:lnTo>
                        <a:pt x="271" y="573"/>
                      </a:lnTo>
                      <a:lnTo>
                        <a:pt x="280" y="573"/>
                      </a:lnTo>
                      <a:lnTo>
                        <a:pt x="287" y="573"/>
                      </a:lnTo>
                      <a:lnTo>
                        <a:pt x="296" y="573"/>
                      </a:lnTo>
                      <a:lnTo>
                        <a:pt x="303" y="575"/>
                      </a:lnTo>
                      <a:lnTo>
                        <a:pt x="312" y="577"/>
                      </a:lnTo>
                      <a:lnTo>
                        <a:pt x="319" y="580"/>
                      </a:lnTo>
                      <a:lnTo>
                        <a:pt x="316" y="605"/>
                      </a:lnTo>
                      <a:lnTo>
                        <a:pt x="310" y="628"/>
                      </a:lnTo>
                      <a:lnTo>
                        <a:pt x="305" y="651"/>
                      </a:lnTo>
                      <a:lnTo>
                        <a:pt x="298" y="674"/>
                      </a:lnTo>
                      <a:lnTo>
                        <a:pt x="291" y="698"/>
                      </a:lnTo>
                      <a:lnTo>
                        <a:pt x="282" y="719"/>
                      </a:lnTo>
                      <a:lnTo>
                        <a:pt x="275" y="742"/>
                      </a:lnTo>
                      <a:lnTo>
                        <a:pt x="266" y="763"/>
                      </a:lnTo>
                      <a:lnTo>
                        <a:pt x="259" y="790"/>
                      </a:lnTo>
                      <a:lnTo>
                        <a:pt x="253" y="819"/>
                      </a:lnTo>
                      <a:lnTo>
                        <a:pt x="253" y="845"/>
                      </a:lnTo>
                      <a:lnTo>
                        <a:pt x="260" y="870"/>
                      </a:lnTo>
                      <a:lnTo>
                        <a:pt x="268" y="881"/>
                      </a:lnTo>
                      <a:lnTo>
                        <a:pt x="276" y="888"/>
                      </a:lnTo>
                      <a:lnTo>
                        <a:pt x="285" y="895"/>
                      </a:lnTo>
                      <a:lnTo>
                        <a:pt x="294" y="899"/>
                      </a:lnTo>
                      <a:lnTo>
                        <a:pt x="301" y="902"/>
                      </a:lnTo>
                      <a:lnTo>
                        <a:pt x="307" y="902"/>
                      </a:lnTo>
                      <a:lnTo>
                        <a:pt x="310" y="901"/>
                      </a:lnTo>
                      <a:lnTo>
                        <a:pt x="312" y="899"/>
                      </a:lnTo>
                      <a:lnTo>
                        <a:pt x="309" y="893"/>
                      </a:lnTo>
                      <a:lnTo>
                        <a:pt x="301" y="885"/>
                      </a:lnTo>
                      <a:lnTo>
                        <a:pt x="294" y="876"/>
                      </a:lnTo>
                      <a:lnTo>
                        <a:pt x="289" y="870"/>
                      </a:lnTo>
                      <a:lnTo>
                        <a:pt x="282" y="860"/>
                      </a:lnTo>
                      <a:lnTo>
                        <a:pt x="276" y="845"/>
                      </a:lnTo>
                      <a:lnTo>
                        <a:pt x="276" y="826"/>
                      </a:lnTo>
                      <a:lnTo>
                        <a:pt x="284" y="804"/>
                      </a:lnTo>
                      <a:lnTo>
                        <a:pt x="287" y="796"/>
                      </a:lnTo>
                      <a:lnTo>
                        <a:pt x="294" y="774"/>
                      </a:lnTo>
                      <a:lnTo>
                        <a:pt x="305" y="746"/>
                      </a:lnTo>
                      <a:lnTo>
                        <a:pt x="319" y="712"/>
                      </a:lnTo>
                      <a:lnTo>
                        <a:pt x="332" y="676"/>
                      </a:lnTo>
                      <a:lnTo>
                        <a:pt x="344" y="642"/>
                      </a:lnTo>
                      <a:lnTo>
                        <a:pt x="353" y="612"/>
                      </a:lnTo>
                      <a:lnTo>
                        <a:pt x="358" y="589"/>
                      </a:lnTo>
                      <a:lnTo>
                        <a:pt x="366" y="589"/>
                      </a:lnTo>
                      <a:lnTo>
                        <a:pt x="374" y="587"/>
                      </a:lnTo>
                      <a:lnTo>
                        <a:pt x="383" y="587"/>
                      </a:lnTo>
                      <a:lnTo>
                        <a:pt x="389" y="587"/>
                      </a:lnTo>
                      <a:lnTo>
                        <a:pt x="380" y="619"/>
                      </a:lnTo>
                      <a:lnTo>
                        <a:pt x="369" y="671"/>
                      </a:lnTo>
                      <a:lnTo>
                        <a:pt x="358" y="723"/>
                      </a:lnTo>
                      <a:lnTo>
                        <a:pt x="355" y="744"/>
                      </a:lnTo>
                      <a:lnTo>
                        <a:pt x="351" y="781"/>
                      </a:lnTo>
                      <a:lnTo>
                        <a:pt x="355" y="817"/>
                      </a:lnTo>
                      <a:lnTo>
                        <a:pt x="362" y="851"/>
                      </a:lnTo>
                      <a:lnTo>
                        <a:pt x="374" y="885"/>
                      </a:lnTo>
                      <a:lnTo>
                        <a:pt x="378" y="886"/>
                      </a:lnTo>
                      <a:lnTo>
                        <a:pt x="383" y="886"/>
                      </a:lnTo>
                      <a:lnTo>
                        <a:pt x="387" y="883"/>
                      </a:lnTo>
                      <a:lnTo>
                        <a:pt x="389" y="879"/>
                      </a:lnTo>
                      <a:lnTo>
                        <a:pt x="378" y="831"/>
                      </a:lnTo>
                      <a:lnTo>
                        <a:pt x="374" y="781"/>
                      </a:lnTo>
                      <a:lnTo>
                        <a:pt x="378" y="731"/>
                      </a:lnTo>
                      <a:lnTo>
                        <a:pt x="383" y="680"/>
                      </a:lnTo>
                      <a:lnTo>
                        <a:pt x="392" y="655"/>
                      </a:lnTo>
                      <a:lnTo>
                        <a:pt x="399" y="630"/>
                      </a:lnTo>
                      <a:lnTo>
                        <a:pt x="406" y="605"/>
                      </a:lnTo>
                      <a:lnTo>
                        <a:pt x="419" y="584"/>
                      </a:lnTo>
                      <a:lnTo>
                        <a:pt x="424" y="582"/>
                      </a:lnTo>
                      <a:lnTo>
                        <a:pt x="430" y="580"/>
                      </a:lnTo>
                      <a:lnTo>
                        <a:pt x="435" y="578"/>
                      </a:lnTo>
                      <a:lnTo>
                        <a:pt x="442" y="578"/>
                      </a:lnTo>
                      <a:lnTo>
                        <a:pt x="424" y="634"/>
                      </a:lnTo>
                      <a:lnTo>
                        <a:pt x="412" y="717"/>
                      </a:lnTo>
                      <a:lnTo>
                        <a:pt x="406" y="806"/>
                      </a:lnTo>
                      <a:lnTo>
                        <a:pt x="410" y="883"/>
                      </a:lnTo>
                      <a:lnTo>
                        <a:pt x="415" y="901"/>
                      </a:lnTo>
                      <a:lnTo>
                        <a:pt x="421" y="922"/>
                      </a:lnTo>
                      <a:lnTo>
                        <a:pt x="426" y="943"/>
                      </a:lnTo>
                      <a:lnTo>
                        <a:pt x="433" y="965"/>
                      </a:lnTo>
                      <a:lnTo>
                        <a:pt x="440" y="986"/>
                      </a:lnTo>
                      <a:lnTo>
                        <a:pt x="449" y="1004"/>
                      </a:lnTo>
                      <a:lnTo>
                        <a:pt x="458" y="1020"/>
                      </a:lnTo>
                      <a:lnTo>
                        <a:pt x="467" y="1032"/>
                      </a:lnTo>
                      <a:lnTo>
                        <a:pt x="478" y="1014"/>
                      </a:lnTo>
                      <a:lnTo>
                        <a:pt x="490" y="970"/>
                      </a:lnTo>
                      <a:lnTo>
                        <a:pt x="503" y="918"/>
                      </a:lnTo>
                      <a:lnTo>
                        <a:pt x="508" y="874"/>
                      </a:lnTo>
                      <a:lnTo>
                        <a:pt x="503" y="886"/>
                      </a:lnTo>
                      <a:lnTo>
                        <a:pt x="492" y="913"/>
                      </a:lnTo>
                      <a:lnTo>
                        <a:pt x="478" y="943"/>
                      </a:lnTo>
                      <a:lnTo>
                        <a:pt x="465" y="965"/>
                      </a:lnTo>
                      <a:lnTo>
                        <a:pt x="458" y="949"/>
                      </a:lnTo>
                      <a:lnTo>
                        <a:pt x="455" y="918"/>
                      </a:lnTo>
                      <a:lnTo>
                        <a:pt x="451" y="890"/>
                      </a:lnTo>
                      <a:lnTo>
                        <a:pt x="449" y="870"/>
                      </a:lnTo>
                      <a:lnTo>
                        <a:pt x="453" y="869"/>
                      </a:lnTo>
                      <a:lnTo>
                        <a:pt x="462" y="867"/>
                      </a:lnTo>
                      <a:lnTo>
                        <a:pt x="476" y="861"/>
                      </a:lnTo>
                      <a:lnTo>
                        <a:pt x="494" y="856"/>
                      </a:lnTo>
                      <a:lnTo>
                        <a:pt x="515" y="847"/>
                      </a:lnTo>
                      <a:lnTo>
                        <a:pt x="536" y="836"/>
                      </a:lnTo>
                      <a:lnTo>
                        <a:pt x="560" y="826"/>
                      </a:lnTo>
                      <a:lnTo>
                        <a:pt x="581" y="812"/>
                      </a:lnTo>
                      <a:lnTo>
                        <a:pt x="592" y="804"/>
                      </a:lnTo>
                      <a:lnTo>
                        <a:pt x="602" y="796"/>
                      </a:lnTo>
                      <a:lnTo>
                        <a:pt x="613" y="787"/>
                      </a:lnTo>
                      <a:lnTo>
                        <a:pt x="624" y="778"/>
                      </a:lnTo>
                      <a:lnTo>
                        <a:pt x="633" y="769"/>
                      </a:lnTo>
                      <a:lnTo>
                        <a:pt x="642" y="758"/>
                      </a:lnTo>
                      <a:lnTo>
                        <a:pt x="652" y="747"/>
                      </a:lnTo>
                      <a:lnTo>
                        <a:pt x="661" y="735"/>
                      </a:lnTo>
                      <a:lnTo>
                        <a:pt x="672" y="721"/>
                      </a:lnTo>
                      <a:lnTo>
                        <a:pt x="682" y="705"/>
                      </a:lnTo>
                      <a:lnTo>
                        <a:pt x="695" y="685"/>
                      </a:lnTo>
                      <a:lnTo>
                        <a:pt x="707" y="664"/>
                      </a:lnTo>
                      <a:lnTo>
                        <a:pt x="720" y="641"/>
                      </a:lnTo>
                      <a:lnTo>
                        <a:pt x="734" y="612"/>
                      </a:lnTo>
                      <a:lnTo>
                        <a:pt x="747" y="582"/>
                      </a:lnTo>
                      <a:lnTo>
                        <a:pt x="759" y="548"/>
                      </a:lnTo>
                      <a:lnTo>
                        <a:pt x="827" y="306"/>
                      </a:lnTo>
                      <a:lnTo>
                        <a:pt x="834" y="283"/>
                      </a:lnTo>
                      <a:lnTo>
                        <a:pt x="845" y="254"/>
                      </a:lnTo>
                      <a:lnTo>
                        <a:pt x="857" y="231"/>
                      </a:lnTo>
                      <a:lnTo>
                        <a:pt x="873" y="222"/>
                      </a:lnTo>
                      <a:lnTo>
                        <a:pt x="864" y="288"/>
                      </a:lnTo>
                      <a:lnTo>
                        <a:pt x="896" y="293"/>
                      </a:lnTo>
                      <a:lnTo>
                        <a:pt x="901" y="103"/>
                      </a:lnTo>
                      <a:lnTo>
                        <a:pt x="916" y="99"/>
                      </a:lnTo>
                      <a:lnTo>
                        <a:pt x="926" y="112"/>
                      </a:lnTo>
                      <a:lnTo>
                        <a:pt x="935" y="124"/>
                      </a:lnTo>
                      <a:lnTo>
                        <a:pt x="946" y="124"/>
                      </a:lnTo>
                      <a:lnTo>
                        <a:pt x="944" y="115"/>
                      </a:lnTo>
                      <a:lnTo>
                        <a:pt x="939" y="101"/>
                      </a:lnTo>
                      <a:lnTo>
                        <a:pt x="934" y="83"/>
                      </a:lnTo>
                      <a:lnTo>
                        <a:pt x="935" y="62"/>
                      </a:lnTo>
                      <a:lnTo>
                        <a:pt x="934" y="62"/>
                      </a:lnTo>
                      <a:lnTo>
                        <a:pt x="928" y="66"/>
                      </a:lnTo>
                      <a:lnTo>
                        <a:pt x="919" y="71"/>
                      </a:lnTo>
                      <a:lnTo>
                        <a:pt x="910" y="76"/>
                      </a:lnTo>
                      <a:lnTo>
                        <a:pt x="900" y="82"/>
                      </a:lnTo>
                      <a:lnTo>
                        <a:pt x="891" y="83"/>
                      </a:lnTo>
                      <a:lnTo>
                        <a:pt x="884" y="83"/>
                      </a:lnTo>
                      <a:lnTo>
                        <a:pt x="878" y="76"/>
                      </a:lnTo>
                      <a:lnTo>
                        <a:pt x="880" y="71"/>
                      </a:lnTo>
                      <a:lnTo>
                        <a:pt x="884" y="62"/>
                      </a:lnTo>
                      <a:lnTo>
                        <a:pt x="889" y="51"/>
                      </a:lnTo>
                      <a:lnTo>
                        <a:pt x="896" y="41"/>
                      </a:lnTo>
                      <a:lnTo>
                        <a:pt x="909" y="32"/>
                      </a:lnTo>
                      <a:lnTo>
                        <a:pt x="925" y="26"/>
                      </a:lnTo>
                      <a:lnTo>
                        <a:pt x="946" y="25"/>
                      </a:lnTo>
                      <a:lnTo>
                        <a:pt x="973" y="28"/>
                      </a:lnTo>
                      <a:lnTo>
                        <a:pt x="976" y="41"/>
                      </a:lnTo>
                      <a:lnTo>
                        <a:pt x="982" y="73"/>
                      </a:lnTo>
                      <a:lnTo>
                        <a:pt x="985" y="105"/>
                      </a:lnTo>
                      <a:lnTo>
                        <a:pt x="982" y="128"/>
                      </a:lnTo>
                      <a:lnTo>
                        <a:pt x="976" y="133"/>
                      </a:lnTo>
                      <a:lnTo>
                        <a:pt x="971" y="140"/>
                      </a:lnTo>
                      <a:lnTo>
                        <a:pt x="964" y="146"/>
                      </a:lnTo>
                      <a:lnTo>
                        <a:pt x="957" y="149"/>
                      </a:lnTo>
                      <a:lnTo>
                        <a:pt x="950" y="155"/>
                      </a:lnTo>
                      <a:lnTo>
                        <a:pt x="941" y="158"/>
                      </a:lnTo>
                      <a:lnTo>
                        <a:pt x="932" y="162"/>
                      </a:lnTo>
                      <a:lnTo>
                        <a:pt x="921" y="165"/>
                      </a:lnTo>
                      <a:lnTo>
                        <a:pt x="921" y="203"/>
                      </a:lnTo>
                      <a:lnTo>
                        <a:pt x="930" y="199"/>
                      </a:lnTo>
                      <a:lnTo>
                        <a:pt x="937" y="196"/>
                      </a:lnTo>
                      <a:lnTo>
                        <a:pt x="944" y="190"/>
                      </a:lnTo>
                      <a:lnTo>
                        <a:pt x="951" y="185"/>
                      </a:lnTo>
                      <a:lnTo>
                        <a:pt x="957" y="180"/>
                      </a:lnTo>
                      <a:lnTo>
                        <a:pt x="964" y="172"/>
                      </a:lnTo>
                      <a:lnTo>
                        <a:pt x="971" y="165"/>
                      </a:lnTo>
                      <a:lnTo>
                        <a:pt x="978" y="158"/>
                      </a:lnTo>
                      <a:lnTo>
                        <a:pt x="992" y="140"/>
                      </a:lnTo>
                      <a:lnTo>
                        <a:pt x="999" y="124"/>
                      </a:lnTo>
                      <a:lnTo>
                        <a:pt x="1001" y="107"/>
                      </a:lnTo>
                      <a:lnTo>
                        <a:pt x="1003" y="78"/>
                      </a:lnTo>
                      <a:lnTo>
                        <a:pt x="1001" y="66"/>
                      </a:lnTo>
                      <a:lnTo>
                        <a:pt x="999" y="48"/>
                      </a:lnTo>
                      <a:lnTo>
                        <a:pt x="996" y="30"/>
                      </a:lnTo>
                      <a:lnTo>
                        <a:pt x="996" y="18"/>
                      </a:lnTo>
                      <a:lnTo>
                        <a:pt x="989" y="12"/>
                      </a:lnTo>
                      <a:lnTo>
                        <a:pt x="980" y="7"/>
                      </a:lnTo>
                      <a:lnTo>
                        <a:pt x="973" y="3"/>
                      </a:lnTo>
                      <a:lnTo>
                        <a:pt x="964" y="2"/>
                      </a:lnTo>
                      <a:lnTo>
                        <a:pt x="953" y="2"/>
                      </a:lnTo>
                      <a:lnTo>
                        <a:pt x="946" y="0"/>
                      </a:lnTo>
                      <a:lnTo>
                        <a:pt x="937" y="0"/>
                      </a:lnTo>
                      <a:lnTo>
                        <a:pt x="930" y="0"/>
                      </a:lnTo>
                      <a:lnTo>
                        <a:pt x="909" y="5"/>
                      </a:lnTo>
                      <a:lnTo>
                        <a:pt x="894" y="10"/>
                      </a:lnTo>
                      <a:lnTo>
                        <a:pt x="885" y="19"/>
                      </a:lnTo>
                      <a:lnTo>
                        <a:pt x="878" y="28"/>
                      </a:lnTo>
                      <a:lnTo>
                        <a:pt x="875" y="39"/>
                      </a:lnTo>
                      <a:lnTo>
                        <a:pt x="871" y="50"/>
                      </a:lnTo>
                      <a:lnTo>
                        <a:pt x="866" y="60"/>
                      </a:lnTo>
                      <a:lnTo>
                        <a:pt x="861" y="69"/>
                      </a:lnTo>
                      <a:lnTo>
                        <a:pt x="857" y="87"/>
                      </a:lnTo>
                      <a:lnTo>
                        <a:pt x="861" y="98"/>
                      </a:lnTo>
                      <a:lnTo>
                        <a:pt x="869" y="105"/>
                      </a:lnTo>
                      <a:lnTo>
                        <a:pt x="878" y="107"/>
                      </a:lnTo>
                      <a:lnTo>
                        <a:pt x="871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7" name="Oval 430"/>
                <p:cNvSpPr>
                  <a:spLocks noChangeArrowheads="1"/>
                </p:cNvSpPr>
                <p:nvPr/>
              </p:nvSpPr>
              <p:spPr bwMode="auto">
                <a:xfrm>
                  <a:off x="2352" y="2312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8" name="Oval 431"/>
                <p:cNvSpPr>
                  <a:spLocks noChangeArrowheads="1"/>
                </p:cNvSpPr>
                <p:nvPr/>
              </p:nvSpPr>
              <p:spPr bwMode="auto">
                <a:xfrm>
                  <a:off x="2496" y="2360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59" name="Oval 433"/>
                <p:cNvSpPr>
                  <a:spLocks noChangeArrowheads="1"/>
                </p:cNvSpPr>
                <p:nvPr/>
              </p:nvSpPr>
              <p:spPr bwMode="auto">
                <a:xfrm>
                  <a:off x="2392" y="2448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0" name="Oval 435"/>
                <p:cNvSpPr>
                  <a:spLocks noChangeArrowheads="1"/>
                </p:cNvSpPr>
                <p:nvPr/>
              </p:nvSpPr>
              <p:spPr bwMode="auto">
                <a:xfrm>
                  <a:off x="2440" y="2456"/>
                  <a:ext cx="32" cy="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1" name="Freeform 437"/>
                <p:cNvSpPr>
                  <a:spLocks/>
                </p:cNvSpPr>
                <p:nvPr/>
              </p:nvSpPr>
              <p:spPr bwMode="auto">
                <a:xfrm flipH="1">
                  <a:off x="1596" y="2133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2" name="Freeform 438"/>
                <p:cNvSpPr>
                  <a:spLocks/>
                </p:cNvSpPr>
                <p:nvPr/>
              </p:nvSpPr>
              <p:spPr bwMode="auto">
                <a:xfrm flipH="1">
                  <a:off x="1572" y="2165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3" name="Freeform 439"/>
                <p:cNvSpPr>
                  <a:spLocks/>
                </p:cNvSpPr>
                <p:nvPr/>
              </p:nvSpPr>
              <p:spPr bwMode="auto">
                <a:xfrm flipH="1">
                  <a:off x="1572" y="2237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64" name="Freeform 440"/>
                <p:cNvSpPr>
                  <a:spLocks/>
                </p:cNvSpPr>
                <p:nvPr/>
              </p:nvSpPr>
              <p:spPr bwMode="auto">
                <a:xfrm flipH="1">
                  <a:off x="1548" y="2269"/>
                  <a:ext cx="166" cy="92"/>
                </a:xfrm>
                <a:custGeom>
                  <a:avLst/>
                  <a:gdLst>
                    <a:gd name="T0" fmla="*/ 155 w 187"/>
                    <a:gd name="T1" fmla="*/ 27 h 123"/>
                    <a:gd name="T2" fmla="*/ 165 w 187"/>
                    <a:gd name="T3" fmla="*/ 48 h 123"/>
                    <a:gd name="T4" fmla="*/ 162 w 187"/>
                    <a:gd name="T5" fmla="*/ 46 h 123"/>
                    <a:gd name="T6" fmla="*/ 147 w 187"/>
                    <a:gd name="T7" fmla="*/ 32 h 123"/>
                    <a:gd name="T8" fmla="*/ 123 w 187"/>
                    <a:gd name="T9" fmla="*/ 19 h 123"/>
                    <a:gd name="T10" fmla="*/ 95 w 187"/>
                    <a:gd name="T11" fmla="*/ 15 h 123"/>
                    <a:gd name="T12" fmla="*/ 67 w 187"/>
                    <a:gd name="T13" fmla="*/ 22 h 123"/>
                    <a:gd name="T14" fmla="*/ 44 w 187"/>
                    <a:gd name="T15" fmla="*/ 41 h 123"/>
                    <a:gd name="T16" fmla="*/ 28 w 187"/>
                    <a:gd name="T17" fmla="*/ 60 h 123"/>
                    <a:gd name="T18" fmla="*/ 16 w 187"/>
                    <a:gd name="T19" fmla="*/ 73 h 123"/>
                    <a:gd name="T20" fmla="*/ 21 w 187"/>
                    <a:gd name="T21" fmla="*/ 76 h 123"/>
                    <a:gd name="T22" fmla="*/ 42 w 187"/>
                    <a:gd name="T23" fmla="*/ 70 h 123"/>
                    <a:gd name="T24" fmla="*/ 70 w 187"/>
                    <a:gd name="T25" fmla="*/ 55 h 123"/>
                    <a:gd name="T26" fmla="*/ 95 w 187"/>
                    <a:gd name="T27" fmla="*/ 43 h 123"/>
                    <a:gd name="T28" fmla="*/ 122 w 187"/>
                    <a:gd name="T29" fmla="*/ 44 h 123"/>
                    <a:gd name="T30" fmla="*/ 144 w 187"/>
                    <a:gd name="T31" fmla="*/ 55 h 123"/>
                    <a:gd name="T32" fmla="*/ 157 w 187"/>
                    <a:gd name="T33" fmla="*/ 68 h 123"/>
                    <a:gd name="T34" fmla="*/ 160 w 187"/>
                    <a:gd name="T35" fmla="*/ 82 h 123"/>
                    <a:gd name="T36" fmla="*/ 160 w 187"/>
                    <a:gd name="T37" fmla="*/ 88 h 123"/>
                    <a:gd name="T38" fmla="*/ 151 w 187"/>
                    <a:gd name="T39" fmla="*/ 79 h 123"/>
                    <a:gd name="T40" fmla="*/ 135 w 187"/>
                    <a:gd name="T41" fmla="*/ 67 h 123"/>
                    <a:gd name="T42" fmla="*/ 117 w 187"/>
                    <a:gd name="T43" fmla="*/ 58 h 123"/>
                    <a:gd name="T44" fmla="*/ 99 w 187"/>
                    <a:gd name="T45" fmla="*/ 58 h 123"/>
                    <a:gd name="T46" fmla="*/ 71 w 187"/>
                    <a:gd name="T47" fmla="*/ 68 h 123"/>
                    <a:gd name="T48" fmla="*/ 46 w 187"/>
                    <a:gd name="T49" fmla="*/ 80 h 123"/>
                    <a:gd name="T50" fmla="*/ 24 w 187"/>
                    <a:gd name="T51" fmla="*/ 89 h 123"/>
                    <a:gd name="T52" fmla="*/ 5 w 187"/>
                    <a:gd name="T53" fmla="*/ 88 h 123"/>
                    <a:gd name="T54" fmla="*/ 0 w 187"/>
                    <a:gd name="T55" fmla="*/ 73 h 123"/>
                    <a:gd name="T56" fmla="*/ 10 w 187"/>
                    <a:gd name="T57" fmla="*/ 58 h 123"/>
                    <a:gd name="T58" fmla="*/ 24 w 187"/>
                    <a:gd name="T59" fmla="*/ 41 h 123"/>
                    <a:gd name="T60" fmla="*/ 46 w 187"/>
                    <a:gd name="T61" fmla="*/ 22 h 123"/>
                    <a:gd name="T62" fmla="*/ 76 w 187"/>
                    <a:gd name="T63" fmla="*/ 4 h 123"/>
                    <a:gd name="T64" fmla="*/ 105 w 187"/>
                    <a:gd name="T65" fmla="*/ 0 h 123"/>
                    <a:gd name="T66" fmla="*/ 122 w 187"/>
                    <a:gd name="T67" fmla="*/ 3 h 123"/>
                    <a:gd name="T68" fmla="*/ 133 w 187"/>
                    <a:gd name="T69" fmla="*/ 8 h 123"/>
                    <a:gd name="T70" fmla="*/ 143 w 187"/>
                    <a:gd name="T71" fmla="*/ 15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7"/>
                    <a:gd name="T109" fmla="*/ 0 h 123"/>
                    <a:gd name="T110" fmla="*/ 187 w 187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7" h="123">
                      <a:moveTo>
                        <a:pt x="166" y="23"/>
                      </a:moveTo>
                      <a:lnTo>
                        <a:pt x="175" y="36"/>
                      </a:lnTo>
                      <a:lnTo>
                        <a:pt x="182" y="50"/>
                      </a:lnTo>
                      <a:lnTo>
                        <a:pt x="186" y="64"/>
                      </a:lnTo>
                      <a:lnTo>
                        <a:pt x="187" y="69"/>
                      </a:lnTo>
                      <a:lnTo>
                        <a:pt x="182" y="62"/>
                      </a:lnTo>
                      <a:lnTo>
                        <a:pt x="175" y="53"/>
                      </a:lnTo>
                      <a:lnTo>
                        <a:pt x="166" y="43"/>
                      </a:lnTo>
                      <a:lnTo>
                        <a:pt x="153" y="32"/>
                      </a:lnTo>
                      <a:lnTo>
                        <a:pt x="139" y="25"/>
                      </a:lnTo>
                      <a:lnTo>
                        <a:pt x="123" y="20"/>
                      </a:lnTo>
                      <a:lnTo>
                        <a:pt x="107" y="20"/>
                      </a:lnTo>
                      <a:lnTo>
                        <a:pt x="89" y="23"/>
                      </a:lnTo>
                      <a:lnTo>
                        <a:pt x="75" y="30"/>
                      </a:lnTo>
                      <a:lnTo>
                        <a:pt x="63" y="43"/>
                      </a:lnTo>
                      <a:lnTo>
                        <a:pt x="50" y="55"/>
                      </a:lnTo>
                      <a:lnTo>
                        <a:pt x="40" y="68"/>
                      </a:lnTo>
                      <a:lnTo>
                        <a:pt x="31" y="80"/>
                      </a:lnTo>
                      <a:lnTo>
                        <a:pt x="24" y="91"/>
                      </a:lnTo>
                      <a:lnTo>
                        <a:pt x="18" y="98"/>
                      </a:lnTo>
                      <a:lnTo>
                        <a:pt x="16" y="100"/>
                      </a:lnTo>
                      <a:lnTo>
                        <a:pt x="24" y="102"/>
                      </a:lnTo>
                      <a:lnTo>
                        <a:pt x="32" y="98"/>
                      </a:lnTo>
                      <a:lnTo>
                        <a:pt x="47" y="93"/>
                      </a:lnTo>
                      <a:lnTo>
                        <a:pt x="63" y="84"/>
                      </a:lnTo>
                      <a:lnTo>
                        <a:pt x="79" y="73"/>
                      </a:lnTo>
                      <a:lnTo>
                        <a:pt x="93" y="64"/>
                      </a:lnTo>
                      <a:lnTo>
                        <a:pt x="107" y="57"/>
                      </a:lnTo>
                      <a:lnTo>
                        <a:pt x="120" y="53"/>
                      </a:lnTo>
                      <a:lnTo>
                        <a:pt x="137" y="59"/>
                      </a:lnTo>
                      <a:lnTo>
                        <a:pt x="152" y="64"/>
                      </a:lnTo>
                      <a:lnTo>
                        <a:pt x="162" y="73"/>
                      </a:lnTo>
                      <a:lnTo>
                        <a:pt x="171" y="82"/>
                      </a:lnTo>
                      <a:lnTo>
                        <a:pt x="177" y="91"/>
                      </a:lnTo>
                      <a:lnTo>
                        <a:pt x="178" y="100"/>
                      </a:lnTo>
                      <a:lnTo>
                        <a:pt x="180" y="109"/>
                      </a:lnTo>
                      <a:lnTo>
                        <a:pt x="182" y="118"/>
                      </a:lnTo>
                      <a:lnTo>
                        <a:pt x="180" y="118"/>
                      </a:lnTo>
                      <a:lnTo>
                        <a:pt x="175" y="112"/>
                      </a:lnTo>
                      <a:lnTo>
                        <a:pt x="170" y="105"/>
                      </a:lnTo>
                      <a:lnTo>
                        <a:pt x="161" y="98"/>
                      </a:lnTo>
                      <a:lnTo>
                        <a:pt x="152" y="89"/>
                      </a:lnTo>
                      <a:lnTo>
                        <a:pt x="141" y="82"/>
                      </a:lnTo>
                      <a:lnTo>
                        <a:pt x="132" y="77"/>
                      </a:lnTo>
                      <a:lnTo>
                        <a:pt x="125" y="75"/>
                      </a:lnTo>
                      <a:lnTo>
                        <a:pt x="111" y="78"/>
                      </a:lnTo>
                      <a:lnTo>
                        <a:pt x="95" y="84"/>
                      </a:lnTo>
                      <a:lnTo>
                        <a:pt x="80" y="91"/>
                      </a:lnTo>
                      <a:lnTo>
                        <a:pt x="66" y="98"/>
                      </a:lnTo>
                      <a:lnTo>
                        <a:pt x="52" y="107"/>
                      </a:lnTo>
                      <a:lnTo>
                        <a:pt x="40" y="114"/>
                      </a:lnTo>
                      <a:lnTo>
                        <a:pt x="27" y="119"/>
                      </a:lnTo>
                      <a:lnTo>
                        <a:pt x="16" y="123"/>
                      </a:lnTo>
                      <a:lnTo>
                        <a:pt x="6" y="118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6" y="85"/>
                      </a:lnTo>
                      <a:lnTo>
                        <a:pt x="11" y="78"/>
                      </a:lnTo>
                      <a:lnTo>
                        <a:pt x="16" y="68"/>
                      </a:lnTo>
                      <a:lnTo>
                        <a:pt x="27" y="55"/>
                      </a:lnTo>
                      <a:lnTo>
                        <a:pt x="38" y="41"/>
                      </a:lnTo>
                      <a:lnTo>
                        <a:pt x="52" y="29"/>
                      </a:lnTo>
                      <a:lnTo>
                        <a:pt x="68" y="16"/>
                      </a:lnTo>
                      <a:lnTo>
                        <a:pt x="86" y="5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129" y="0"/>
                      </a:lnTo>
                      <a:lnTo>
                        <a:pt x="137" y="4"/>
                      </a:lnTo>
                      <a:lnTo>
                        <a:pt x="145" y="5"/>
                      </a:lnTo>
                      <a:lnTo>
                        <a:pt x="150" y="11"/>
                      </a:lnTo>
                      <a:lnTo>
                        <a:pt x="155" y="14"/>
                      </a:lnTo>
                      <a:lnTo>
                        <a:pt x="161" y="20"/>
                      </a:lnTo>
                      <a:lnTo>
                        <a:pt x="16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3" name="Group 68"/>
              <p:cNvGrpSpPr>
                <a:grpSpLocks/>
              </p:cNvGrpSpPr>
              <p:nvPr/>
            </p:nvGrpSpPr>
            <p:grpSpPr bwMode="auto">
              <a:xfrm rot="1137986" flipH="1">
                <a:off x="384" y="3321"/>
                <a:ext cx="470" cy="712"/>
                <a:chOff x="4740" y="1226"/>
                <a:chExt cx="609" cy="864"/>
              </a:xfrm>
            </p:grpSpPr>
            <p:sp>
              <p:nvSpPr>
                <p:cNvPr id="14420" name="Oval 61"/>
                <p:cNvSpPr>
                  <a:spLocks noChangeArrowheads="1"/>
                </p:cNvSpPr>
                <p:nvPr/>
              </p:nvSpPr>
              <p:spPr bwMode="auto">
                <a:xfrm>
                  <a:off x="4857" y="2001"/>
                  <a:ext cx="392" cy="8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238" name="Freeform 62"/>
                <p:cNvSpPr>
                  <a:spLocks/>
                </p:cNvSpPr>
                <p:nvPr/>
              </p:nvSpPr>
              <p:spPr bwMode="auto">
                <a:xfrm>
                  <a:off x="4769" y="1507"/>
                  <a:ext cx="543" cy="5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4" y="886"/>
                    </a:cxn>
                    <a:cxn ang="0">
                      <a:pos x="158" y="906"/>
                    </a:cxn>
                    <a:cxn ang="0">
                      <a:pos x="214" y="934"/>
                    </a:cxn>
                    <a:cxn ang="0">
                      <a:pos x="286" y="946"/>
                    </a:cxn>
                    <a:cxn ang="0">
                      <a:pos x="390" y="962"/>
                    </a:cxn>
                    <a:cxn ang="0">
                      <a:pos x="482" y="958"/>
                    </a:cxn>
                    <a:cxn ang="0">
                      <a:pos x="550" y="954"/>
                    </a:cxn>
                    <a:cxn ang="0">
                      <a:pos x="602" y="950"/>
                    </a:cxn>
                    <a:cxn ang="0">
                      <a:pos x="654" y="942"/>
                    </a:cxn>
                    <a:cxn ang="0">
                      <a:pos x="706" y="930"/>
                    </a:cxn>
                    <a:cxn ang="0">
                      <a:pos x="738" y="918"/>
                    </a:cxn>
                    <a:cxn ang="0">
                      <a:pos x="762" y="898"/>
                    </a:cxn>
                    <a:cxn ang="0">
                      <a:pos x="762" y="878"/>
                    </a:cxn>
                    <a:cxn ang="0">
                      <a:pos x="864" y="0"/>
                    </a:cxn>
                  </a:cxnLst>
                  <a:rect l="0" t="0" r="r" b="b"/>
                  <a:pathLst>
                    <a:path w="864" h="962">
                      <a:moveTo>
                        <a:pt x="0" y="0"/>
                      </a:moveTo>
                      <a:lnTo>
                        <a:pt x="154" y="886"/>
                      </a:lnTo>
                      <a:lnTo>
                        <a:pt x="158" y="906"/>
                      </a:lnTo>
                      <a:lnTo>
                        <a:pt x="214" y="934"/>
                      </a:lnTo>
                      <a:lnTo>
                        <a:pt x="286" y="946"/>
                      </a:lnTo>
                      <a:lnTo>
                        <a:pt x="390" y="962"/>
                      </a:lnTo>
                      <a:lnTo>
                        <a:pt x="482" y="958"/>
                      </a:lnTo>
                      <a:lnTo>
                        <a:pt x="550" y="954"/>
                      </a:lnTo>
                      <a:lnTo>
                        <a:pt x="602" y="950"/>
                      </a:lnTo>
                      <a:lnTo>
                        <a:pt x="654" y="942"/>
                      </a:lnTo>
                      <a:lnTo>
                        <a:pt x="706" y="930"/>
                      </a:lnTo>
                      <a:lnTo>
                        <a:pt x="738" y="918"/>
                      </a:lnTo>
                      <a:lnTo>
                        <a:pt x="762" y="898"/>
                      </a:lnTo>
                      <a:lnTo>
                        <a:pt x="762" y="878"/>
                      </a:lnTo>
                      <a:lnTo>
                        <a:pt x="864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bg2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2" name="Oval 63"/>
                <p:cNvSpPr>
                  <a:spLocks noChangeArrowheads="1"/>
                </p:cNvSpPr>
                <p:nvPr/>
              </p:nvSpPr>
              <p:spPr bwMode="auto">
                <a:xfrm>
                  <a:off x="4766" y="1448"/>
                  <a:ext cx="543" cy="11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23" name="Freeform 64"/>
                <p:cNvSpPr>
                  <a:spLocks/>
                </p:cNvSpPr>
                <p:nvPr/>
              </p:nvSpPr>
              <p:spPr bwMode="auto">
                <a:xfrm>
                  <a:off x="4740" y="1271"/>
                  <a:ext cx="609" cy="304"/>
                </a:xfrm>
                <a:custGeom>
                  <a:avLst/>
                  <a:gdLst>
                    <a:gd name="T0" fmla="*/ 28 w 1017"/>
                    <a:gd name="T1" fmla="*/ 260 h 500"/>
                    <a:gd name="T2" fmla="*/ 51 w 1017"/>
                    <a:gd name="T3" fmla="*/ 292 h 500"/>
                    <a:gd name="T4" fmla="*/ 4 w 1017"/>
                    <a:gd name="T5" fmla="*/ 189 h 500"/>
                    <a:gd name="T6" fmla="*/ 26 w 1017"/>
                    <a:gd name="T7" fmla="*/ 102 h 500"/>
                    <a:gd name="T8" fmla="*/ 94 w 1017"/>
                    <a:gd name="T9" fmla="*/ 32 h 500"/>
                    <a:gd name="T10" fmla="*/ 245 w 1017"/>
                    <a:gd name="T11" fmla="*/ 3 h 500"/>
                    <a:gd name="T12" fmla="*/ 464 w 1017"/>
                    <a:gd name="T13" fmla="*/ 14 h 500"/>
                    <a:gd name="T14" fmla="*/ 568 w 1017"/>
                    <a:gd name="T15" fmla="*/ 80 h 500"/>
                    <a:gd name="T16" fmla="*/ 601 w 1017"/>
                    <a:gd name="T17" fmla="*/ 149 h 500"/>
                    <a:gd name="T18" fmla="*/ 601 w 1017"/>
                    <a:gd name="T19" fmla="*/ 226 h 500"/>
                    <a:gd name="T20" fmla="*/ 550 w 1017"/>
                    <a:gd name="T21" fmla="*/ 292 h 500"/>
                    <a:gd name="T22" fmla="*/ 572 w 1017"/>
                    <a:gd name="T23" fmla="*/ 268 h 5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500"/>
                    <a:gd name="T38" fmla="*/ 1017 w 1017"/>
                    <a:gd name="T39" fmla="*/ 500 h 5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500">
                      <a:moveTo>
                        <a:pt x="47" y="427"/>
                      </a:moveTo>
                      <a:cubicBezTo>
                        <a:pt x="53" y="436"/>
                        <a:pt x="92" y="500"/>
                        <a:pt x="85" y="481"/>
                      </a:cubicBezTo>
                      <a:cubicBezTo>
                        <a:pt x="78" y="462"/>
                        <a:pt x="14" y="363"/>
                        <a:pt x="7" y="311"/>
                      </a:cubicBezTo>
                      <a:cubicBezTo>
                        <a:pt x="0" y="259"/>
                        <a:pt x="18" y="210"/>
                        <a:pt x="43" y="167"/>
                      </a:cubicBezTo>
                      <a:cubicBezTo>
                        <a:pt x="68" y="124"/>
                        <a:pt x="96" y="80"/>
                        <a:pt x="157" y="53"/>
                      </a:cubicBezTo>
                      <a:cubicBezTo>
                        <a:pt x="218" y="26"/>
                        <a:pt x="306" y="10"/>
                        <a:pt x="409" y="5"/>
                      </a:cubicBezTo>
                      <a:cubicBezTo>
                        <a:pt x="512" y="0"/>
                        <a:pt x="685" y="2"/>
                        <a:pt x="775" y="23"/>
                      </a:cubicBezTo>
                      <a:cubicBezTo>
                        <a:pt x="865" y="44"/>
                        <a:pt x="911" y="94"/>
                        <a:pt x="949" y="131"/>
                      </a:cubicBezTo>
                      <a:cubicBezTo>
                        <a:pt x="987" y="168"/>
                        <a:pt x="994" y="205"/>
                        <a:pt x="1003" y="245"/>
                      </a:cubicBezTo>
                      <a:cubicBezTo>
                        <a:pt x="1012" y="285"/>
                        <a:pt x="1017" y="332"/>
                        <a:pt x="1003" y="371"/>
                      </a:cubicBezTo>
                      <a:cubicBezTo>
                        <a:pt x="989" y="410"/>
                        <a:pt x="926" y="469"/>
                        <a:pt x="918" y="481"/>
                      </a:cubicBezTo>
                      <a:cubicBezTo>
                        <a:pt x="910" y="493"/>
                        <a:pt x="948" y="449"/>
                        <a:pt x="956" y="44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4" name="Freeform 65" descr="Дуб"/>
                <p:cNvSpPr>
                  <a:spLocks/>
                </p:cNvSpPr>
                <p:nvPr/>
              </p:nvSpPr>
              <p:spPr bwMode="auto">
                <a:xfrm>
                  <a:off x="4879" y="1226"/>
                  <a:ext cx="323" cy="87"/>
                </a:xfrm>
                <a:custGeom>
                  <a:avLst/>
                  <a:gdLst>
                    <a:gd name="T0" fmla="*/ 5 w 1352"/>
                    <a:gd name="T1" fmla="*/ 37 h 331"/>
                    <a:gd name="T2" fmla="*/ 35 w 1352"/>
                    <a:gd name="T3" fmla="*/ 20 h 331"/>
                    <a:gd name="T4" fmla="*/ 192 w 1352"/>
                    <a:gd name="T5" fmla="*/ 3 h 331"/>
                    <a:gd name="T6" fmla="*/ 307 w 1352"/>
                    <a:gd name="T7" fmla="*/ 37 h 331"/>
                    <a:gd name="T8" fmla="*/ 291 w 1352"/>
                    <a:gd name="T9" fmla="*/ 79 h 331"/>
                    <a:gd name="T10" fmla="*/ 215 w 1352"/>
                    <a:gd name="T11" fmla="*/ 62 h 331"/>
                    <a:gd name="T12" fmla="*/ 127 w 1352"/>
                    <a:gd name="T13" fmla="*/ 62 h 331"/>
                    <a:gd name="T14" fmla="*/ 20 w 1352"/>
                    <a:gd name="T15" fmla="*/ 83 h 331"/>
                    <a:gd name="T16" fmla="*/ 5 w 1352"/>
                    <a:gd name="T17" fmla="*/ 37 h 3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52"/>
                    <a:gd name="T28" fmla="*/ 0 h 331"/>
                    <a:gd name="T29" fmla="*/ 1352 w 1352"/>
                    <a:gd name="T30" fmla="*/ 331 h 3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5" name="Freeform 66"/>
                <p:cNvSpPr>
                  <a:spLocks/>
                </p:cNvSpPr>
                <p:nvPr/>
              </p:nvSpPr>
              <p:spPr bwMode="auto">
                <a:xfrm>
                  <a:off x="5279" y="1535"/>
                  <a:ext cx="37" cy="26"/>
                </a:xfrm>
                <a:custGeom>
                  <a:avLst/>
                  <a:gdLst>
                    <a:gd name="T0" fmla="*/ 0 w 117"/>
                    <a:gd name="T1" fmla="*/ 9 h 99"/>
                    <a:gd name="T2" fmla="*/ 15 w 117"/>
                    <a:gd name="T3" fmla="*/ 1 h 99"/>
                    <a:gd name="T4" fmla="*/ 35 w 117"/>
                    <a:gd name="T5" fmla="*/ 13 h 99"/>
                    <a:gd name="T6" fmla="*/ 25 w 117"/>
                    <a:gd name="T7" fmla="*/ 26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99"/>
                    <a:gd name="T14" fmla="*/ 117 w 117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26" name="Freeform 67"/>
                <p:cNvSpPr>
                  <a:spLocks/>
                </p:cNvSpPr>
                <p:nvPr/>
              </p:nvSpPr>
              <p:spPr bwMode="auto">
                <a:xfrm rot="-4708713">
                  <a:off x="4766" y="1529"/>
                  <a:ext cx="30" cy="31"/>
                </a:xfrm>
                <a:custGeom>
                  <a:avLst/>
                  <a:gdLst>
                    <a:gd name="T0" fmla="*/ 0 w 117"/>
                    <a:gd name="T1" fmla="*/ 11 h 99"/>
                    <a:gd name="T2" fmla="*/ 12 w 117"/>
                    <a:gd name="T3" fmla="*/ 1 h 99"/>
                    <a:gd name="T4" fmla="*/ 29 w 117"/>
                    <a:gd name="T5" fmla="*/ 16 h 99"/>
                    <a:gd name="T6" fmla="*/ 21 w 117"/>
                    <a:gd name="T7" fmla="*/ 31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99"/>
                    <a:gd name="T14" fmla="*/ 117 w 117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4" name="Group 468"/>
              <p:cNvGrpSpPr>
                <a:grpSpLocks/>
              </p:cNvGrpSpPr>
              <p:nvPr/>
            </p:nvGrpSpPr>
            <p:grpSpPr bwMode="auto">
              <a:xfrm rot="8215566">
                <a:off x="588" y="3096"/>
                <a:ext cx="786" cy="136"/>
                <a:chOff x="420" y="2784"/>
                <a:chExt cx="786" cy="136"/>
              </a:xfrm>
            </p:grpSpPr>
            <p:sp>
              <p:nvSpPr>
                <p:cNvPr id="14413" name="Freeform 449"/>
                <p:cNvSpPr>
                  <a:spLocks/>
                </p:cNvSpPr>
                <p:nvPr/>
              </p:nvSpPr>
              <p:spPr bwMode="auto">
                <a:xfrm>
                  <a:off x="420" y="2784"/>
                  <a:ext cx="786" cy="93"/>
                </a:xfrm>
                <a:custGeom>
                  <a:avLst/>
                  <a:gdLst>
                    <a:gd name="T0" fmla="*/ 32 w 786"/>
                    <a:gd name="T1" fmla="*/ 1 h 279"/>
                    <a:gd name="T2" fmla="*/ 57 w 786"/>
                    <a:gd name="T3" fmla="*/ 0 h 279"/>
                    <a:gd name="T4" fmla="*/ 95 w 786"/>
                    <a:gd name="T5" fmla="*/ 0 h 279"/>
                    <a:gd name="T6" fmla="*/ 141 w 786"/>
                    <a:gd name="T7" fmla="*/ 1 h 279"/>
                    <a:gd name="T8" fmla="*/ 196 w 786"/>
                    <a:gd name="T9" fmla="*/ 4 h 279"/>
                    <a:gd name="T10" fmla="*/ 255 w 786"/>
                    <a:gd name="T11" fmla="*/ 6 h 279"/>
                    <a:gd name="T12" fmla="*/ 315 w 786"/>
                    <a:gd name="T13" fmla="*/ 9 h 279"/>
                    <a:gd name="T14" fmla="*/ 376 w 786"/>
                    <a:gd name="T15" fmla="*/ 12 h 279"/>
                    <a:gd name="T16" fmla="*/ 433 w 786"/>
                    <a:gd name="T17" fmla="*/ 16 h 279"/>
                    <a:gd name="T18" fmla="*/ 485 w 786"/>
                    <a:gd name="T19" fmla="*/ 20 h 279"/>
                    <a:gd name="T20" fmla="*/ 529 w 786"/>
                    <a:gd name="T21" fmla="*/ 22 h 279"/>
                    <a:gd name="T22" fmla="*/ 564 w 786"/>
                    <a:gd name="T23" fmla="*/ 24 h 279"/>
                    <a:gd name="T24" fmla="*/ 585 w 786"/>
                    <a:gd name="T25" fmla="*/ 25 h 279"/>
                    <a:gd name="T26" fmla="*/ 605 w 786"/>
                    <a:gd name="T27" fmla="*/ 25 h 279"/>
                    <a:gd name="T28" fmla="*/ 625 w 786"/>
                    <a:gd name="T29" fmla="*/ 26 h 279"/>
                    <a:gd name="T30" fmla="*/ 644 w 786"/>
                    <a:gd name="T31" fmla="*/ 27 h 279"/>
                    <a:gd name="T32" fmla="*/ 663 w 786"/>
                    <a:gd name="T33" fmla="*/ 28 h 279"/>
                    <a:gd name="T34" fmla="*/ 682 w 786"/>
                    <a:gd name="T35" fmla="*/ 28 h 279"/>
                    <a:gd name="T36" fmla="*/ 700 w 786"/>
                    <a:gd name="T37" fmla="*/ 29 h 279"/>
                    <a:gd name="T38" fmla="*/ 716 w 786"/>
                    <a:gd name="T39" fmla="*/ 30 h 279"/>
                    <a:gd name="T40" fmla="*/ 736 w 786"/>
                    <a:gd name="T41" fmla="*/ 33 h 279"/>
                    <a:gd name="T42" fmla="*/ 758 w 786"/>
                    <a:gd name="T43" fmla="*/ 36 h 279"/>
                    <a:gd name="T44" fmla="*/ 772 w 786"/>
                    <a:gd name="T45" fmla="*/ 41 h 279"/>
                    <a:gd name="T46" fmla="*/ 778 w 786"/>
                    <a:gd name="T47" fmla="*/ 47 h 279"/>
                    <a:gd name="T48" fmla="*/ 783 w 786"/>
                    <a:gd name="T49" fmla="*/ 55 h 279"/>
                    <a:gd name="T50" fmla="*/ 786 w 786"/>
                    <a:gd name="T51" fmla="*/ 65 h 279"/>
                    <a:gd name="T52" fmla="*/ 783 w 786"/>
                    <a:gd name="T53" fmla="*/ 74 h 279"/>
                    <a:gd name="T54" fmla="*/ 777 w 786"/>
                    <a:gd name="T55" fmla="*/ 82 h 279"/>
                    <a:gd name="T56" fmla="*/ 763 w 786"/>
                    <a:gd name="T57" fmla="*/ 89 h 279"/>
                    <a:gd name="T58" fmla="*/ 747 w 786"/>
                    <a:gd name="T59" fmla="*/ 92 h 279"/>
                    <a:gd name="T60" fmla="*/ 726 w 786"/>
                    <a:gd name="T61" fmla="*/ 93 h 279"/>
                    <a:gd name="T62" fmla="*/ 694 w 786"/>
                    <a:gd name="T63" fmla="*/ 93 h 279"/>
                    <a:gd name="T64" fmla="*/ 654 w 786"/>
                    <a:gd name="T65" fmla="*/ 91 h 279"/>
                    <a:gd name="T66" fmla="*/ 608 w 786"/>
                    <a:gd name="T67" fmla="*/ 90 h 279"/>
                    <a:gd name="T68" fmla="*/ 559 w 786"/>
                    <a:gd name="T69" fmla="*/ 87 h 279"/>
                    <a:gd name="T70" fmla="*/ 507 w 786"/>
                    <a:gd name="T71" fmla="*/ 84 h 279"/>
                    <a:gd name="T72" fmla="*/ 456 w 786"/>
                    <a:gd name="T73" fmla="*/ 81 h 279"/>
                    <a:gd name="T74" fmla="*/ 405 w 786"/>
                    <a:gd name="T75" fmla="*/ 77 h 279"/>
                    <a:gd name="T76" fmla="*/ 359 w 786"/>
                    <a:gd name="T77" fmla="*/ 75 h 279"/>
                    <a:gd name="T78" fmla="*/ 317 w 786"/>
                    <a:gd name="T79" fmla="*/ 72 h 279"/>
                    <a:gd name="T80" fmla="*/ 284 w 786"/>
                    <a:gd name="T81" fmla="*/ 70 h 279"/>
                    <a:gd name="T82" fmla="*/ 258 w 786"/>
                    <a:gd name="T83" fmla="*/ 68 h 279"/>
                    <a:gd name="T84" fmla="*/ 239 w 786"/>
                    <a:gd name="T85" fmla="*/ 67 h 279"/>
                    <a:gd name="T86" fmla="*/ 216 w 786"/>
                    <a:gd name="T87" fmla="*/ 66 h 279"/>
                    <a:gd name="T88" fmla="*/ 188 w 786"/>
                    <a:gd name="T89" fmla="*/ 65 h 279"/>
                    <a:gd name="T90" fmla="*/ 160 w 786"/>
                    <a:gd name="T91" fmla="*/ 64 h 279"/>
                    <a:gd name="T92" fmla="*/ 131 w 786"/>
                    <a:gd name="T93" fmla="*/ 63 h 279"/>
                    <a:gd name="T94" fmla="*/ 102 w 786"/>
                    <a:gd name="T95" fmla="*/ 62 h 279"/>
                    <a:gd name="T96" fmla="*/ 74 w 786"/>
                    <a:gd name="T97" fmla="*/ 61 h 279"/>
                    <a:gd name="T98" fmla="*/ 50 w 786"/>
                    <a:gd name="T99" fmla="*/ 58 h 279"/>
                    <a:gd name="T100" fmla="*/ 29 w 786"/>
                    <a:gd name="T101" fmla="*/ 57 h 279"/>
                    <a:gd name="T102" fmla="*/ 14 w 786"/>
                    <a:gd name="T103" fmla="*/ 55 h 279"/>
                    <a:gd name="T104" fmla="*/ 1 w 786"/>
                    <a:gd name="T105" fmla="*/ 51 h 279"/>
                    <a:gd name="T106" fmla="*/ 10 w 786"/>
                    <a:gd name="T107" fmla="*/ 44 h 279"/>
                    <a:gd name="T108" fmla="*/ 25 w 786"/>
                    <a:gd name="T109" fmla="*/ 37 h 279"/>
                    <a:gd name="T110" fmla="*/ 31 w 786"/>
                    <a:gd name="T111" fmla="*/ 31 h 279"/>
                    <a:gd name="T112" fmla="*/ 31 w 786"/>
                    <a:gd name="T113" fmla="*/ 24 h 279"/>
                    <a:gd name="T114" fmla="*/ 27 w 786"/>
                    <a:gd name="T115" fmla="*/ 18 h 279"/>
                    <a:gd name="T116" fmla="*/ 24 w 786"/>
                    <a:gd name="T117" fmla="*/ 12 h 279"/>
                    <a:gd name="T118" fmla="*/ 22 w 786"/>
                    <a:gd name="T119" fmla="*/ 6 h 27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6"/>
                    <a:gd name="T181" fmla="*/ 0 h 279"/>
                    <a:gd name="T182" fmla="*/ 786 w 786"/>
                    <a:gd name="T183" fmla="*/ 279 h 27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6" h="279">
                      <a:moveTo>
                        <a:pt x="22" y="17"/>
                      </a:moveTo>
                      <a:lnTo>
                        <a:pt x="22" y="12"/>
                      </a:lnTo>
                      <a:lnTo>
                        <a:pt x="26" y="8"/>
                      </a:lnTo>
                      <a:lnTo>
                        <a:pt x="29" y="7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1" y="3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95" y="1"/>
                      </a:lnTo>
                      <a:lnTo>
                        <a:pt x="103" y="1"/>
                      </a:lnTo>
                      <a:lnTo>
                        <a:pt x="112" y="1"/>
                      </a:lnTo>
                      <a:lnTo>
                        <a:pt x="121" y="1"/>
                      </a:lnTo>
                      <a:lnTo>
                        <a:pt x="131" y="3"/>
                      </a:lnTo>
                      <a:lnTo>
                        <a:pt x="141" y="4"/>
                      </a:lnTo>
                      <a:lnTo>
                        <a:pt x="151" y="4"/>
                      </a:lnTo>
                      <a:lnTo>
                        <a:pt x="164" y="5"/>
                      </a:lnTo>
                      <a:lnTo>
                        <a:pt x="173" y="8"/>
                      </a:lnTo>
                      <a:lnTo>
                        <a:pt x="185" y="9"/>
                      </a:lnTo>
                      <a:lnTo>
                        <a:pt x="196" y="11"/>
                      </a:lnTo>
                      <a:lnTo>
                        <a:pt x="208" y="12"/>
                      </a:lnTo>
                      <a:lnTo>
                        <a:pt x="219" y="15"/>
                      </a:lnTo>
                      <a:lnTo>
                        <a:pt x="231" y="16"/>
                      </a:lnTo>
                      <a:lnTo>
                        <a:pt x="243" y="17"/>
                      </a:lnTo>
                      <a:lnTo>
                        <a:pt x="255" y="19"/>
                      </a:lnTo>
                      <a:lnTo>
                        <a:pt x="268" y="21"/>
                      </a:lnTo>
                      <a:lnTo>
                        <a:pt x="279" y="23"/>
                      </a:lnTo>
                      <a:lnTo>
                        <a:pt x="291" y="24"/>
                      </a:lnTo>
                      <a:lnTo>
                        <a:pt x="302" y="27"/>
                      </a:lnTo>
                      <a:lnTo>
                        <a:pt x="315" y="28"/>
                      </a:lnTo>
                      <a:lnTo>
                        <a:pt x="328" y="31"/>
                      </a:lnTo>
                      <a:lnTo>
                        <a:pt x="340" y="32"/>
                      </a:lnTo>
                      <a:lnTo>
                        <a:pt x="352" y="35"/>
                      </a:lnTo>
                      <a:lnTo>
                        <a:pt x="364" y="36"/>
                      </a:lnTo>
                      <a:lnTo>
                        <a:pt x="376" y="37"/>
                      </a:lnTo>
                      <a:lnTo>
                        <a:pt x="388" y="40"/>
                      </a:lnTo>
                      <a:lnTo>
                        <a:pt x="399" y="41"/>
                      </a:lnTo>
                      <a:lnTo>
                        <a:pt x="411" y="44"/>
                      </a:lnTo>
                      <a:lnTo>
                        <a:pt x="421" y="45"/>
                      </a:lnTo>
                      <a:lnTo>
                        <a:pt x="433" y="48"/>
                      </a:lnTo>
                      <a:lnTo>
                        <a:pt x="445" y="51"/>
                      </a:lnTo>
                      <a:lnTo>
                        <a:pt x="455" y="54"/>
                      </a:lnTo>
                      <a:lnTo>
                        <a:pt x="465" y="55"/>
                      </a:lnTo>
                      <a:lnTo>
                        <a:pt x="475" y="56"/>
                      </a:lnTo>
                      <a:lnTo>
                        <a:pt x="485" y="59"/>
                      </a:lnTo>
                      <a:lnTo>
                        <a:pt x="494" y="60"/>
                      </a:lnTo>
                      <a:lnTo>
                        <a:pt x="503" y="62"/>
                      </a:lnTo>
                      <a:lnTo>
                        <a:pt x="513" y="63"/>
                      </a:lnTo>
                      <a:lnTo>
                        <a:pt x="522" y="64"/>
                      </a:lnTo>
                      <a:lnTo>
                        <a:pt x="529" y="66"/>
                      </a:lnTo>
                      <a:lnTo>
                        <a:pt x="537" y="67"/>
                      </a:lnTo>
                      <a:lnTo>
                        <a:pt x="544" y="68"/>
                      </a:lnTo>
                      <a:lnTo>
                        <a:pt x="550" y="70"/>
                      </a:lnTo>
                      <a:lnTo>
                        <a:pt x="556" y="71"/>
                      </a:lnTo>
                      <a:lnTo>
                        <a:pt x="564" y="71"/>
                      </a:lnTo>
                      <a:lnTo>
                        <a:pt x="569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81" y="74"/>
                      </a:lnTo>
                      <a:lnTo>
                        <a:pt x="585" y="75"/>
                      </a:lnTo>
                      <a:lnTo>
                        <a:pt x="589" y="75"/>
                      </a:lnTo>
                      <a:lnTo>
                        <a:pt x="592" y="75"/>
                      </a:lnTo>
                      <a:lnTo>
                        <a:pt x="596" y="75"/>
                      </a:lnTo>
                      <a:lnTo>
                        <a:pt x="601" y="76"/>
                      </a:lnTo>
                      <a:lnTo>
                        <a:pt x="605" y="76"/>
                      </a:lnTo>
                      <a:lnTo>
                        <a:pt x="608" y="76"/>
                      </a:lnTo>
                      <a:lnTo>
                        <a:pt x="612" y="76"/>
                      </a:lnTo>
                      <a:lnTo>
                        <a:pt x="617" y="78"/>
                      </a:lnTo>
                      <a:lnTo>
                        <a:pt x="621" y="78"/>
                      </a:lnTo>
                      <a:lnTo>
                        <a:pt x="625" y="79"/>
                      </a:lnTo>
                      <a:lnTo>
                        <a:pt x="628" y="79"/>
                      </a:lnTo>
                      <a:lnTo>
                        <a:pt x="632" y="79"/>
                      </a:lnTo>
                      <a:lnTo>
                        <a:pt x="637" y="79"/>
                      </a:lnTo>
                      <a:lnTo>
                        <a:pt x="641" y="80"/>
                      </a:lnTo>
                      <a:lnTo>
                        <a:pt x="644" y="80"/>
                      </a:lnTo>
                      <a:lnTo>
                        <a:pt x="648" y="80"/>
                      </a:lnTo>
                      <a:lnTo>
                        <a:pt x="652" y="82"/>
                      </a:lnTo>
                      <a:lnTo>
                        <a:pt x="656" y="82"/>
                      </a:lnTo>
                      <a:lnTo>
                        <a:pt x="659" y="82"/>
                      </a:lnTo>
                      <a:lnTo>
                        <a:pt x="663" y="83"/>
                      </a:lnTo>
                      <a:lnTo>
                        <a:pt x="667" y="83"/>
                      </a:lnTo>
                      <a:lnTo>
                        <a:pt x="672" y="83"/>
                      </a:lnTo>
                      <a:lnTo>
                        <a:pt x="674" y="83"/>
                      </a:lnTo>
                      <a:lnTo>
                        <a:pt x="678" y="84"/>
                      </a:lnTo>
                      <a:lnTo>
                        <a:pt x="682" y="84"/>
                      </a:lnTo>
                      <a:lnTo>
                        <a:pt x="685" y="86"/>
                      </a:lnTo>
                      <a:lnTo>
                        <a:pt x="689" y="86"/>
                      </a:lnTo>
                      <a:lnTo>
                        <a:pt x="693" y="87"/>
                      </a:lnTo>
                      <a:lnTo>
                        <a:pt x="696" y="87"/>
                      </a:lnTo>
                      <a:lnTo>
                        <a:pt x="700" y="88"/>
                      </a:lnTo>
                      <a:lnTo>
                        <a:pt x="704" y="88"/>
                      </a:lnTo>
                      <a:lnTo>
                        <a:pt x="706" y="90"/>
                      </a:lnTo>
                      <a:lnTo>
                        <a:pt x="710" y="90"/>
                      </a:lnTo>
                      <a:lnTo>
                        <a:pt x="713" y="91"/>
                      </a:lnTo>
                      <a:lnTo>
                        <a:pt x="716" y="91"/>
                      </a:lnTo>
                      <a:lnTo>
                        <a:pt x="720" y="92"/>
                      </a:lnTo>
                      <a:lnTo>
                        <a:pt x="722" y="94"/>
                      </a:lnTo>
                      <a:lnTo>
                        <a:pt x="726" y="94"/>
                      </a:lnTo>
                      <a:lnTo>
                        <a:pt x="731" y="96"/>
                      </a:lnTo>
                      <a:lnTo>
                        <a:pt x="736" y="98"/>
                      </a:lnTo>
                      <a:lnTo>
                        <a:pt x="741" y="99"/>
                      </a:lnTo>
                      <a:lnTo>
                        <a:pt x="746" y="102"/>
                      </a:lnTo>
                      <a:lnTo>
                        <a:pt x="751" y="103"/>
                      </a:lnTo>
                      <a:lnTo>
                        <a:pt x="755" y="106"/>
                      </a:lnTo>
                      <a:lnTo>
                        <a:pt x="758" y="107"/>
                      </a:lnTo>
                      <a:lnTo>
                        <a:pt x="762" y="110"/>
                      </a:lnTo>
                      <a:lnTo>
                        <a:pt x="765" y="112"/>
                      </a:lnTo>
                      <a:lnTo>
                        <a:pt x="768" y="115"/>
                      </a:lnTo>
                      <a:lnTo>
                        <a:pt x="771" y="119"/>
                      </a:lnTo>
                      <a:lnTo>
                        <a:pt x="772" y="122"/>
                      </a:lnTo>
                      <a:lnTo>
                        <a:pt x="773" y="124"/>
                      </a:lnTo>
                      <a:lnTo>
                        <a:pt x="775" y="128"/>
                      </a:lnTo>
                      <a:lnTo>
                        <a:pt x="776" y="132"/>
                      </a:lnTo>
                      <a:lnTo>
                        <a:pt x="777" y="138"/>
                      </a:lnTo>
                      <a:lnTo>
                        <a:pt x="778" y="142"/>
                      </a:lnTo>
                      <a:lnTo>
                        <a:pt x="780" y="146"/>
                      </a:lnTo>
                      <a:lnTo>
                        <a:pt x="781" y="151"/>
                      </a:lnTo>
                      <a:lnTo>
                        <a:pt x="782" y="156"/>
                      </a:lnTo>
                      <a:lnTo>
                        <a:pt x="783" y="162"/>
                      </a:lnTo>
                      <a:lnTo>
                        <a:pt x="783" y="166"/>
                      </a:lnTo>
                      <a:lnTo>
                        <a:pt x="783" y="171"/>
                      </a:lnTo>
                      <a:lnTo>
                        <a:pt x="784" y="176"/>
                      </a:lnTo>
                      <a:lnTo>
                        <a:pt x="784" y="183"/>
                      </a:lnTo>
                      <a:lnTo>
                        <a:pt x="786" y="188"/>
                      </a:lnTo>
                      <a:lnTo>
                        <a:pt x="786" y="194"/>
                      </a:lnTo>
                      <a:lnTo>
                        <a:pt x="786" y="200"/>
                      </a:lnTo>
                      <a:lnTo>
                        <a:pt x="786" y="206"/>
                      </a:lnTo>
                      <a:lnTo>
                        <a:pt x="784" y="211"/>
                      </a:lnTo>
                      <a:lnTo>
                        <a:pt x="784" y="216"/>
                      </a:lnTo>
                      <a:lnTo>
                        <a:pt x="783" y="222"/>
                      </a:lnTo>
                      <a:lnTo>
                        <a:pt x="782" y="227"/>
                      </a:lnTo>
                      <a:lnTo>
                        <a:pt x="781" y="232"/>
                      </a:lnTo>
                      <a:lnTo>
                        <a:pt x="780" y="236"/>
                      </a:lnTo>
                      <a:lnTo>
                        <a:pt x="778" y="243"/>
                      </a:lnTo>
                      <a:lnTo>
                        <a:pt x="777" y="247"/>
                      </a:lnTo>
                      <a:lnTo>
                        <a:pt x="775" y="251"/>
                      </a:lnTo>
                      <a:lnTo>
                        <a:pt x="772" y="255"/>
                      </a:lnTo>
                      <a:lnTo>
                        <a:pt x="770" y="261"/>
                      </a:lnTo>
                      <a:lnTo>
                        <a:pt x="767" y="265"/>
                      </a:lnTo>
                      <a:lnTo>
                        <a:pt x="763" y="267"/>
                      </a:lnTo>
                      <a:lnTo>
                        <a:pt x="761" y="271"/>
                      </a:lnTo>
                      <a:lnTo>
                        <a:pt x="757" y="274"/>
                      </a:lnTo>
                      <a:lnTo>
                        <a:pt x="755" y="275"/>
                      </a:lnTo>
                      <a:lnTo>
                        <a:pt x="751" y="275"/>
                      </a:lnTo>
                      <a:lnTo>
                        <a:pt x="747" y="277"/>
                      </a:lnTo>
                      <a:lnTo>
                        <a:pt x="745" y="278"/>
                      </a:lnTo>
                      <a:lnTo>
                        <a:pt x="740" y="278"/>
                      </a:lnTo>
                      <a:lnTo>
                        <a:pt x="736" y="278"/>
                      </a:lnTo>
                      <a:lnTo>
                        <a:pt x="731" y="278"/>
                      </a:lnTo>
                      <a:lnTo>
                        <a:pt x="726" y="279"/>
                      </a:lnTo>
                      <a:lnTo>
                        <a:pt x="720" y="278"/>
                      </a:lnTo>
                      <a:lnTo>
                        <a:pt x="714" y="278"/>
                      </a:lnTo>
                      <a:lnTo>
                        <a:pt x="706" y="278"/>
                      </a:lnTo>
                      <a:lnTo>
                        <a:pt x="700" y="278"/>
                      </a:lnTo>
                      <a:lnTo>
                        <a:pt x="694" y="278"/>
                      </a:lnTo>
                      <a:lnTo>
                        <a:pt x="687" y="277"/>
                      </a:lnTo>
                      <a:lnTo>
                        <a:pt x="679" y="277"/>
                      </a:lnTo>
                      <a:lnTo>
                        <a:pt x="672" y="277"/>
                      </a:lnTo>
                      <a:lnTo>
                        <a:pt x="662" y="275"/>
                      </a:lnTo>
                      <a:lnTo>
                        <a:pt x="654" y="274"/>
                      </a:lnTo>
                      <a:lnTo>
                        <a:pt x="646" y="273"/>
                      </a:lnTo>
                      <a:lnTo>
                        <a:pt x="637" y="271"/>
                      </a:lnTo>
                      <a:lnTo>
                        <a:pt x="627" y="270"/>
                      </a:lnTo>
                      <a:lnTo>
                        <a:pt x="617" y="269"/>
                      </a:lnTo>
                      <a:lnTo>
                        <a:pt x="608" y="269"/>
                      </a:lnTo>
                      <a:lnTo>
                        <a:pt x="600" y="267"/>
                      </a:lnTo>
                      <a:lnTo>
                        <a:pt x="589" y="265"/>
                      </a:lnTo>
                      <a:lnTo>
                        <a:pt x="579" y="263"/>
                      </a:lnTo>
                      <a:lnTo>
                        <a:pt x="569" y="261"/>
                      </a:lnTo>
                      <a:lnTo>
                        <a:pt x="559" y="261"/>
                      </a:lnTo>
                      <a:lnTo>
                        <a:pt x="548" y="258"/>
                      </a:lnTo>
                      <a:lnTo>
                        <a:pt x="538" y="257"/>
                      </a:lnTo>
                      <a:lnTo>
                        <a:pt x="529" y="255"/>
                      </a:lnTo>
                      <a:lnTo>
                        <a:pt x="518" y="254"/>
                      </a:lnTo>
                      <a:lnTo>
                        <a:pt x="507" y="251"/>
                      </a:lnTo>
                      <a:lnTo>
                        <a:pt x="497" y="250"/>
                      </a:lnTo>
                      <a:lnTo>
                        <a:pt x="487" y="247"/>
                      </a:lnTo>
                      <a:lnTo>
                        <a:pt x="476" y="246"/>
                      </a:lnTo>
                      <a:lnTo>
                        <a:pt x="465" y="243"/>
                      </a:lnTo>
                      <a:lnTo>
                        <a:pt x="456" y="242"/>
                      </a:lnTo>
                      <a:lnTo>
                        <a:pt x="445" y="241"/>
                      </a:lnTo>
                      <a:lnTo>
                        <a:pt x="435" y="239"/>
                      </a:lnTo>
                      <a:lnTo>
                        <a:pt x="425" y="236"/>
                      </a:lnTo>
                      <a:lnTo>
                        <a:pt x="415" y="235"/>
                      </a:lnTo>
                      <a:lnTo>
                        <a:pt x="405" y="232"/>
                      </a:lnTo>
                      <a:lnTo>
                        <a:pt x="395" y="231"/>
                      </a:lnTo>
                      <a:lnTo>
                        <a:pt x="387" y="230"/>
                      </a:lnTo>
                      <a:lnTo>
                        <a:pt x="377" y="227"/>
                      </a:lnTo>
                      <a:lnTo>
                        <a:pt x="368" y="226"/>
                      </a:lnTo>
                      <a:lnTo>
                        <a:pt x="359" y="224"/>
                      </a:lnTo>
                      <a:lnTo>
                        <a:pt x="349" y="223"/>
                      </a:lnTo>
                      <a:lnTo>
                        <a:pt x="341" y="220"/>
                      </a:lnTo>
                      <a:lnTo>
                        <a:pt x="333" y="219"/>
                      </a:lnTo>
                      <a:lnTo>
                        <a:pt x="325" y="216"/>
                      </a:lnTo>
                      <a:lnTo>
                        <a:pt x="317" y="215"/>
                      </a:lnTo>
                      <a:lnTo>
                        <a:pt x="310" y="214"/>
                      </a:lnTo>
                      <a:lnTo>
                        <a:pt x="302" y="212"/>
                      </a:lnTo>
                      <a:lnTo>
                        <a:pt x="296" y="211"/>
                      </a:lnTo>
                      <a:lnTo>
                        <a:pt x="290" y="210"/>
                      </a:lnTo>
                      <a:lnTo>
                        <a:pt x="284" y="210"/>
                      </a:lnTo>
                      <a:lnTo>
                        <a:pt x="276" y="207"/>
                      </a:lnTo>
                      <a:lnTo>
                        <a:pt x="271" y="207"/>
                      </a:lnTo>
                      <a:lnTo>
                        <a:pt x="266" y="206"/>
                      </a:lnTo>
                      <a:lnTo>
                        <a:pt x="263" y="206"/>
                      </a:lnTo>
                      <a:lnTo>
                        <a:pt x="258" y="204"/>
                      </a:lnTo>
                      <a:lnTo>
                        <a:pt x="255" y="204"/>
                      </a:lnTo>
                      <a:lnTo>
                        <a:pt x="252" y="203"/>
                      </a:lnTo>
                      <a:lnTo>
                        <a:pt x="248" y="203"/>
                      </a:lnTo>
                      <a:lnTo>
                        <a:pt x="243" y="203"/>
                      </a:lnTo>
                      <a:lnTo>
                        <a:pt x="239" y="202"/>
                      </a:lnTo>
                      <a:lnTo>
                        <a:pt x="234" y="200"/>
                      </a:lnTo>
                      <a:lnTo>
                        <a:pt x="229" y="200"/>
                      </a:lnTo>
                      <a:lnTo>
                        <a:pt x="224" y="199"/>
                      </a:lnTo>
                      <a:lnTo>
                        <a:pt x="221" y="199"/>
                      </a:lnTo>
                      <a:lnTo>
                        <a:pt x="216" y="199"/>
                      </a:lnTo>
                      <a:lnTo>
                        <a:pt x="211" y="198"/>
                      </a:lnTo>
                      <a:lnTo>
                        <a:pt x="206" y="198"/>
                      </a:lnTo>
                      <a:lnTo>
                        <a:pt x="200" y="198"/>
                      </a:lnTo>
                      <a:lnTo>
                        <a:pt x="195" y="196"/>
                      </a:lnTo>
                      <a:lnTo>
                        <a:pt x="188" y="196"/>
                      </a:lnTo>
                      <a:lnTo>
                        <a:pt x="183" y="195"/>
                      </a:lnTo>
                      <a:lnTo>
                        <a:pt x="178" y="195"/>
                      </a:lnTo>
                      <a:lnTo>
                        <a:pt x="172" y="194"/>
                      </a:lnTo>
                      <a:lnTo>
                        <a:pt x="166" y="194"/>
                      </a:lnTo>
                      <a:lnTo>
                        <a:pt x="160" y="192"/>
                      </a:lnTo>
                      <a:lnTo>
                        <a:pt x="155" y="192"/>
                      </a:lnTo>
                      <a:lnTo>
                        <a:pt x="149" y="191"/>
                      </a:lnTo>
                      <a:lnTo>
                        <a:pt x="143" y="191"/>
                      </a:lnTo>
                      <a:lnTo>
                        <a:pt x="138" y="190"/>
                      </a:lnTo>
                      <a:lnTo>
                        <a:pt x="131" y="190"/>
                      </a:lnTo>
                      <a:lnTo>
                        <a:pt x="125" y="190"/>
                      </a:lnTo>
                      <a:lnTo>
                        <a:pt x="119" y="188"/>
                      </a:lnTo>
                      <a:lnTo>
                        <a:pt x="113" y="187"/>
                      </a:lnTo>
                      <a:lnTo>
                        <a:pt x="108" y="187"/>
                      </a:lnTo>
                      <a:lnTo>
                        <a:pt x="102" y="186"/>
                      </a:lnTo>
                      <a:lnTo>
                        <a:pt x="97" y="186"/>
                      </a:lnTo>
                      <a:lnTo>
                        <a:pt x="90" y="184"/>
                      </a:lnTo>
                      <a:lnTo>
                        <a:pt x="87" y="184"/>
                      </a:lnTo>
                      <a:lnTo>
                        <a:pt x="79" y="183"/>
                      </a:lnTo>
                      <a:lnTo>
                        <a:pt x="74" y="182"/>
                      </a:lnTo>
                      <a:lnTo>
                        <a:pt x="69" y="180"/>
                      </a:lnTo>
                      <a:lnTo>
                        <a:pt x="64" y="180"/>
                      </a:lnTo>
                      <a:lnTo>
                        <a:pt x="59" y="179"/>
                      </a:lnTo>
                      <a:lnTo>
                        <a:pt x="55" y="178"/>
                      </a:lnTo>
                      <a:lnTo>
                        <a:pt x="50" y="175"/>
                      </a:lnTo>
                      <a:lnTo>
                        <a:pt x="46" y="175"/>
                      </a:lnTo>
                      <a:lnTo>
                        <a:pt x="41" y="174"/>
                      </a:lnTo>
                      <a:lnTo>
                        <a:pt x="36" y="172"/>
                      </a:lnTo>
                      <a:lnTo>
                        <a:pt x="32" y="171"/>
                      </a:lnTo>
                      <a:lnTo>
                        <a:pt x="29" y="170"/>
                      </a:lnTo>
                      <a:lnTo>
                        <a:pt x="25" y="168"/>
                      </a:lnTo>
                      <a:lnTo>
                        <a:pt x="22" y="168"/>
                      </a:lnTo>
                      <a:lnTo>
                        <a:pt x="19" y="167"/>
                      </a:lnTo>
                      <a:lnTo>
                        <a:pt x="16" y="166"/>
                      </a:lnTo>
                      <a:lnTo>
                        <a:pt x="14" y="164"/>
                      </a:lnTo>
                      <a:lnTo>
                        <a:pt x="10" y="162"/>
                      </a:lnTo>
                      <a:lnTo>
                        <a:pt x="7" y="160"/>
                      </a:lnTo>
                      <a:lnTo>
                        <a:pt x="6" y="159"/>
                      </a:lnTo>
                      <a:lnTo>
                        <a:pt x="2" y="155"/>
                      </a:lnTo>
                      <a:lnTo>
                        <a:pt x="1" y="152"/>
                      </a:lnTo>
                      <a:lnTo>
                        <a:pt x="0" y="148"/>
                      </a:lnTo>
                      <a:lnTo>
                        <a:pt x="1" y="144"/>
                      </a:lnTo>
                      <a:lnTo>
                        <a:pt x="4" y="140"/>
                      </a:lnTo>
                      <a:lnTo>
                        <a:pt x="7" y="136"/>
                      </a:lnTo>
                      <a:lnTo>
                        <a:pt x="10" y="131"/>
                      </a:lnTo>
                      <a:lnTo>
                        <a:pt x="14" y="126"/>
                      </a:lnTo>
                      <a:lnTo>
                        <a:pt x="17" y="122"/>
                      </a:lnTo>
                      <a:lnTo>
                        <a:pt x="20" y="118"/>
                      </a:lnTo>
                      <a:lnTo>
                        <a:pt x="22" y="114"/>
                      </a:lnTo>
                      <a:lnTo>
                        <a:pt x="25" y="110"/>
                      </a:lnTo>
                      <a:lnTo>
                        <a:pt x="26" y="107"/>
                      </a:lnTo>
                      <a:lnTo>
                        <a:pt x="29" y="103"/>
                      </a:lnTo>
                      <a:lnTo>
                        <a:pt x="30" y="100"/>
                      </a:lnTo>
                      <a:lnTo>
                        <a:pt x="30" y="96"/>
                      </a:lnTo>
                      <a:lnTo>
                        <a:pt x="31" y="94"/>
                      </a:lnTo>
                      <a:lnTo>
                        <a:pt x="32" y="90"/>
                      </a:lnTo>
                      <a:lnTo>
                        <a:pt x="32" y="83"/>
                      </a:lnTo>
                      <a:lnTo>
                        <a:pt x="32" y="78"/>
                      </a:lnTo>
                      <a:lnTo>
                        <a:pt x="32" y="75"/>
                      </a:lnTo>
                      <a:lnTo>
                        <a:pt x="31" y="71"/>
                      </a:lnTo>
                      <a:lnTo>
                        <a:pt x="31" y="68"/>
                      </a:lnTo>
                      <a:lnTo>
                        <a:pt x="30" y="66"/>
                      </a:lnTo>
                      <a:lnTo>
                        <a:pt x="30" y="62"/>
                      </a:lnTo>
                      <a:lnTo>
                        <a:pt x="29" y="58"/>
                      </a:lnTo>
                      <a:lnTo>
                        <a:pt x="27" y="55"/>
                      </a:lnTo>
                      <a:lnTo>
                        <a:pt x="27" y="51"/>
                      </a:lnTo>
                      <a:lnTo>
                        <a:pt x="26" y="47"/>
                      </a:lnTo>
                      <a:lnTo>
                        <a:pt x="26" y="43"/>
                      </a:lnTo>
                      <a:lnTo>
                        <a:pt x="25" y="39"/>
                      </a:lnTo>
                      <a:lnTo>
                        <a:pt x="24" y="35"/>
                      </a:lnTo>
                      <a:lnTo>
                        <a:pt x="22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4" name="Freeform 452"/>
                <p:cNvSpPr>
                  <a:spLocks/>
                </p:cNvSpPr>
                <p:nvPr/>
              </p:nvSpPr>
              <p:spPr bwMode="auto">
                <a:xfrm>
                  <a:off x="1082" y="2880"/>
                  <a:ext cx="118" cy="40"/>
                </a:xfrm>
                <a:custGeom>
                  <a:avLst/>
                  <a:gdLst>
                    <a:gd name="T0" fmla="*/ 113 w 118"/>
                    <a:gd name="T1" fmla="*/ 33 h 118"/>
                    <a:gd name="T2" fmla="*/ 109 w 118"/>
                    <a:gd name="T3" fmla="*/ 36 h 118"/>
                    <a:gd name="T4" fmla="*/ 101 w 118"/>
                    <a:gd name="T5" fmla="*/ 38 h 118"/>
                    <a:gd name="T6" fmla="*/ 93 w 118"/>
                    <a:gd name="T7" fmla="*/ 39 h 118"/>
                    <a:gd name="T8" fmla="*/ 88 w 118"/>
                    <a:gd name="T9" fmla="*/ 40 h 118"/>
                    <a:gd name="T10" fmla="*/ 82 w 118"/>
                    <a:gd name="T11" fmla="*/ 40 h 118"/>
                    <a:gd name="T12" fmla="*/ 74 w 118"/>
                    <a:gd name="T13" fmla="*/ 40 h 118"/>
                    <a:gd name="T14" fmla="*/ 68 w 118"/>
                    <a:gd name="T15" fmla="*/ 40 h 118"/>
                    <a:gd name="T16" fmla="*/ 62 w 118"/>
                    <a:gd name="T17" fmla="*/ 39 h 118"/>
                    <a:gd name="T18" fmla="*/ 54 w 118"/>
                    <a:gd name="T19" fmla="*/ 38 h 118"/>
                    <a:gd name="T20" fmla="*/ 48 w 118"/>
                    <a:gd name="T21" fmla="*/ 37 h 118"/>
                    <a:gd name="T22" fmla="*/ 42 w 118"/>
                    <a:gd name="T23" fmla="*/ 37 h 118"/>
                    <a:gd name="T24" fmla="*/ 36 w 118"/>
                    <a:gd name="T25" fmla="*/ 35 h 118"/>
                    <a:gd name="T26" fmla="*/ 30 w 118"/>
                    <a:gd name="T27" fmla="*/ 33 h 118"/>
                    <a:gd name="T28" fmla="*/ 25 w 118"/>
                    <a:gd name="T29" fmla="*/ 31 h 118"/>
                    <a:gd name="T30" fmla="*/ 20 w 118"/>
                    <a:gd name="T31" fmla="*/ 28 h 118"/>
                    <a:gd name="T32" fmla="*/ 16 w 118"/>
                    <a:gd name="T33" fmla="*/ 26 h 118"/>
                    <a:gd name="T34" fmla="*/ 12 w 118"/>
                    <a:gd name="T35" fmla="*/ 23 h 118"/>
                    <a:gd name="T36" fmla="*/ 8 w 118"/>
                    <a:gd name="T37" fmla="*/ 21 h 118"/>
                    <a:gd name="T38" fmla="*/ 6 w 118"/>
                    <a:gd name="T39" fmla="*/ 18 h 118"/>
                    <a:gd name="T40" fmla="*/ 3 w 118"/>
                    <a:gd name="T41" fmla="*/ 15 h 118"/>
                    <a:gd name="T42" fmla="*/ 2 w 118"/>
                    <a:gd name="T43" fmla="*/ 13 h 118"/>
                    <a:gd name="T44" fmla="*/ 0 w 118"/>
                    <a:gd name="T45" fmla="*/ 10 h 118"/>
                    <a:gd name="T46" fmla="*/ 0 w 118"/>
                    <a:gd name="T47" fmla="*/ 8 h 118"/>
                    <a:gd name="T48" fmla="*/ 0 w 118"/>
                    <a:gd name="T49" fmla="*/ 5 h 118"/>
                    <a:gd name="T50" fmla="*/ 0 w 118"/>
                    <a:gd name="T51" fmla="*/ 3 h 118"/>
                    <a:gd name="T52" fmla="*/ 3 w 118"/>
                    <a:gd name="T53" fmla="*/ 1 h 118"/>
                    <a:gd name="T54" fmla="*/ 10 w 118"/>
                    <a:gd name="T55" fmla="*/ 0 h 118"/>
                    <a:gd name="T56" fmla="*/ 16 w 118"/>
                    <a:gd name="T57" fmla="*/ 0 h 118"/>
                    <a:gd name="T58" fmla="*/ 25 w 118"/>
                    <a:gd name="T59" fmla="*/ 0 h 118"/>
                    <a:gd name="T60" fmla="*/ 33 w 118"/>
                    <a:gd name="T61" fmla="*/ 1 h 118"/>
                    <a:gd name="T62" fmla="*/ 42 w 118"/>
                    <a:gd name="T63" fmla="*/ 2 h 118"/>
                    <a:gd name="T64" fmla="*/ 51 w 118"/>
                    <a:gd name="T65" fmla="*/ 3 h 118"/>
                    <a:gd name="T66" fmla="*/ 58 w 118"/>
                    <a:gd name="T67" fmla="*/ 3 h 118"/>
                    <a:gd name="T68" fmla="*/ 67 w 118"/>
                    <a:gd name="T69" fmla="*/ 3 h 118"/>
                    <a:gd name="T70" fmla="*/ 74 w 118"/>
                    <a:gd name="T71" fmla="*/ 3 h 118"/>
                    <a:gd name="T72" fmla="*/ 83 w 118"/>
                    <a:gd name="T73" fmla="*/ 3 h 118"/>
                    <a:gd name="T74" fmla="*/ 89 w 118"/>
                    <a:gd name="T75" fmla="*/ 3 h 118"/>
                    <a:gd name="T76" fmla="*/ 94 w 118"/>
                    <a:gd name="T77" fmla="*/ 3 h 118"/>
                    <a:gd name="T78" fmla="*/ 100 w 118"/>
                    <a:gd name="T79" fmla="*/ 3 h 118"/>
                    <a:gd name="T80" fmla="*/ 106 w 118"/>
                    <a:gd name="T81" fmla="*/ 4 h 118"/>
                    <a:gd name="T82" fmla="*/ 114 w 118"/>
                    <a:gd name="T83" fmla="*/ 7 h 118"/>
                    <a:gd name="T84" fmla="*/ 116 w 118"/>
                    <a:gd name="T85" fmla="*/ 10 h 118"/>
                    <a:gd name="T86" fmla="*/ 118 w 118"/>
                    <a:gd name="T87" fmla="*/ 13 h 118"/>
                    <a:gd name="T88" fmla="*/ 118 w 118"/>
                    <a:gd name="T89" fmla="*/ 15 h 118"/>
                    <a:gd name="T90" fmla="*/ 118 w 118"/>
                    <a:gd name="T91" fmla="*/ 17 h 118"/>
                    <a:gd name="T92" fmla="*/ 118 w 118"/>
                    <a:gd name="T93" fmla="*/ 19 h 118"/>
                    <a:gd name="T94" fmla="*/ 116 w 118"/>
                    <a:gd name="T95" fmla="*/ 22 h 118"/>
                    <a:gd name="T96" fmla="*/ 115 w 118"/>
                    <a:gd name="T97" fmla="*/ 26 h 118"/>
                    <a:gd name="T98" fmla="*/ 114 w 118"/>
                    <a:gd name="T99" fmla="*/ 30 h 118"/>
                    <a:gd name="T100" fmla="*/ 113 w 118"/>
                    <a:gd name="T101" fmla="*/ 31 h 118"/>
                    <a:gd name="T102" fmla="*/ 113 w 118"/>
                    <a:gd name="T103" fmla="*/ 32 h 1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8"/>
                    <a:gd name="T157" fmla="*/ 0 h 118"/>
                    <a:gd name="T158" fmla="*/ 118 w 118"/>
                    <a:gd name="T159" fmla="*/ 118 h 1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8" h="118">
                      <a:moveTo>
                        <a:pt x="113" y="93"/>
                      </a:moveTo>
                      <a:lnTo>
                        <a:pt x="113" y="98"/>
                      </a:lnTo>
                      <a:lnTo>
                        <a:pt x="111" y="102"/>
                      </a:lnTo>
                      <a:lnTo>
                        <a:pt x="109" y="106"/>
                      </a:lnTo>
                      <a:lnTo>
                        <a:pt x="105" y="110"/>
                      </a:lnTo>
                      <a:lnTo>
                        <a:pt x="101" y="113"/>
                      </a:lnTo>
                      <a:lnTo>
                        <a:pt x="96" y="114"/>
                      </a:lnTo>
                      <a:lnTo>
                        <a:pt x="93" y="116"/>
                      </a:lnTo>
                      <a:lnTo>
                        <a:pt x="90" y="116"/>
                      </a:lnTo>
                      <a:lnTo>
                        <a:pt x="88" y="117"/>
                      </a:lnTo>
                      <a:lnTo>
                        <a:pt x="85" y="118"/>
                      </a:lnTo>
                      <a:lnTo>
                        <a:pt x="82" y="118"/>
                      </a:lnTo>
                      <a:lnTo>
                        <a:pt x="78" y="118"/>
                      </a:lnTo>
                      <a:lnTo>
                        <a:pt x="74" y="118"/>
                      </a:lnTo>
                      <a:lnTo>
                        <a:pt x="72" y="118"/>
                      </a:lnTo>
                      <a:lnTo>
                        <a:pt x="68" y="117"/>
                      </a:lnTo>
                      <a:lnTo>
                        <a:pt x="64" y="116"/>
                      </a:lnTo>
                      <a:lnTo>
                        <a:pt x="62" y="116"/>
                      </a:lnTo>
                      <a:lnTo>
                        <a:pt x="58" y="116"/>
                      </a:lnTo>
                      <a:lnTo>
                        <a:pt x="54" y="113"/>
                      </a:lnTo>
                      <a:lnTo>
                        <a:pt x="51" y="113"/>
                      </a:lnTo>
                      <a:lnTo>
                        <a:pt x="48" y="110"/>
                      </a:lnTo>
                      <a:lnTo>
                        <a:pt x="44" y="109"/>
                      </a:lnTo>
                      <a:lnTo>
                        <a:pt x="42" y="108"/>
                      </a:lnTo>
                      <a:lnTo>
                        <a:pt x="38" y="105"/>
                      </a:lnTo>
                      <a:lnTo>
                        <a:pt x="36" y="102"/>
                      </a:lnTo>
                      <a:lnTo>
                        <a:pt x="33" y="100"/>
                      </a:lnTo>
                      <a:lnTo>
                        <a:pt x="30" y="97"/>
                      </a:lnTo>
                      <a:lnTo>
                        <a:pt x="27" y="94"/>
                      </a:lnTo>
                      <a:lnTo>
                        <a:pt x="25" y="90"/>
                      </a:lnTo>
                      <a:lnTo>
                        <a:pt x="22" y="88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6" y="76"/>
                      </a:lnTo>
                      <a:lnTo>
                        <a:pt x="15" y="73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8" y="61"/>
                      </a:lnTo>
                      <a:lnTo>
                        <a:pt x="7" y="57"/>
                      </a:lnTo>
                      <a:lnTo>
                        <a:pt x="6" y="53"/>
                      </a:lnTo>
                      <a:lnTo>
                        <a:pt x="5" y="49"/>
                      </a:lnTo>
                      <a:lnTo>
                        <a:pt x="3" y="45"/>
                      </a:lnTo>
                      <a:lnTo>
                        <a:pt x="3" y="41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5"/>
                      </a:lnTo>
                      <a:lnTo>
                        <a:pt x="42" y="6"/>
                      </a:lnTo>
                      <a:lnTo>
                        <a:pt x="46" y="6"/>
                      </a:lnTo>
                      <a:lnTo>
                        <a:pt x="51" y="8"/>
                      </a:lnTo>
                      <a:lnTo>
                        <a:pt x="54" y="9"/>
                      </a:lnTo>
                      <a:lnTo>
                        <a:pt x="58" y="9"/>
                      </a:lnTo>
                      <a:lnTo>
                        <a:pt x="63" y="9"/>
                      </a:lnTo>
                      <a:lnTo>
                        <a:pt x="67" y="9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7" y="9"/>
                      </a:lnTo>
                      <a:lnTo>
                        <a:pt x="89" y="9"/>
                      </a:lnTo>
                      <a:lnTo>
                        <a:pt x="91" y="9"/>
                      </a:lnTo>
                      <a:lnTo>
                        <a:pt x="94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4" y="10"/>
                      </a:lnTo>
                      <a:lnTo>
                        <a:pt x="106" y="13"/>
                      </a:lnTo>
                      <a:lnTo>
                        <a:pt x="111" y="18"/>
                      </a:lnTo>
                      <a:lnTo>
                        <a:pt x="114" y="21"/>
                      </a:lnTo>
                      <a:lnTo>
                        <a:pt x="115" y="25"/>
                      </a:lnTo>
                      <a:lnTo>
                        <a:pt x="116" y="30"/>
                      </a:lnTo>
                      <a:lnTo>
                        <a:pt x="118" y="36"/>
                      </a:lnTo>
                      <a:lnTo>
                        <a:pt x="118" y="38"/>
                      </a:lnTo>
                      <a:lnTo>
                        <a:pt x="118" y="41"/>
                      </a:lnTo>
                      <a:lnTo>
                        <a:pt x="118" y="44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8" y="54"/>
                      </a:lnTo>
                      <a:lnTo>
                        <a:pt x="118" y="57"/>
                      </a:lnTo>
                      <a:lnTo>
                        <a:pt x="118" y="61"/>
                      </a:lnTo>
                      <a:lnTo>
                        <a:pt x="116" y="66"/>
                      </a:lnTo>
                      <a:lnTo>
                        <a:pt x="115" y="73"/>
                      </a:lnTo>
                      <a:lnTo>
                        <a:pt x="115" y="78"/>
                      </a:lnTo>
                      <a:lnTo>
                        <a:pt x="114" y="84"/>
                      </a:lnTo>
                      <a:lnTo>
                        <a:pt x="114" y="88"/>
                      </a:lnTo>
                      <a:lnTo>
                        <a:pt x="113" y="90"/>
                      </a:lnTo>
                      <a:lnTo>
                        <a:pt x="113" y="92"/>
                      </a:lnTo>
                      <a:lnTo>
                        <a:pt x="11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5" name="Freeform 457"/>
                <p:cNvSpPr>
                  <a:spLocks/>
                </p:cNvSpPr>
                <p:nvPr/>
              </p:nvSpPr>
              <p:spPr bwMode="auto">
                <a:xfrm>
                  <a:off x="1053" y="2822"/>
                  <a:ext cx="98" cy="34"/>
                </a:xfrm>
                <a:custGeom>
                  <a:avLst/>
                  <a:gdLst>
                    <a:gd name="T0" fmla="*/ 89 w 98"/>
                    <a:gd name="T1" fmla="*/ 14 h 101"/>
                    <a:gd name="T2" fmla="*/ 83 w 98"/>
                    <a:gd name="T3" fmla="*/ 15 h 101"/>
                    <a:gd name="T4" fmla="*/ 77 w 98"/>
                    <a:gd name="T5" fmla="*/ 16 h 101"/>
                    <a:gd name="T6" fmla="*/ 71 w 98"/>
                    <a:gd name="T7" fmla="*/ 18 h 101"/>
                    <a:gd name="T8" fmla="*/ 62 w 98"/>
                    <a:gd name="T9" fmla="*/ 20 h 101"/>
                    <a:gd name="T10" fmla="*/ 54 w 98"/>
                    <a:gd name="T11" fmla="*/ 22 h 101"/>
                    <a:gd name="T12" fmla="*/ 46 w 98"/>
                    <a:gd name="T13" fmla="*/ 24 h 101"/>
                    <a:gd name="T14" fmla="*/ 39 w 98"/>
                    <a:gd name="T15" fmla="*/ 27 h 101"/>
                    <a:gd name="T16" fmla="*/ 32 w 98"/>
                    <a:gd name="T17" fmla="*/ 29 h 101"/>
                    <a:gd name="T18" fmla="*/ 26 w 98"/>
                    <a:gd name="T19" fmla="*/ 31 h 101"/>
                    <a:gd name="T20" fmla="*/ 20 w 98"/>
                    <a:gd name="T21" fmla="*/ 32 h 101"/>
                    <a:gd name="T22" fmla="*/ 15 w 98"/>
                    <a:gd name="T23" fmla="*/ 33 h 101"/>
                    <a:gd name="T24" fmla="*/ 8 w 98"/>
                    <a:gd name="T25" fmla="*/ 34 h 101"/>
                    <a:gd name="T26" fmla="*/ 3 w 98"/>
                    <a:gd name="T27" fmla="*/ 33 h 101"/>
                    <a:gd name="T28" fmla="*/ 0 w 98"/>
                    <a:gd name="T29" fmla="*/ 31 h 101"/>
                    <a:gd name="T30" fmla="*/ 0 w 98"/>
                    <a:gd name="T31" fmla="*/ 29 h 101"/>
                    <a:gd name="T32" fmla="*/ 2 w 98"/>
                    <a:gd name="T33" fmla="*/ 27 h 101"/>
                    <a:gd name="T34" fmla="*/ 5 w 98"/>
                    <a:gd name="T35" fmla="*/ 24 h 101"/>
                    <a:gd name="T36" fmla="*/ 14 w 98"/>
                    <a:gd name="T37" fmla="*/ 21 h 101"/>
                    <a:gd name="T38" fmla="*/ 23 w 98"/>
                    <a:gd name="T39" fmla="*/ 18 h 101"/>
                    <a:gd name="T40" fmla="*/ 30 w 98"/>
                    <a:gd name="T41" fmla="*/ 15 h 101"/>
                    <a:gd name="T42" fmla="*/ 37 w 98"/>
                    <a:gd name="T43" fmla="*/ 12 h 101"/>
                    <a:gd name="T44" fmla="*/ 47 w 98"/>
                    <a:gd name="T45" fmla="*/ 10 h 101"/>
                    <a:gd name="T46" fmla="*/ 57 w 98"/>
                    <a:gd name="T47" fmla="*/ 6 h 101"/>
                    <a:gd name="T48" fmla="*/ 67 w 98"/>
                    <a:gd name="T49" fmla="*/ 4 h 101"/>
                    <a:gd name="T50" fmla="*/ 77 w 98"/>
                    <a:gd name="T51" fmla="*/ 1 h 101"/>
                    <a:gd name="T52" fmla="*/ 86 w 98"/>
                    <a:gd name="T53" fmla="*/ 0 h 101"/>
                    <a:gd name="T54" fmla="*/ 92 w 98"/>
                    <a:gd name="T55" fmla="*/ 0 h 101"/>
                    <a:gd name="T56" fmla="*/ 96 w 98"/>
                    <a:gd name="T57" fmla="*/ 2 h 101"/>
                    <a:gd name="T58" fmla="*/ 97 w 98"/>
                    <a:gd name="T59" fmla="*/ 4 h 101"/>
                    <a:gd name="T60" fmla="*/ 97 w 98"/>
                    <a:gd name="T61" fmla="*/ 6 h 101"/>
                    <a:gd name="T62" fmla="*/ 97 w 98"/>
                    <a:gd name="T63" fmla="*/ 8 h 101"/>
                    <a:gd name="T64" fmla="*/ 94 w 98"/>
                    <a:gd name="T65" fmla="*/ 11 h 101"/>
                    <a:gd name="T66" fmla="*/ 92 w 98"/>
                    <a:gd name="T67" fmla="*/ 14 h 101"/>
                    <a:gd name="T68" fmla="*/ 92 w 98"/>
                    <a:gd name="T69" fmla="*/ 14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8"/>
                    <a:gd name="T106" fmla="*/ 0 h 101"/>
                    <a:gd name="T107" fmla="*/ 98 w 98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8" h="101">
                      <a:moveTo>
                        <a:pt x="92" y="43"/>
                      </a:moveTo>
                      <a:lnTo>
                        <a:pt x="89" y="43"/>
                      </a:lnTo>
                      <a:lnTo>
                        <a:pt x="87" y="44"/>
                      </a:lnTo>
                      <a:lnTo>
                        <a:pt x="83" y="45"/>
                      </a:lnTo>
                      <a:lnTo>
                        <a:pt x="81" y="47"/>
                      </a:lnTo>
                      <a:lnTo>
                        <a:pt x="77" y="48"/>
                      </a:lnTo>
                      <a:lnTo>
                        <a:pt x="73" y="51"/>
                      </a:lnTo>
                      <a:lnTo>
                        <a:pt x="71" y="53"/>
                      </a:lnTo>
                      <a:lnTo>
                        <a:pt x="67" y="56"/>
                      </a:lnTo>
                      <a:lnTo>
                        <a:pt x="62" y="59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41" y="75"/>
                      </a:lnTo>
                      <a:lnTo>
                        <a:pt x="39" y="79"/>
                      </a:lnTo>
                      <a:lnTo>
                        <a:pt x="36" y="83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6" y="91"/>
                      </a:lnTo>
                      <a:lnTo>
                        <a:pt x="24" y="95"/>
                      </a:lnTo>
                      <a:lnTo>
                        <a:pt x="20" y="96"/>
                      </a:lnTo>
                      <a:lnTo>
                        <a:pt x="18" y="97"/>
                      </a:lnTo>
                      <a:lnTo>
                        <a:pt x="15" y="99"/>
                      </a:lnTo>
                      <a:lnTo>
                        <a:pt x="13" y="101"/>
                      </a:lnTo>
                      <a:lnTo>
                        <a:pt x="8" y="101"/>
                      </a:lnTo>
                      <a:lnTo>
                        <a:pt x="4" y="100"/>
                      </a:lnTo>
                      <a:lnTo>
                        <a:pt x="3" y="97"/>
                      </a:lnTo>
                      <a:lnTo>
                        <a:pt x="2" y="96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1"/>
                      </a:lnTo>
                      <a:lnTo>
                        <a:pt x="18" y="57"/>
                      </a:lnTo>
                      <a:lnTo>
                        <a:pt x="23" y="53"/>
                      </a:lnTo>
                      <a:lnTo>
                        <a:pt x="28" y="48"/>
                      </a:lnTo>
                      <a:lnTo>
                        <a:pt x="30" y="45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7" y="29"/>
                      </a:lnTo>
                      <a:lnTo>
                        <a:pt x="51" y="24"/>
                      </a:lnTo>
                      <a:lnTo>
                        <a:pt x="57" y="19"/>
                      </a:lnTo>
                      <a:lnTo>
                        <a:pt x="62" y="16"/>
                      </a:lnTo>
                      <a:lnTo>
                        <a:pt x="67" y="11"/>
                      </a:lnTo>
                      <a:lnTo>
                        <a:pt x="72" y="8"/>
                      </a:lnTo>
                      <a:lnTo>
                        <a:pt x="77" y="4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3"/>
                      </a:lnTo>
                      <a:lnTo>
                        <a:pt x="96" y="5"/>
                      </a:lnTo>
                      <a:lnTo>
                        <a:pt x="97" y="8"/>
                      </a:lnTo>
                      <a:lnTo>
                        <a:pt x="97" y="11"/>
                      </a:lnTo>
                      <a:lnTo>
                        <a:pt x="98" y="15"/>
                      </a:lnTo>
                      <a:lnTo>
                        <a:pt x="97" y="17"/>
                      </a:lnTo>
                      <a:lnTo>
                        <a:pt x="97" y="21"/>
                      </a:lnTo>
                      <a:lnTo>
                        <a:pt x="97" y="24"/>
                      </a:lnTo>
                      <a:lnTo>
                        <a:pt x="97" y="28"/>
                      </a:lnTo>
                      <a:lnTo>
                        <a:pt x="94" y="33"/>
                      </a:lnTo>
                      <a:lnTo>
                        <a:pt x="93" y="39"/>
                      </a:lnTo>
                      <a:lnTo>
                        <a:pt x="92" y="41"/>
                      </a:lnTo>
                      <a:lnTo>
                        <a:pt x="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6" name="Freeform 458"/>
                <p:cNvSpPr>
                  <a:spLocks/>
                </p:cNvSpPr>
                <p:nvPr/>
              </p:nvSpPr>
              <p:spPr bwMode="auto">
                <a:xfrm>
                  <a:off x="917" y="2818"/>
                  <a:ext cx="103" cy="35"/>
                </a:xfrm>
                <a:custGeom>
                  <a:avLst/>
                  <a:gdLst>
                    <a:gd name="T0" fmla="*/ 100 w 103"/>
                    <a:gd name="T1" fmla="*/ 11 h 103"/>
                    <a:gd name="T2" fmla="*/ 95 w 103"/>
                    <a:gd name="T3" fmla="*/ 12 h 103"/>
                    <a:gd name="T4" fmla="*/ 88 w 103"/>
                    <a:gd name="T5" fmla="*/ 13 h 103"/>
                    <a:gd name="T6" fmla="*/ 81 w 103"/>
                    <a:gd name="T7" fmla="*/ 15 h 103"/>
                    <a:gd name="T8" fmla="*/ 73 w 103"/>
                    <a:gd name="T9" fmla="*/ 16 h 103"/>
                    <a:gd name="T10" fmla="*/ 64 w 103"/>
                    <a:gd name="T11" fmla="*/ 19 h 103"/>
                    <a:gd name="T12" fmla="*/ 56 w 103"/>
                    <a:gd name="T13" fmla="*/ 21 h 103"/>
                    <a:gd name="T14" fmla="*/ 50 w 103"/>
                    <a:gd name="T15" fmla="*/ 23 h 103"/>
                    <a:gd name="T16" fmla="*/ 43 w 103"/>
                    <a:gd name="T17" fmla="*/ 26 h 103"/>
                    <a:gd name="T18" fmla="*/ 38 w 103"/>
                    <a:gd name="T19" fmla="*/ 28 h 103"/>
                    <a:gd name="T20" fmla="*/ 32 w 103"/>
                    <a:gd name="T21" fmla="*/ 30 h 103"/>
                    <a:gd name="T22" fmla="*/ 27 w 103"/>
                    <a:gd name="T23" fmla="*/ 33 h 103"/>
                    <a:gd name="T24" fmla="*/ 19 w 103"/>
                    <a:gd name="T25" fmla="*/ 34 h 103"/>
                    <a:gd name="T26" fmla="*/ 11 w 103"/>
                    <a:gd name="T27" fmla="*/ 35 h 103"/>
                    <a:gd name="T28" fmla="*/ 6 w 103"/>
                    <a:gd name="T29" fmla="*/ 34 h 103"/>
                    <a:gd name="T30" fmla="*/ 1 w 103"/>
                    <a:gd name="T31" fmla="*/ 32 h 103"/>
                    <a:gd name="T32" fmla="*/ 0 w 103"/>
                    <a:gd name="T33" fmla="*/ 30 h 103"/>
                    <a:gd name="T34" fmla="*/ 2 w 103"/>
                    <a:gd name="T35" fmla="*/ 26 h 103"/>
                    <a:gd name="T36" fmla="*/ 7 w 103"/>
                    <a:gd name="T37" fmla="*/ 23 h 103"/>
                    <a:gd name="T38" fmla="*/ 14 w 103"/>
                    <a:gd name="T39" fmla="*/ 21 h 103"/>
                    <a:gd name="T40" fmla="*/ 21 w 103"/>
                    <a:gd name="T41" fmla="*/ 18 h 103"/>
                    <a:gd name="T42" fmla="*/ 28 w 103"/>
                    <a:gd name="T43" fmla="*/ 16 h 103"/>
                    <a:gd name="T44" fmla="*/ 36 w 103"/>
                    <a:gd name="T45" fmla="*/ 14 h 103"/>
                    <a:gd name="T46" fmla="*/ 41 w 103"/>
                    <a:gd name="T47" fmla="*/ 12 h 103"/>
                    <a:gd name="T48" fmla="*/ 47 w 103"/>
                    <a:gd name="T49" fmla="*/ 10 h 103"/>
                    <a:gd name="T50" fmla="*/ 54 w 103"/>
                    <a:gd name="T51" fmla="*/ 7 h 103"/>
                    <a:gd name="T52" fmla="*/ 63 w 103"/>
                    <a:gd name="T53" fmla="*/ 4 h 103"/>
                    <a:gd name="T54" fmla="*/ 72 w 103"/>
                    <a:gd name="T55" fmla="*/ 3 h 103"/>
                    <a:gd name="T56" fmla="*/ 79 w 103"/>
                    <a:gd name="T57" fmla="*/ 1 h 103"/>
                    <a:gd name="T58" fmla="*/ 87 w 103"/>
                    <a:gd name="T59" fmla="*/ 0 h 103"/>
                    <a:gd name="T60" fmla="*/ 92 w 103"/>
                    <a:gd name="T61" fmla="*/ 0 h 103"/>
                    <a:gd name="T62" fmla="*/ 97 w 103"/>
                    <a:gd name="T63" fmla="*/ 3 h 103"/>
                    <a:gd name="T64" fmla="*/ 100 w 103"/>
                    <a:gd name="T65" fmla="*/ 6 h 103"/>
                    <a:gd name="T66" fmla="*/ 102 w 103"/>
                    <a:gd name="T67" fmla="*/ 9 h 103"/>
                    <a:gd name="T68" fmla="*/ 103 w 103"/>
                    <a:gd name="T69" fmla="*/ 11 h 103"/>
                    <a:gd name="T70" fmla="*/ 103 w 103"/>
                    <a:gd name="T71" fmla="*/ 11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3"/>
                    <a:gd name="T109" fmla="*/ 0 h 103"/>
                    <a:gd name="T110" fmla="*/ 103 w 103"/>
                    <a:gd name="T111" fmla="*/ 103 h 10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3" h="103">
                      <a:moveTo>
                        <a:pt x="103" y="33"/>
                      </a:moveTo>
                      <a:lnTo>
                        <a:pt x="100" y="33"/>
                      </a:lnTo>
                      <a:lnTo>
                        <a:pt x="98" y="35"/>
                      </a:lnTo>
                      <a:lnTo>
                        <a:pt x="95" y="36"/>
                      </a:lnTo>
                      <a:lnTo>
                        <a:pt x="92" y="37"/>
                      </a:lnTo>
                      <a:lnTo>
                        <a:pt x="88" y="39"/>
                      </a:lnTo>
                      <a:lnTo>
                        <a:pt x="84" y="41"/>
                      </a:lnTo>
                      <a:lnTo>
                        <a:pt x="81" y="44"/>
                      </a:lnTo>
                      <a:lnTo>
                        <a:pt x="77" y="47"/>
                      </a:lnTo>
                      <a:lnTo>
                        <a:pt x="73" y="48"/>
                      </a:lnTo>
                      <a:lnTo>
                        <a:pt x="68" y="52"/>
                      </a:lnTo>
                      <a:lnTo>
                        <a:pt x="64" y="55"/>
                      </a:lnTo>
                      <a:lnTo>
                        <a:pt x="59" y="59"/>
                      </a:lnTo>
                      <a:lnTo>
                        <a:pt x="56" y="61"/>
                      </a:lnTo>
                      <a:lnTo>
                        <a:pt x="52" y="65"/>
                      </a:lnTo>
                      <a:lnTo>
                        <a:pt x="50" y="68"/>
                      </a:lnTo>
                      <a:lnTo>
                        <a:pt x="47" y="72"/>
                      </a:lnTo>
                      <a:lnTo>
                        <a:pt x="43" y="76"/>
                      </a:lnTo>
                      <a:lnTo>
                        <a:pt x="41" y="79"/>
                      </a:lnTo>
                      <a:lnTo>
                        <a:pt x="38" y="83"/>
                      </a:lnTo>
                      <a:lnTo>
                        <a:pt x="35" y="87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7" y="96"/>
                      </a:lnTo>
                      <a:lnTo>
                        <a:pt x="25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4" y="97"/>
                      </a:lnTo>
                      <a:lnTo>
                        <a:pt x="1" y="93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1" y="83"/>
                      </a:lnTo>
                      <a:lnTo>
                        <a:pt x="2" y="77"/>
                      </a:lnTo>
                      <a:lnTo>
                        <a:pt x="5" y="73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4" y="61"/>
                      </a:lnTo>
                      <a:lnTo>
                        <a:pt x="17" y="57"/>
                      </a:lnTo>
                      <a:lnTo>
                        <a:pt x="21" y="53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32" y="44"/>
                      </a:lnTo>
                      <a:lnTo>
                        <a:pt x="36" y="41"/>
                      </a:lnTo>
                      <a:lnTo>
                        <a:pt x="38" y="39"/>
                      </a:lnTo>
                      <a:lnTo>
                        <a:pt x="41" y="35"/>
                      </a:lnTo>
                      <a:lnTo>
                        <a:pt x="45" y="32"/>
                      </a:lnTo>
                      <a:lnTo>
                        <a:pt x="47" y="28"/>
                      </a:lnTo>
                      <a:lnTo>
                        <a:pt x="51" y="25"/>
                      </a:lnTo>
                      <a:lnTo>
                        <a:pt x="54" y="21"/>
                      </a:lnTo>
                      <a:lnTo>
                        <a:pt x="59" y="17"/>
                      </a:lnTo>
                      <a:lnTo>
                        <a:pt x="63" y="13"/>
                      </a:lnTo>
                      <a:lnTo>
                        <a:pt x="68" y="11"/>
                      </a:lnTo>
                      <a:lnTo>
                        <a:pt x="72" y="8"/>
                      </a:lnTo>
                      <a:lnTo>
                        <a:pt x="76" y="5"/>
                      </a:lnTo>
                      <a:lnTo>
                        <a:pt x="79" y="3"/>
                      </a:lnTo>
                      <a:lnTo>
                        <a:pt x="83" y="1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4"/>
                      </a:lnTo>
                      <a:lnTo>
                        <a:pt x="97" y="8"/>
                      </a:lnTo>
                      <a:lnTo>
                        <a:pt x="99" y="13"/>
                      </a:lnTo>
                      <a:lnTo>
                        <a:pt x="100" y="17"/>
                      </a:lnTo>
                      <a:lnTo>
                        <a:pt x="102" y="23"/>
                      </a:lnTo>
                      <a:lnTo>
                        <a:pt x="102" y="27"/>
                      </a:lnTo>
                      <a:lnTo>
                        <a:pt x="103" y="29"/>
                      </a:lnTo>
                      <a:lnTo>
                        <a:pt x="103" y="32"/>
                      </a:lnTo>
                      <a:lnTo>
                        <a:pt x="103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7" name="Freeform 459"/>
                <p:cNvSpPr>
                  <a:spLocks/>
                </p:cNvSpPr>
                <p:nvPr/>
              </p:nvSpPr>
              <p:spPr bwMode="auto">
                <a:xfrm>
                  <a:off x="788" y="2813"/>
                  <a:ext cx="103" cy="34"/>
                </a:xfrm>
                <a:custGeom>
                  <a:avLst/>
                  <a:gdLst>
                    <a:gd name="T0" fmla="*/ 95 w 103"/>
                    <a:gd name="T1" fmla="*/ 14 h 103"/>
                    <a:gd name="T2" fmla="*/ 89 w 103"/>
                    <a:gd name="T3" fmla="*/ 15 h 103"/>
                    <a:gd name="T4" fmla="*/ 83 w 103"/>
                    <a:gd name="T5" fmla="*/ 16 h 103"/>
                    <a:gd name="T6" fmla="*/ 77 w 103"/>
                    <a:gd name="T7" fmla="*/ 17 h 103"/>
                    <a:gd name="T8" fmla="*/ 67 w 103"/>
                    <a:gd name="T9" fmla="*/ 19 h 103"/>
                    <a:gd name="T10" fmla="*/ 60 w 103"/>
                    <a:gd name="T11" fmla="*/ 21 h 103"/>
                    <a:gd name="T12" fmla="*/ 52 w 103"/>
                    <a:gd name="T13" fmla="*/ 23 h 103"/>
                    <a:gd name="T14" fmla="*/ 45 w 103"/>
                    <a:gd name="T15" fmla="*/ 25 h 103"/>
                    <a:gd name="T16" fmla="*/ 38 w 103"/>
                    <a:gd name="T17" fmla="*/ 28 h 103"/>
                    <a:gd name="T18" fmla="*/ 31 w 103"/>
                    <a:gd name="T19" fmla="*/ 29 h 103"/>
                    <a:gd name="T20" fmla="*/ 24 w 103"/>
                    <a:gd name="T21" fmla="*/ 32 h 103"/>
                    <a:gd name="T22" fmla="*/ 17 w 103"/>
                    <a:gd name="T23" fmla="*/ 33 h 103"/>
                    <a:gd name="T24" fmla="*/ 11 w 103"/>
                    <a:gd name="T25" fmla="*/ 34 h 103"/>
                    <a:gd name="T26" fmla="*/ 6 w 103"/>
                    <a:gd name="T27" fmla="*/ 34 h 103"/>
                    <a:gd name="T28" fmla="*/ 3 w 103"/>
                    <a:gd name="T29" fmla="*/ 33 h 103"/>
                    <a:gd name="T30" fmla="*/ 0 w 103"/>
                    <a:gd name="T31" fmla="*/ 32 h 103"/>
                    <a:gd name="T32" fmla="*/ 0 w 103"/>
                    <a:gd name="T33" fmla="*/ 29 h 103"/>
                    <a:gd name="T34" fmla="*/ 1 w 103"/>
                    <a:gd name="T35" fmla="*/ 27 h 103"/>
                    <a:gd name="T36" fmla="*/ 6 w 103"/>
                    <a:gd name="T37" fmla="*/ 24 h 103"/>
                    <a:gd name="T38" fmla="*/ 14 w 103"/>
                    <a:gd name="T39" fmla="*/ 21 h 103"/>
                    <a:gd name="T40" fmla="*/ 20 w 103"/>
                    <a:gd name="T41" fmla="*/ 20 h 103"/>
                    <a:gd name="T42" fmla="*/ 27 w 103"/>
                    <a:gd name="T43" fmla="*/ 17 h 103"/>
                    <a:gd name="T44" fmla="*/ 37 w 103"/>
                    <a:gd name="T45" fmla="*/ 15 h 103"/>
                    <a:gd name="T46" fmla="*/ 43 w 103"/>
                    <a:gd name="T47" fmla="*/ 12 h 103"/>
                    <a:gd name="T48" fmla="*/ 52 w 103"/>
                    <a:gd name="T49" fmla="*/ 9 h 103"/>
                    <a:gd name="T50" fmla="*/ 62 w 103"/>
                    <a:gd name="T51" fmla="*/ 6 h 103"/>
                    <a:gd name="T52" fmla="*/ 73 w 103"/>
                    <a:gd name="T53" fmla="*/ 4 h 103"/>
                    <a:gd name="T54" fmla="*/ 83 w 103"/>
                    <a:gd name="T55" fmla="*/ 1 h 103"/>
                    <a:gd name="T56" fmla="*/ 92 w 103"/>
                    <a:gd name="T57" fmla="*/ 0 h 103"/>
                    <a:gd name="T58" fmla="*/ 97 w 103"/>
                    <a:gd name="T59" fmla="*/ 0 h 103"/>
                    <a:gd name="T60" fmla="*/ 100 w 103"/>
                    <a:gd name="T61" fmla="*/ 1 h 103"/>
                    <a:gd name="T62" fmla="*/ 103 w 103"/>
                    <a:gd name="T63" fmla="*/ 4 h 103"/>
                    <a:gd name="T64" fmla="*/ 103 w 103"/>
                    <a:gd name="T65" fmla="*/ 6 h 103"/>
                    <a:gd name="T66" fmla="*/ 103 w 103"/>
                    <a:gd name="T67" fmla="*/ 8 h 103"/>
                    <a:gd name="T68" fmla="*/ 100 w 103"/>
                    <a:gd name="T69" fmla="*/ 11 h 103"/>
                    <a:gd name="T70" fmla="*/ 97 w 103"/>
                    <a:gd name="T71" fmla="*/ 13 h 103"/>
                    <a:gd name="T72" fmla="*/ 97 w 103"/>
                    <a:gd name="T73" fmla="*/ 14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103"/>
                    <a:gd name="T113" fmla="*/ 103 w 103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103">
                      <a:moveTo>
                        <a:pt x="97" y="43"/>
                      </a:moveTo>
                      <a:lnTo>
                        <a:pt x="95" y="43"/>
                      </a:lnTo>
                      <a:lnTo>
                        <a:pt x="93" y="44"/>
                      </a:lnTo>
                      <a:lnTo>
                        <a:pt x="89" y="44"/>
                      </a:lnTo>
                      <a:lnTo>
                        <a:pt x="87" y="47"/>
                      </a:lnTo>
                      <a:lnTo>
                        <a:pt x="83" y="48"/>
                      </a:lnTo>
                      <a:lnTo>
                        <a:pt x="79" y="51"/>
                      </a:lnTo>
                      <a:lnTo>
                        <a:pt x="77" y="53"/>
                      </a:lnTo>
                      <a:lnTo>
                        <a:pt x="72" y="56"/>
                      </a:lnTo>
                      <a:lnTo>
                        <a:pt x="67" y="57"/>
                      </a:lnTo>
                      <a:lnTo>
                        <a:pt x="63" y="61"/>
                      </a:lnTo>
                      <a:lnTo>
                        <a:pt x="60" y="64"/>
                      </a:lnTo>
                      <a:lnTo>
                        <a:pt x="56" y="67"/>
                      </a:lnTo>
                      <a:lnTo>
                        <a:pt x="52" y="71"/>
                      </a:lnTo>
                      <a:lnTo>
                        <a:pt x="48" y="73"/>
                      </a:lnTo>
                      <a:lnTo>
                        <a:pt x="45" y="77"/>
                      </a:lnTo>
                      <a:lnTo>
                        <a:pt x="42" y="81"/>
                      </a:lnTo>
                      <a:lnTo>
                        <a:pt x="38" y="84"/>
                      </a:lnTo>
                      <a:lnTo>
                        <a:pt x="35" y="87"/>
                      </a:lnTo>
                      <a:lnTo>
                        <a:pt x="31" y="89"/>
                      </a:lnTo>
                      <a:lnTo>
                        <a:pt x="27" y="93"/>
                      </a:lnTo>
                      <a:lnTo>
                        <a:pt x="24" y="96"/>
                      </a:lnTo>
                      <a:lnTo>
                        <a:pt x="21" y="99"/>
                      </a:lnTo>
                      <a:lnTo>
                        <a:pt x="17" y="100"/>
                      </a:lnTo>
                      <a:lnTo>
                        <a:pt x="15" y="103"/>
                      </a:lnTo>
                      <a:lnTo>
                        <a:pt x="11" y="103"/>
                      </a:lnTo>
                      <a:lnTo>
                        <a:pt x="9" y="103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1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4" y="79"/>
                      </a:lnTo>
                      <a:lnTo>
                        <a:pt x="6" y="73"/>
                      </a:lnTo>
                      <a:lnTo>
                        <a:pt x="11" y="68"/>
                      </a:lnTo>
                      <a:lnTo>
                        <a:pt x="14" y="64"/>
                      </a:lnTo>
                      <a:lnTo>
                        <a:pt x="16" y="63"/>
                      </a:lnTo>
                      <a:lnTo>
                        <a:pt x="20" y="60"/>
                      </a:lnTo>
                      <a:lnTo>
                        <a:pt x="22" y="57"/>
                      </a:lnTo>
                      <a:lnTo>
                        <a:pt x="27" y="52"/>
                      </a:lnTo>
                      <a:lnTo>
                        <a:pt x="34" y="47"/>
                      </a:lnTo>
                      <a:lnTo>
                        <a:pt x="37" y="44"/>
                      </a:lnTo>
                      <a:lnTo>
                        <a:pt x="40" y="40"/>
                      </a:lnTo>
                      <a:lnTo>
                        <a:pt x="43" y="37"/>
                      </a:lnTo>
                      <a:lnTo>
                        <a:pt x="48" y="33"/>
                      </a:lnTo>
                      <a:lnTo>
                        <a:pt x="52" y="28"/>
                      </a:lnTo>
                      <a:lnTo>
                        <a:pt x="57" y="23"/>
                      </a:lnTo>
                      <a:lnTo>
                        <a:pt x="62" y="19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78" y="8"/>
                      </a:lnTo>
                      <a:lnTo>
                        <a:pt x="83" y="4"/>
                      </a:lnTo>
                      <a:lnTo>
                        <a:pt x="88" y="3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100" y="3"/>
                      </a:lnTo>
                      <a:lnTo>
                        <a:pt x="100" y="4"/>
                      </a:lnTo>
                      <a:lnTo>
                        <a:pt x="102" y="8"/>
                      </a:lnTo>
                      <a:lnTo>
                        <a:pt x="103" y="11"/>
                      </a:lnTo>
                      <a:lnTo>
                        <a:pt x="103" y="15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3" y="24"/>
                      </a:lnTo>
                      <a:lnTo>
                        <a:pt x="102" y="27"/>
                      </a:lnTo>
                      <a:lnTo>
                        <a:pt x="100" y="33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7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8" name="Freeform 460"/>
                <p:cNvSpPr>
                  <a:spLocks/>
                </p:cNvSpPr>
                <p:nvPr/>
              </p:nvSpPr>
              <p:spPr bwMode="auto">
                <a:xfrm>
                  <a:off x="660" y="2811"/>
                  <a:ext cx="101" cy="33"/>
                </a:xfrm>
                <a:custGeom>
                  <a:avLst/>
                  <a:gdLst>
                    <a:gd name="T0" fmla="*/ 98 w 101"/>
                    <a:gd name="T1" fmla="*/ 9 h 97"/>
                    <a:gd name="T2" fmla="*/ 93 w 101"/>
                    <a:gd name="T3" fmla="*/ 10 h 97"/>
                    <a:gd name="T4" fmla="*/ 87 w 101"/>
                    <a:gd name="T5" fmla="*/ 11 h 97"/>
                    <a:gd name="T6" fmla="*/ 78 w 101"/>
                    <a:gd name="T7" fmla="*/ 12 h 97"/>
                    <a:gd name="T8" fmla="*/ 71 w 101"/>
                    <a:gd name="T9" fmla="*/ 14 h 97"/>
                    <a:gd name="T10" fmla="*/ 62 w 101"/>
                    <a:gd name="T11" fmla="*/ 16 h 97"/>
                    <a:gd name="T12" fmla="*/ 55 w 101"/>
                    <a:gd name="T13" fmla="*/ 18 h 97"/>
                    <a:gd name="T14" fmla="*/ 48 w 101"/>
                    <a:gd name="T15" fmla="*/ 21 h 97"/>
                    <a:gd name="T16" fmla="*/ 40 w 101"/>
                    <a:gd name="T17" fmla="*/ 23 h 97"/>
                    <a:gd name="T18" fmla="*/ 34 w 101"/>
                    <a:gd name="T19" fmla="*/ 25 h 97"/>
                    <a:gd name="T20" fmla="*/ 28 w 101"/>
                    <a:gd name="T21" fmla="*/ 28 h 97"/>
                    <a:gd name="T22" fmla="*/ 20 w 101"/>
                    <a:gd name="T23" fmla="*/ 30 h 97"/>
                    <a:gd name="T24" fmla="*/ 14 w 101"/>
                    <a:gd name="T25" fmla="*/ 32 h 97"/>
                    <a:gd name="T26" fmla="*/ 8 w 101"/>
                    <a:gd name="T27" fmla="*/ 33 h 97"/>
                    <a:gd name="T28" fmla="*/ 4 w 101"/>
                    <a:gd name="T29" fmla="*/ 33 h 97"/>
                    <a:gd name="T30" fmla="*/ 2 w 101"/>
                    <a:gd name="T31" fmla="*/ 32 h 97"/>
                    <a:gd name="T32" fmla="*/ 0 w 101"/>
                    <a:gd name="T33" fmla="*/ 29 h 97"/>
                    <a:gd name="T34" fmla="*/ 3 w 101"/>
                    <a:gd name="T35" fmla="*/ 26 h 97"/>
                    <a:gd name="T36" fmla="*/ 5 w 101"/>
                    <a:gd name="T37" fmla="*/ 23 h 97"/>
                    <a:gd name="T38" fmla="*/ 10 w 101"/>
                    <a:gd name="T39" fmla="*/ 21 h 97"/>
                    <a:gd name="T40" fmla="*/ 17 w 101"/>
                    <a:gd name="T41" fmla="*/ 18 h 97"/>
                    <a:gd name="T42" fmla="*/ 21 w 101"/>
                    <a:gd name="T43" fmla="*/ 16 h 97"/>
                    <a:gd name="T44" fmla="*/ 28 w 101"/>
                    <a:gd name="T45" fmla="*/ 14 h 97"/>
                    <a:gd name="T46" fmla="*/ 34 w 101"/>
                    <a:gd name="T47" fmla="*/ 12 h 97"/>
                    <a:gd name="T48" fmla="*/ 41 w 101"/>
                    <a:gd name="T49" fmla="*/ 9 h 97"/>
                    <a:gd name="T50" fmla="*/ 50 w 101"/>
                    <a:gd name="T51" fmla="*/ 6 h 97"/>
                    <a:gd name="T52" fmla="*/ 56 w 101"/>
                    <a:gd name="T53" fmla="*/ 4 h 97"/>
                    <a:gd name="T54" fmla="*/ 62 w 101"/>
                    <a:gd name="T55" fmla="*/ 3 h 97"/>
                    <a:gd name="T56" fmla="*/ 69 w 101"/>
                    <a:gd name="T57" fmla="*/ 1 h 97"/>
                    <a:gd name="T58" fmla="*/ 75 w 101"/>
                    <a:gd name="T59" fmla="*/ 0 h 97"/>
                    <a:gd name="T60" fmla="*/ 82 w 101"/>
                    <a:gd name="T61" fmla="*/ 0 h 97"/>
                    <a:gd name="T62" fmla="*/ 88 w 101"/>
                    <a:gd name="T63" fmla="*/ 0 h 97"/>
                    <a:gd name="T64" fmla="*/ 95 w 101"/>
                    <a:gd name="T65" fmla="*/ 0 h 97"/>
                    <a:gd name="T66" fmla="*/ 98 w 101"/>
                    <a:gd name="T67" fmla="*/ 3 h 97"/>
                    <a:gd name="T68" fmla="*/ 101 w 101"/>
                    <a:gd name="T69" fmla="*/ 6 h 97"/>
                    <a:gd name="T70" fmla="*/ 101 w 101"/>
                    <a:gd name="T71" fmla="*/ 9 h 97"/>
                    <a:gd name="T72" fmla="*/ 101 w 101"/>
                    <a:gd name="T73" fmla="*/ 9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101" y="26"/>
                      </a:moveTo>
                      <a:lnTo>
                        <a:pt x="98" y="26"/>
                      </a:lnTo>
                      <a:lnTo>
                        <a:pt x="96" y="28"/>
                      </a:lnTo>
                      <a:lnTo>
                        <a:pt x="93" y="29"/>
                      </a:lnTo>
                      <a:lnTo>
                        <a:pt x="91" y="30"/>
                      </a:lnTo>
                      <a:lnTo>
                        <a:pt x="87" y="32"/>
                      </a:lnTo>
                      <a:lnTo>
                        <a:pt x="83" y="34"/>
                      </a:lnTo>
                      <a:lnTo>
                        <a:pt x="78" y="36"/>
                      </a:lnTo>
                      <a:lnTo>
                        <a:pt x="75" y="38"/>
                      </a:lnTo>
                      <a:lnTo>
                        <a:pt x="71" y="41"/>
                      </a:lnTo>
                      <a:lnTo>
                        <a:pt x="66" y="44"/>
                      </a:lnTo>
                      <a:lnTo>
                        <a:pt x="62" y="48"/>
                      </a:lnTo>
                      <a:lnTo>
                        <a:pt x="59" y="50"/>
                      </a:lnTo>
                      <a:lnTo>
                        <a:pt x="55" y="54"/>
                      </a:lnTo>
                      <a:lnTo>
                        <a:pt x="51" y="57"/>
                      </a:lnTo>
                      <a:lnTo>
                        <a:pt x="48" y="61"/>
                      </a:lnTo>
                      <a:lnTo>
                        <a:pt x="45" y="65"/>
                      </a:lnTo>
                      <a:lnTo>
                        <a:pt x="40" y="68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31" y="78"/>
                      </a:lnTo>
                      <a:lnTo>
                        <a:pt x="28" y="82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8" y="92"/>
                      </a:lnTo>
                      <a:lnTo>
                        <a:pt x="14" y="93"/>
                      </a:lnTo>
                      <a:lnTo>
                        <a:pt x="10" y="94"/>
                      </a:lnTo>
                      <a:lnTo>
                        <a:pt x="8" y="97"/>
                      </a:lnTo>
                      <a:lnTo>
                        <a:pt x="5" y="97"/>
                      </a:lnTo>
                      <a:lnTo>
                        <a:pt x="4" y="97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5" y="69"/>
                      </a:lnTo>
                      <a:lnTo>
                        <a:pt x="9" y="66"/>
                      </a:lnTo>
                      <a:lnTo>
                        <a:pt x="10" y="61"/>
                      </a:lnTo>
                      <a:lnTo>
                        <a:pt x="14" y="58"/>
                      </a:lnTo>
                      <a:lnTo>
                        <a:pt x="17" y="54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41" y="26"/>
                      </a:lnTo>
                      <a:lnTo>
                        <a:pt x="48" y="21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6" y="13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2" y="2"/>
                      </a:lnTo>
                      <a:lnTo>
                        <a:pt x="75" y="1"/>
                      </a:lnTo>
                      <a:lnTo>
                        <a:pt x="78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5" y="1"/>
                      </a:lnTo>
                      <a:lnTo>
                        <a:pt x="96" y="4"/>
                      </a:lnTo>
                      <a:lnTo>
                        <a:pt x="98" y="8"/>
                      </a:lnTo>
                      <a:lnTo>
                        <a:pt x="101" y="13"/>
                      </a:lnTo>
                      <a:lnTo>
                        <a:pt x="101" y="17"/>
                      </a:lnTo>
                      <a:lnTo>
                        <a:pt x="101" y="21"/>
                      </a:lnTo>
                      <a:lnTo>
                        <a:pt x="101" y="25"/>
                      </a:lnTo>
                      <a:lnTo>
                        <a:pt x="10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9" name="Freeform 461"/>
                <p:cNvSpPr>
                  <a:spLocks/>
                </p:cNvSpPr>
                <p:nvPr/>
              </p:nvSpPr>
              <p:spPr bwMode="auto">
                <a:xfrm>
                  <a:off x="528" y="2796"/>
                  <a:ext cx="101" cy="36"/>
                </a:xfrm>
                <a:custGeom>
                  <a:avLst/>
                  <a:gdLst>
                    <a:gd name="T0" fmla="*/ 98 w 101"/>
                    <a:gd name="T1" fmla="*/ 13 h 106"/>
                    <a:gd name="T2" fmla="*/ 92 w 101"/>
                    <a:gd name="T3" fmla="*/ 13 h 106"/>
                    <a:gd name="T4" fmla="*/ 85 w 101"/>
                    <a:gd name="T5" fmla="*/ 14 h 106"/>
                    <a:gd name="T6" fmla="*/ 78 w 101"/>
                    <a:gd name="T7" fmla="*/ 16 h 106"/>
                    <a:gd name="T8" fmla="*/ 69 w 101"/>
                    <a:gd name="T9" fmla="*/ 17 h 106"/>
                    <a:gd name="T10" fmla="*/ 62 w 101"/>
                    <a:gd name="T11" fmla="*/ 20 h 106"/>
                    <a:gd name="T12" fmla="*/ 53 w 101"/>
                    <a:gd name="T13" fmla="*/ 22 h 106"/>
                    <a:gd name="T14" fmla="*/ 46 w 101"/>
                    <a:gd name="T15" fmla="*/ 24 h 106"/>
                    <a:gd name="T16" fmla="*/ 39 w 101"/>
                    <a:gd name="T17" fmla="*/ 26 h 106"/>
                    <a:gd name="T18" fmla="*/ 32 w 101"/>
                    <a:gd name="T19" fmla="*/ 29 h 106"/>
                    <a:gd name="T20" fmla="*/ 26 w 101"/>
                    <a:gd name="T21" fmla="*/ 31 h 106"/>
                    <a:gd name="T22" fmla="*/ 18 w 101"/>
                    <a:gd name="T23" fmla="*/ 33 h 106"/>
                    <a:gd name="T24" fmla="*/ 12 w 101"/>
                    <a:gd name="T25" fmla="*/ 35 h 106"/>
                    <a:gd name="T26" fmla="*/ 6 w 101"/>
                    <a:gd name="T27" fmla="*/ 36 h 106"/>
                    <a:gd name="T28" fmla="*/ 2 w 101"/>
                    <a:gd name="T29" fmla="*/ 36 h 106"/>
                    <a:gd name="T30" fmla="*/ 0 w 101"/>
                    <a:gd name="T31" fmla="*/ 35 h 106"/>
                    <a:gd name="T32" fmla="*/ 0 w 101"/>
                    <a:gd name="T33" fmla="*/ 32 h 106"/>
                    <a:gd name="T34" fmla="*/ 1 w 101"/>
                    <a:gd name="T35" fmla="*/ 30 h 106"/>
                    <a:gd name="T36" fmla="*/ 5 w 101"/>
                    <a:gd name="T37" fmla="*/ 27 h 106"/>
                    <a:gd name="T38" fmla="*/ 8 w 101"/>
                    <a:gd name="T39" fmla="*/ 24 h 106"/>
                    <a:gd name="T40" fmla="*/ 15 w 101"/>
                    <a:gd name="T41" fmla="*/ 22 h 106"/>
                    <a:gd name="T42" fmla="*/ 21 w 101"/>
                    <a:gd name="T43" fmla="*/ 19 h 106"/>
                    <a:gd name="T44" fmla="*/ 26 w 101"/>
                    <a:gd name="T45" fmla="*/ 17 h 106"/>
                    <a:gd name="T46" fmla="*/ 32 w 101"/>
                    <a:gd name="T47" fmla="*/ 15 h 106"/>
                    <a:gd name="T48" fmla="*/ 37 w 101"/>
                    <a:gd name="T49" fmla="*/ 13 h 106"/>
                    <a:gd name="T50" fmla="*/ 43 w 101"/>
                    <a:gd name="T51" fmla="*/ 11 h 106"/>
                    <a:gd name="T52" fmla="*/ 51 w 101"/>
                    <a:gd name="T53" fmla="*/ 9 h 106"/>
                    <a:gd name="T54" fmla="*/ 59 w 101"/>
                    <a:gd name="T55" fmla="*/ 6 h 106"/>
                    <a:gd name="T56" fmla="*/ 67 w 101"/>
                    <a:gd name="T57" fmla="*/ 4 h 106"/>
                    <a:gd name="T58" fmla="*/ 74 w 101"/>
                    <a:gd name="T59" fmla="*/ 2 h 106"/>
                    <a:gd name="T60" fmla="*/ 82 w 101"/>
                    <a:gd name="T61" fmla="*/ 1 h 106"/>
                    <a:gd name="T62" fmla="*/ 89 w 101"/>
                    <a:gd name="T63" fmla="*/ 0 h 106"/>
                    <a:gd name="T64" fmla="*/ 96 w 101"/>
                    <a:gd name="T65" fmla="*/ 1 h 106"/>
                    <a:gd name="T66" fmla="*/ 100 w 101"/>
                    <a:gd name="T67" fmla="*/ 4 h 106"/>
                    <a:gd name="T68" fmla="*/ 101 w 101"/>
                    <a:gd name="T69" fmla="*/ 6 h 106"/>
                    <a:gd name="T70" fmla="*/ 101 w 101"/>
                    <a:gd name="T71" fmla="*/ 9 h 106"/>
                    <a:gd name="T72" fmla="*/ 100 w 101"/>
                    <a:gd name="T73" fmla="*/ 12 h 106"/>
                    <a:gd name="T74" fmla="*/ 100 w 101"/>
                    <a:gd name="T75" fmla="*/ 13 h 10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106"/>
                    <a:gd name="T116" fmla="*/ 101 w 101"/>
                    <a:gd name="T117" fmla="*/ 106 h 10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106">
                      <a:moveTo>
                        <a:pt x="100" y="37"/>
                      </a:moveTo>
                      <a:lnTo>
                        <a:pt x="98" y="37"/>
                      </a:lnTo>
                      <a:lnTo>
                        <a:pt x="95" y="38"/>
                      </a:lnTo>
                      <a:lnTo>
                        <a:pt x="92" y="39"/>
                      </a:lnTo>
                      <a:lnTo>
                        <a:pt x="89" y="41"/>
                      </a:lnTo>
                      <a:lnTo>
                        <a:pt x="85" y="42"/>
                      </a:lnTo>
                      <a:lnTo>
                        <a:pt x="82" y="45"/>
                      </a:lnTo>
                      <a:lnTo>
                        <a:pt x="78" y="46"/>
                      </a:lnTo>
                      <a:lnTo>
                        <a:pt x="74" y="49"/>
                      </a:lnTo>
                      <a:lnTo>
                        <a:pt x="69" y="51"/>
                      </a:lnTo>
                      <a:lnTo>
                        <a:pt x="65" y="54"/>
                      </a:lnTo>
                      <a:lnTo>
                        <a:pt x="62" y="58"/>
                      </a:lnTo>
                      <a:lnTo>
                        <a:pt x="58" y="61"/>
                      </a:lnTo>
                      <a:lnTo>
                        <a:pt x="53" y="65"/>
                      </a:lnTo>
                      <a:lnTo>
                        <a:pt x="49" y="67"/>
                      </a:lnTo>
                      <a:lnTo>
                        <a:pt x="46" y="71"/>
                      </a:lnTo>
                      <a:lnTo>
                        <a:pt x="43" y="75"/>
                      </a:lnTo>
                      <a:lnTo>
                        <a:pt x="39" y="78"/>
                      </a:lnTo>
                      <a:lnTo>
                        <a:pt x="36" y="82"/>
                      </a:lnTo>
                      <a:lnTo>
                        <a:pt x="32" y="85"/>
                      </a:lnTo>
                      <a:lnTo>
                        <a:pt x="30" y="89"/>
                      </a:lnTo>
                      <a:lnTo>
                        <a:pt x="26" y="91"/>
                      </a:lnTo>
                      <a:lnTo>
                        <a:pt x="22" y="95"/>
                      </a:lnTo>
                      <a:lnTo>
                        <a:pt x="18" y="98"/>
                      </a:lnTo>
                      <a:lnTo>
                        <a:pt x="16" y="102"/>
                      </a:lnTo>
                      <a:lnTo>
                        <a:pt x="12" y="103"/>
                      </a:lnTo>
                      <a:lnTo>
                        <a:pt x="8" y="105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1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4" y="83"/>
                      </a:lnTo>
                      <a:lnTo>
                        <a:pt x="5" y="79"/>
                      </a:lnTo>
                      <a:lnTo>
                        <a:pt x="7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5" y="65"/>
                      </a:lnTo>
                      <a:lnTo>
                        <a:pt x="17" y="61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30" y="47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7" y="39"/>
                      </a:lnTo>
                      <a:lnTo>
                        <a:pt x="41" y="35"/>
                      </a:lnTo>
                      <a:lnTo>
                        <a:pt x="43" y="33"/>
                      </a:lnTo>
                      <a:lnTo>
                        <a:pt x="47" y="29"/>
                      </a:lnTo>
                      <a:lnTo>
                        <a:pt x="51" y="26"/>
                      </a:lnTo>
                      <a:lnTo>
                        <a:pt x="56" y="22"/>
                      </a:lnTo>
                      <a:lnTo>
                        <a:pt x="59" y="19"/>
                      </a:lnTo>
                      <a:lnTo>
                        <a:pt x="63" y="15"/>
                      </a:lnTo>
                      <a:lnTo>
                        <a:pt x="67" y="11"/>
                      </a:lnTo>
                      <a:lnTo>
                        <a:pt x="70" y="8"/>
                      </a:lnTo>
                      <a:lnTo>
                        <a:pt x="74" y="6"/>
                      </a:lnTo>
                      <a:lnTo>
                        <a:pt x="78" y="4"/>
                      </a:lnTo>
                      <a:lnTo>
                        <a:pt x="82" y="2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2"/>
                      </a:lnTo>
                      <a:lnTo>
                        <a:pt x="96" y="4"/>
                      </a:lnTo>
                      <a:lnTo>
                        <a:pt x="100" y="8"/>
                      </a:lnTo>
                      <a:lnTo>
                        <a:pt x="100" y="11"/>
                      </a:lnTo>
                      <a:lnTo>
                        <a:pt x="101" y="15"/>
                      </a:lnTo>
                      <a:lnTo>
                        <a:pt x="101" y="18"/>
                      </a:lnTo>
                      <a:lnTo>
                        <a:pt x="101" y="22"/>
                      </a:lnTo>
                      <a:lnTo>
                        <a:pt x="101" y="26"/>
                      </a:lnTo>
                      <a:lnTo>
                        <a:pt x="100" y="31"/>
                      </a:lnTo>
                      <a:lnTo>
                        <a:pt x="100" y="35"/>
                      </a:lnTo>
                      <a:lnTo>
                        <a:pt x="10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405" name="Group 470"/>
              <p:cNvGrpSpPr>
                <a:grpSpLocks/>
              </p:cNvGrpSpPr>
              <p:nvPr/>
            </p:nvGrpSpPr>
            <p:grpSpPr bwMode="auto">
              <a:xfrm rot="-2533883">
                <a:off x="1140" y="2696"/>
                <a:ext cx="786" cy="136"/>
                <a:chOff x="420" y="2784"/>
                <a:chExt cx="786" cy="136"/>
              </a:xfrm>
            </p:grpSpPr>
            <p:sp>
              <p:nvSpPr>
                <p:cNvPr id="14406" name="Freeform 471"/>
                <p:cNvSpPr>
                  <a:spLocks/>
                </p:cNvSpPr>
                <p:nvPr/>
              </p:nvSpPr>
              <p:spPr bwMode="auto">
                <a:xfrm>
                  <a:off x="420" y="2784"/>
                  <a:ext cx="786" cy="93"/>
                </a:xfrm>
                <a:custGeom>
                  <a:avLst/>
                  <a:gdLst>
                    <a:gd name="T0" fmla="*/ 32 w 786"/>
                    <a:gd name="T1" fmla="*/ 1 h 279"/>
                    <a:gd name="T2" fmla="*/ 57 w 786"/>
                    <a:gd name="T3" fmla="*/ 0 h 279"/>
                    <a:gd name="T4" fmla="*/ 95 w 786"/>
                    <a:gd name="T5" fmla="*/ 0 h 279"/>
                    <a:gd name="T6" fmla="*/ 141 w 786"/>
                    <a:gd name="T7" fmla="*/ 1 h 279"/>
                    <a:gd name="T8" fmla="*/ 196 w 786"/>
                    <a:gd name="T9" fmla="*/ 4 h 279"/>
                    <a:gd name="T10" fmla="*/ 255 w 786"/>
                    <a:gd name="T11" fmla="*/ 6 h 279"/>
                    <a:gd name="T12" fmla="*/ 315 w 786"/>
                    <a:gd name="T13" fmla="*/ 9 h 279"/>
                    <a:gd name="T14" fmla="*/ 376 w 786"/>
                    <a:gd name="T15" fmla="*/ 12 h 279"/>
                    <a:gd name="T16" fmla="*/ 433 w 786"/>
                    <a:gd name="T17" fmla="*/ 16 h 279"/>
                    <a:gd name="T18" fmla="*/ 485 w 786"/>
                    <a:gd name="T19" fmla="*/ 20 h 279"/>
                    <a:gd name="T20" fmla="*/ 529 w 786"/>
                    <a:gd name="T21" fmla="*/ 22 h 279"/>
                    <a:gd name="T22" fmla="*/ 564 w 786"/>
                    <a:gd name="T23" fmla="*/ 24 h 279"/>
                    <a:gd name="T24" fmla="*/ 585 w 786"/>
                    <a:gd name="T25" fmla="*/ 25 h 279"/>
                    <a:gd name="T26" fmla="*/ 605 w 786"/>
                    <a:gd name="T27" fmla="*/ 25 h 279"/>
                    <a:gd name="T28" fmla="*/ 625 w 786"/>
                    <a:gd name="T29" fmla="*/ 26 h 279"/>
                    <a:gd name="T30" fmla="*/ 644 w 786"/>
                    <a:gd name="T31" fmla="*/ 27 h 279"/>
                    <a:gd name="T32" fmla="*/ 663 w 786"/>
                    <a:gd name="T33" fmla="*/ 28 h 279"/>
                    <a:gd name="T34" fmla="*/ 682 w 786"/>
                    <a:gd name="T35" fmla="*/ 28 h 279"/>
                    <a:gd name="T36" fmla="*/ 700 w 786"/>
                    <a:gd name="T37" fmla="*/ 29 h 279"/>
                    <a:gd name="T38" fmla="*/ 716 w 786"/>
                    <a:gd name="T39" fmla="*/ 30 h 279"/>
                    <a:gd name="T40" fmla="*/ 736 w 786"/>
                    <a:gd name="T41" fmla="*/ 33 h 279"/>
                    <a:gd name="T42" fmla="*/ 758 w 786"/>
                    <a:gd name="T43" fmla="*/ 36 h 279"/>
                    <a:gd name="T44" fmla="*/ 772 w 786"/>
                    <a:gd name="T45" fmla="*/ 41 h 279"/>
                    <a:gd name="T46" fmla="*/ 778 w 786"/>
                    <a:gd name="T47" fmla="*/ 47 h 279"/>
                    <a:gd name="T48" fmla="*/ 783 w 786"/>
                    <a:gd name="T49" fmla="*/ 55 h 279"/>
                    <a:gd name="T50" fmla="*/ 786 w 786"/>
                    <a:gd name="T51" fmla="*/ 65 h 279"/>
                    <a:gd name="T52" fmla="*/ 783 w 786"/>
                    <a:gd name="T53" fmla="*/ 74 h 279"/>
                    <a:gd name="T54" fmla="*/ 777 w 786"/>
                    <a:gd name="T55" fmla="*/ 82 h 279"/>
                    <a:gd name="T56" fmla="*/ 763 w 786"/>
                    <a:gd name="T57" fmla="*/ 89 h 279"/>
                    <a:gd name="T58" fmla="*/ 747 w 786"/>
                    <a:gd name="T59" fmla="*/ 92 h 279"/>
                    <a:gd name="T60" fmla="*/ 726 w 786"/>
                    <a:gd name="T61" fmla="*/ 93 h 279"/>
                    <a:gd name="T62" fmla="*/ 694 w 786"/>
                    <a:gd name="T63" fmla="*/ 93 h 279"/>
                    <a:gd name="T64" fmla="*/ 654 w 786"/>
                    <a:gd name="T65" fmla="*/ 91 h 279"/>
                    <a:gd name="T66" fmla="*/ 608 w 786"/>
                    <a:gd name="T67" fmla="*/ 90 h 279"/>
                    <a:gd name="T68" fmla="*/ 559 w 786"/>
                    <a:gd name="T69" fmla="*/ 87 h 279"/>
                    <a:gd name="T70" fmla="*/ 507 w 786"/>
                    <a:gd name="T71" fmla="*/ 84 h 279"/>
                    <a:gd name="T72" fmla="*/ 456 w 786"/>
                    <a:gd name="T73" fmla="*/ 81 h 279"/>
                    <a:gd name="T74" fmla="*/ 405 w 786"/>
                    <a:gd name="T75" fmla="*/ 77 h 279"/>
                    <a:gd name="T76" fmla="*/ 359 w 786"/>
                    <a:gd name="T77" fmla="*/ 75 h 279"/>
                    <a:gd name="T78" fmla="*/ 317 w 786"/>
                    <a:gd name="T79" fmla="*/ 72 h 279"/>
                    <a:gd name="T80" fmla="*/ 284 w 786"/>
                    <a:gd name="T81" fmla="*/ 70 h 279"/>
                    <a:gd name="T82" fmla="*/ 258 w 786"/>
                    <a:gd name="T83" fmla="*/ 68 h 279"/>
                    <a:gd name="T84" fmla="*/ 239 w 786"/>
                    <a:gd name="T85" fmla="*/ 67 h 279"/>
                    <a:gd name="T86" fmla="*/ 216 w 786"/>
                    <a:gd name="T87" fmla="*/ 66 h 279"/>
                    <a:gd name="T88" fmla="*/ 188 w 786"/>
                    <a:gd name="T89" fmla="*/ 65 h 279"/>
                    <a:gd name="T90" fmla="*/ 160 w 786"/>
                    <a:gd name="T91" fmla="*/ 64 h 279"/>
                    <a:gd name="T92" fmla="*/ 131 w 786"/>
                    <a:gd name="T93" fmla="*/ 63 h 279"/>
                    <a:gd name="T94" fmla="*/ 102 w 786"/>
                    <a:gd name="T95" fmla="*/ 62 h 279"/>
                    <a:gd name="T96" fmla="*/ 74 w 786"/>
                    <a:gd name="T97" fmla="*/ 61 h 279"/>
                    <a:gd name="T98" fmla="*/ 50 w 786"/>
                    <a:gd name="T99" fmla="*/ 58 h 279"/>
                    <a:gd name="T100" fmla="*/ 29 w 786"/>
                    <a:gd name="T101" fmla="*/ 57 h 279"/>
                    <a:gd name="T102" fmla="*/ 14 w 786"/>
                    <a:gd name="T103" fmla="*/ 55 h 279"/>
                    <a:gd name="T104" fmla="*/ 1 w 786"/>
                    <a:gd name="T105" fmla="*/ 51 h 279"/>
                    <a:gd name="T106" fmla="*/ 10 w 786"/>
                    <a:gd name="T107" fmla="*/ 44 h 279"/>
                    <a:gd name="T108" fmla="*/ 25 w 786"/>
                    <a:gd name="T109" fmla="*/ 37 h 279"/>
                    <a:gd name="T110" fmla="*/ 31 w 786"/>
                    <a:gd name="T111" fmla="*/ 31 h 279"/>
                    <a:gd name="T112" fmla="*/ 31 w 786"/>
                    <a:gd name="T113" fmla="*/ 24 h 279"/>
                    <a:gd name="T114" fmla="*/ 27 w 786"/>
                    <a:gd name="T115" fmla="*/ 18 h 279"/>
                    <a:gd name="T116" fmla="*/ 24 w 786"/>
                    <a:gd name="T117" fmla="*/ 12 h 279"/>
                    <a:gd name="T118" fmla="*/ 22 w 786"/>
                    <a:gd name="T119" fmla="*/ 6 h 27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86"/>
                    <a:gd name="T181" fmla="*/ 0 h 279"/>
                    <a:gd name="T182" fmla="*/ 786 w 786"/>
                    <a:gd name="T183" fmla="*/ 279 h 27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86" h="279">
                      <a:moveTo>
                        <a:pt x="22" y="17"/>
                      </a:moveTo>
                      <a:lnTo>
                        <a:pt x="22" y="12"/>
                      </a:lnTo>
                      <a:lnTo>
                        <a:pt x="26" y="8"/>
                      </a:lnTo>
                      <a:lnTo>
                        <a:pt x="29" y="7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1" y="3"/>
                      </a:lnTo>
                      <a:lnTo>
                        <a:pt x="46" y="1"/>
                      </a:lnTo>
                      <a:lnTo>
                        <a:pt x="52" y="1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7" y="0"/>
                      </a:lnTo>
                      <a:lnTo>
                        <a:pt x="95" y="1"/>
                      </a:lnTo>
                      <a:lnTo>
                        <a:pt x="103" y="1"/>
                      </a:lnTo>
                      <a:lnTo>
                        <a:pt x="112" y="1"/>
                      </a:lnTo>
                      <a:lnTo>
                        <a:pt x="121" y="1"/>
                      </a:lnTo>
                      <a:lnTo>
                        <a:pt x="131" y="3"/>
                      </a:lnTo>
                      <a:lnTo>
                        <a:pt x="141" y="4"/>
                      </a:lnTo>
                      <a:lnTo>
                        <a:pt x="151" y="4"/>
                      </a:lnTo>
                      <a:lnTo>
                        <a:pt x="164" y="5"/>
                      </a:lnTo>
                      <a:lnTo>
                        <a:pt x="173" y="8"/>
                      </a:lnTo>
                      <a:lnTo>
                        <a:pt x="185" y="9"/>
                      </a:lnTo>
                      <a:lnTo>
                        <a:pt x="196" y="11"/>
                      </a:lnTo>
                      <a:lnTo>
                        <a:pt x="208" y="12"/>
                      </a:lnTo>
                      <a:lnTo>
                        <a:pt x="219" y="15"/>
                      </a:lnTo>
                      <a:lnTo>
                        <a:pt x="231" y="16"/>
                      </a:lnTo>
                      <a:lnTo>
                        <a:pt x="243" y="17"/>
                      </a:lnTo>
                      <a:lnTo>
                        <a:pt x="255" y="19"/>
                      </a:lnTo>
                      <a:lnTo>
                        <a:pt x="268" y="21"/>
                      </a:lnTo>
                      <a:lnTo>
                        <a:pt x="279" y="23"/>
                      </a:lnTo>
                      <a:lnTo>
                        <a:pt x="291" y="24"/>
                      </a:lnTo>
                      <a:lnTo>
                        <a:pt x="302" y="27"/>
                      </a:lnTo>
                      <a:lnTo>
                        <a:pt x="315" y="28"/>
                      </a:lnTo>
                      <a:lnTo>
                        <a:pt x="328" y="31"/>
                      </a:lnTo>
                      <a:lnTo>
                        <a:pt x="340" y="32"/>
                      </a:lnTo>
                      <a:lnTo>
                        <a:pt x="352" y="35"/>
                      </a:lnTo>
                      <a:lnTo>
                        <a:pt x="364" y="36"/>
                      </a:lnTo>
                      <a:lnTo>
                        <a:pt x="376" y="37"/>
                      </a:lnTo>
                      <a:lnTo>
                        <a:pt x="388" y="40"/>
                      </a:lnTo>
                      <a:lnTo>
                        <a:pt x="399" y="41"/>
                      </a:lnTo>
                      <a:lnTo>
                        <a:pt x="411" y="44"/>
                      </a:lnTo>
                      <a:lnTo>
                        <a:pt x="421" y="45"/>
                      </a:lnTo>
                      <a:lnTo>
                        <a:pt x="433" y="48"/>
                      </a:lnTo>
                      <a:lnTo>
                        <a:pt x="445" y="51"/>
                      </a:lnTo>
                      <a:lnTo>
                        <a:pt x="455" y="54"/>
                      </a:lnTo>
                      <a:lnTo>
                        <a:pt x="465" y="55"/>
                      </a:lnTo>
                      <a:lnTo>
                        <a:pt x="475" y="56"/>
                      </a:lnTo>
                      <a:lnTo>
                        <a:pt x="485" y="59"/>
                      </a:lnTo>
                      <a:lnTo>
                        <a:pt x="494" y="60"/>
                      </a:lnTo>
                      <a:lnTo>
                        <a:pt x="503" y="62"/>
                      </a:lnTo>
                      <a:lnTo>
                        <a:pt x="513" y="63"/>
                      </a:lnTo>
                      <a:lnTo>
                        <a:pt x="522" y="64"/>
                      </a:lnTo>
                      <a:lnTo>
                        <a:pt x="529" y="66"/>
                      </a:lnTo>
                      <a:lnTo>
                        <a:pt x="537" y="67"/>
                      </a:lnTo>
                      <a:lnTo>
                        <a:pt x="544" y="68"/>
                      </a:lnTo>
                      <a:lnTo>
                        <a:pt x="550" y="70"/>
                      </a:lnTo>
                      <a:lnTo>
                        <a:pt x="556" y="71"/>
                      </a:lnTo>
                      <a:lnTo>
                        <a:pt x="564" y="71"/>
                      </a:lnTo>
                      <a:lnTo>
                        <a:pt x="569" y="72"/>
                      </a:lnTo>
                      <a:lnTo>
                        <a:pt x="574" y="72"/>
                      </a:lnTo>
                      <a:lnTo>
                        <a:pt x="578" y="74"/>
                      </a:lnTo>
                      <a:lnTo>
                        <a:pt x="581" y="74"/>
                      </a:lnTo>
                      <a:lnTo>
                        <a:pt x="585" y="75"/>
                      </a:lnTo>
                      <a:lnTo>
                        <a:pt x="589" y="75"/>
                      </a:lnTo>
                      <a:lnTo>
                        <a:pt x="592" y="75"/>
                      </a:lnTo>
                      <a:lnTo>
                        <a:pt x="596" y="75"/>
                      </a:lnTo>
                      <a:lnTo>
                        <a:pt x="601" y="76"/>
                      </a:lnTo>
                      <a:lnTo>
                        <a:pt x="605" y="76"/>
                      </a:lnTo>
                      <a:lnTo>
                        <a:pt x="608" y="76"/>
                      </a:lnTo>
                      <a:lnTo>
                        <a:pt x="612" y="76"/>
                      </a:lnTo>
                      <a:lnTo>
                        <a:pt x="617" y="78"/>
                      </a:lnTo>
                      <a:lnTo>
                        <a:pt x="621" y="78"/>
                      </a:lnTo>
                      <a:lnTo>
                        <a:pt x="625" y="79"/>
                      </a:lnTo>
                      <a:lnTo>
                        <a:pt x="628" y="79"/>
                      </a:lnTo>
                      <a:lnTo>
                        <a:pt x="632" y="79"/>
                      </a:lnTo>
                      <a:lnTo>
                        <a:pt x="637" y="79"/>
                      </a:lnTo>
                      <a:lnTo>
                        <a:pt x="641" y="80"/>
                      </a:lnTo>
                      <a:lnTo>
                        <a:pt x="644" y="80"/>
                      </a:lnTo>
                      <a:lnTo>
                        <a:pt x="648" y="80"/>
                      </a:lnTo>
                      <a:lnTo>
                        <a:pt x="652" y="82"/>
                      </a:lnTo>
                      <a:lnTo>
                        <a:pt x="656" y="82"/>
                      </a:lnTo>
                      <a:lnTo>
                        <a:pt x="659" y="82"/>
                      </a:lnTo>
                      <a:lnTo>
                        <a:pt x="663" y="83"/>
                      </a:lnTo>
                      <a:lnTo>
                        <a:pt x="667" y="83"/>
                      </a:lnTo>
                      <a:lnTo>
                        <a:pt x="672" y="83"/>
                      </a:lnTo>
                      <a:lnTo>
                        <a:pt x="674" y="83"/>
                      </a:lnTo>
                      <a:lnTo>
                        <a:pt x="678" y="84"/>
                      </a:lnTo>
                      <a:lnTo>
                        <a:pt x="682" y="84"/>
                      </a:lnTo>
                      <a:lnTo>
                        <a:pt x="685" y="86"/>
                      </a:lnTo>
                      <a:lnTo>
                        <a:pt x="689" y="86"/>
                      </a:lnTo>
                      <a:lnTo>
                        <a:pt x="693" y="87"/>
                      </a:lnTo>
                      <a:lnTo>
                        <a:pt x="696" y="87"/>
                      </a:lnTo>
                      <a:lnTo>
                        <a:pt x="700" y="88"/>
                      </a:lnTo>
                      <a:lnTo>
                        <a:pt x="704" y="88"/>
                      </a:lnTo>
                      <a:lnTo>
                        <a:pt x="706" y="90"/>
                      </a:lnTo>
                      <a:lnTo>
                        <a:pt x="710" y="90"/>
                      </a:lnTo>
                      <a:lnTo>
                        <a:pt x="713" y="91"/>
                      </a:lnTo>
                      <a:lnTo>
                        <a:pt x="716" y="91"/>
                      </a:lnTo>
                      <a:lnTo>
                        <a:pt x="720" y="92"/>
                      </a:lnTo>
                      <a:lnTo>
                        <a:pt x="722" y="94"/>
                      </a:lnTo>
                      <a:lnTo>
                        <a:pt x="726" y="94"/>
                      </a:lnTo>
                      <a:lnTo>
                        <a:pt x="731" y="96"/>
                      </a:lnTo>
                      <a:lnTo>
                        <a:pt x="736" y="98"/>
                      </a:lnTo>
                      <a:lnTo>
                        <a:pt x="741" y="99"/>
                      </a:lnTo>
                      <a:lnTo>
                        <a:pt x="746" y="102"/>
                      </a:lnTo>
                      <a:lnTo>
                        <a:pt x="751" y="103"/>
                      </a:lnTo>
                      <a:lnTo>
                        <a:pt x="755" y="106"/>
                      </a:lnTo>
                      <a:lnTo>
                        <a:pt x="758" y="107"/>
                      </a:lnTo>
                      <a:lnTo>
                        <a:pt x="762" y="110"/>
                      </a:lnTo>
                      <a:lnTo>
                        <a:pt x="765" y="112"/>
                      </a:lnTo>
                      <a:lnTo>
                        <a:pt x="768" y="115"/>
                      </a:lnTo>
                      <a:lnTo>
                        <a:pt x="771" y="119"/>
                      </a:lnTo>
                      <a:lnTo>
                        <a:pt x="772" y="122"/>
                      </a:lnTo>
                      <a:lnTo>
                        <a:pt x="773" y="124"/>
                      </a:lnTo>
                      <a:lnTo>
                        <a:pt x="775" y="128"/>
                      </a:lnTo>
                      <a:lnTo>
                        <a:pt x="776" y="132"/>
                      </a:lnTo>
                      <a:lnTo>
                        <a:pt x="777" y="138"/>
                      </a:lnTo>
                      <a:lnTo>
                        <a:pt x="778" y="142"/>
                      </a:lnTo>
                      <a:lnTo>
                        <a:pt x="780" y="146"/>
                      </a:lnTo>
                      <a:lnTo>
                        <a:pt x="781" y="151"/>
                      </a:lnTo>
                      <a:lnTo>
                        <a:pt x="782" y="156"/>
                      </a:lnTo>
                      <a:lnTo>
                        <a:pt x="783" y="162"/>
                      </a:lnTo>
                      <a:lnTo>
                        <a:pt x="783" y="166"/>
                      </a:lnTo>
                      <a:lnTo>
                        <a:pt x="783" y="171"/>
                      </a:lnTo>
                      <a:lnTo>
                        <a:pt x="784" y="176"/>
                      </a:lnTo>
                      <a:lnTo>
                        <a:pt x="784" y="183"/>
                      </a:lnTo>
                      <a:lnTo>
                        <a:pt x="786" y="188"/>
                      </a:lnTo>
                      <a:lnTo>
                        <a:pt x="786" y="194"/>
                      </a:lnTo>
                      <a:lnTo>
                        <a:pt x="786" y="200"/>
                      </a:lnTo>
                      <a:lnTo>
                        <a:pt x="786" y="206"/>
                      </a:lnTo>
                      <a:lnTo>
                        <a:pt x="784" y="211"/>
                      </a:lnTo>
                      <a:lnTo>
                        <a:pt x="784" y="216"/>
                      </a:lnTo>
                      <a:lnTo>
                        <a:pt x="783" y="222"/>
                      </a:lnTo>
                      <a:lnTo>
                        <a:pt x="782" y="227"/>
                      </a:lnTo>
                      <a:lnTo>
                        <a:pt x="781" y="232"/>
                      </a:lnTo>
                      <a:lnTo>
                        <a:pt x="780" y="236"/>
                      </a:lnTo>
                      <a:lnTo>
                        <a:pt x="778" y="243"/>
                      </a:lnTo>
                      <a:lnTo>
                        <a:pt x="777" y="247"/>
                      </a:lnTo>
                      <a:lnTo>
                        <a:pt x="775" y="251"/>
                      </a:lnTo>
                      <a:lnTo>
                        <a:pt x="772" y="255"/>
                      </a:lnTo>
                      <a:lnTo>
                        <a:pt x="770" y="261"/>
                      </a:lnTo>
                      <a:lnTo>
                        <a:pt x="767" y="265"/>
                      </a:lnTo>
                      <a:lnTo>
                        <a:pt x="763" y="267"/>
                      </a:lnTo>
                      <a:lnTo>
                        <a:pt x="761" y="271"/>
                      </a:lnTo>
                      <a:lnTo>
                        <a:pt x="757" y="274"/>
                      </a:lnTo>
                      <a:lnTo>
                        <a:pt x="755" y="275"/>
                      </a:lnTo>
                      <a:lnTo>
                        <a:pt x="751" y="275"/>
                      </a:lnTo>
                      <a:lnTo>
                        <a:pt x="747" y="277"/>
                      </a:lnTo>
                      <a:lnTo>
                        <a:pt x="745" y="278"/>
                      </a:lnTo>
                      <a:lnTo>
                        <a:pt x="740" y="278"/>
                      </a:lnTo>
                      <a:lnTo>
                        <a:pt x="736" y="278"/>
                      </a:lnTo>
                      <a:lnTo>
                        <a:pt x="731" y="278"/>
                      </a:lnTo>
                      <a:lnTo>
                        <a:pt x="726" y="279"/>
                      </a:lnTo>
                      <a:lnTo>
                        <a:pt x="720" y="278"/>
                      </a:lnTo>
                      <a:lnTo>
                        <a:pt x="714" y="278"/>
                      </a:lnTo>
                      <a:lnTo>
                        <a:pt x="706" y="278"/>
                      </a:lnTo>
                      <a:lnTo>
                        <a:pt x="700" y="278"/>
                      </a:lnTo>
                      <a:lnTo>
                        <a:pt x="694" y="278"/>
                      </a:lnTo>
                      <a:lnTo>
                        <a:pt x="687" y="277"/>
                      </a:lnTo>
                      <a:lnTo>
                        <a:pt x="679" y="277"/>
                      </a:lnTo>
                      <a:lnTo>
                        <a:pt x="672" y="277"/>
                      </a:lnTo>
                      <a:lnTo>
                        <a:pt x="662" y="275"/>
                      </a:lnTo>
                      <a:lnTo>
                        <a:pt x="654" y="274"/>
                      </a:lnTo>
                      <a:lnTo>
                        <a:pt x="646" y="273"/>
                      </a:lnTo>
                      <a:lnTo>
                        <a:pt x="637" y="271"/>
                      </a:lnTo>
                      <a:lnTo>
                        <a:pt x="627" y="270"/>
                      </a:lnTo>
                      <a:lnTo>
                        <a:pt x="617" y="269"/>
                      </a:lnTo>
                      <a:lnTo>
                        <a:pt x="608" y="269"/>
                      </a:lnTo>
                      <a:lnTo>
                        <a:pt x="600" y="267"/>
                      </a:lnTo>
                      <a:lnTo>
                        <a:pt x="589" y="265"/>
                      </a:lnTo>
                      <a:lnTo>
                        <a:pt x="579" y="263"/>
                      </a:lnTo>
                      <a:lnTo>
                        <a:pt x="569" y="261"/>
                      </a:lnTo>
                      <a:lnTo>
                        <a:pt x="559" y="261"/>
                      </a:lnTo>
                      <a:lnTo>
                        <a:pt x="548" y="258"/>
                      </a:lnTo>
                      <a:lnTo>
                        <a:pt x="538" y="257"/>
                      </a:lnTo>
                      <a:lnTo>
                        <a:pt x="529" y="255"/>
                      </a:lnTo>
                      <a:lnTo>
                        <a:pt x="518" y="254"/>
                      </a:lnTo>
                      <a:lnTo>
                        <a:pt x="507" y="251"/>
                      </a:lnTo>
                      <a:lnTo>
                        <a:pt x="497" y="250"/>
                      </a:lnTo>
                      <a:lnTo>
                        <a:pt x="487" y="247"/>
                      </a:lnTo>
                      <a:lnTo>
                        <a:pt x="476" y="246"/>
                      </a:lnTo>
                      <a:lnTo>
                        <a:pt x="465" y="243"/>
                      </a:lnTo>
                      <a:lnTo>
                        <a:pt x="456" y="242"/>
                      </a:lnTo>
                      <a:lnTo>
                        <a:pt x="445" y="241"/>
                      </a:lnTo>
                      <a:lnTo>
                        <a:pt x="435" y="239"/>
                      </a:lnTo>
                      <a:lnTo>
                        <a:pt x="425" y="236"/>
                      </a:lnTo>
                      <a:lnTo>
                        <a:pt x="415" y="235"/>
                      </a:lnTo>
                      <a:lnTo>
                        <a:pt x="405" y="232"/>
                      </a:lnTo>
                      <a:lnTo>
                        <a:pt x="395" y="231"/>
                      </a:lnTo>
                      <a:lnTo>
                        <a:pt x="387" y="230"/>
                      </a:lnTo>
                      <a:lnTo>
                        <a:pt x="377" y="227"/>
                      </a:lnTo>
                      <a:lnTo>
                        <a:pt x="368" y="226"/>
                      </a:lnTo>
                      <a:lnTo>
                        <a:pt x="359" y="224"/>
                      </a:lnTo>
                      <a:lnTo>
                        <a:pt x="349" y="223"/>
                      </a:lnTo>
                      <a:lnTo>
                        <a:pt x="341" y="220"/>
                      </a:lnTo>
                      <a:lnTo>
                        <a:pt x="333" y="219"/>
                      </a:lnTo>
                      <a:lnTo>
                        <a:pt x="325" y="216"/>
                      </a:lnTo>
                      <a:lnTo>
                        <a:pt x="317" y="215"/>
                      </a:lnTo>
                      <a:lnTo>
                        <a:pt x="310" y="214"/>
                      </a:lnTo>
                      <a:lnTo>
                        <a:pt x="302" y="212"/>
                      </a:lnTo>
                      <a:lnTo>
                        <a:pt x="296" y="211"/>
                      </a:lnTo>
                      <a:lnTo>
                        <a:pt x="290" y="210"/>
                      </a:lnTo>
                      <a:lnTo>
                        <a:pt x="284" y="210"/>
                      </a:lnTo>
                      <a:lnTo>
                        <a:pt x="276" y="207"/>
                      </a:lnTo>
                      <a:lnTo>
                        <a:pt x="271" y="207"/>
                      </a:lnTo>
                      <a:lnTo>
                        <a:pt x="266" y="206"/>
                      </a:lnTo>
                      <a:lnTo>
                        <a:pt x="263" y="206"/>
                      </a:lnTo>
                      <a:lnTo>
                        <a:pt x="258" y="204"/>
                      </a:lnTo>
                      <a:lnTo>
                        <a:pt x="255" y="204"/>
                      </a:lnTo>
                      <a:lnTo>
                        <a:pt x="252" y="203"/>
                      </a:lnTo>
                      <a:lnTo>
                        <a:pt x="248" y="203"/>
                      </a:lnTo>
                      <a:lnTo>
                        <a:pt x="243" y="203"/>
                      </a:lnTo>
                      <a:lnTo>
                        <a:pt x="239" y="202"/>
                      </a:lnTo>
                      <a:lnTo>
                        <a:pt x="234" y="200"/>
                      </a:lnTo>
                      <a:lnTo>
                        <a:pt x="229" y="200"/>
                      </a:lnTo>
                      <a:lnTo>
                        <a:pt x="224" y="199"/>
                      </a:lnTo>
                      <a:lnTo>
                        <a:pt x="221" y="199"/>
                      </a:lnTo>
                      <a:lnTo>
                        <a:pt x="216" y="199"/>
                      </a:lnTo>
                      <a:lnTo>
                        <a:pt x="211" y="198"/>
                      </a:lnTo>
                      <a:lnTo>
                        <a:pt x="206" y="198"/>
                      </a:lnTo>
                      <a:lnTo>
                        <a:pt x="200" y="198"/>
                      </a:lnTo>
                      <a:lnTo>
                        <a:pt x="195" y="196"/>
                      </a:lnTo>
                      <a:lnTo>
                        <a:pt x="188" y="196"/>
                      </a:lnTo>
                      <a:lnTo>
                        <a:pt x="183" y="195"/>
                      </a:lnTo>
                      <a:lnTo>
                        <a:pt x="178" y="195"/>
                      </a:lnTo>
                      <a:lnTo>
                        <a:pt x="172" y="194"/>
                      </a:lnTo>
                      <a:lnTo>
                        <a:pt x="166" y="194"/>
                      </a:lnTo>
                      <a:lnTo>
                        <a:pt x="160" y="192"/>
                      </a:lnTo>
                      <a:lnTo>
                        <a:pt x="155" y="192"/>
                      </a:lnTo>
                      <a:lnTo>
                        <a:pt x="149" y="191"/>
                      </a:lnTo>
                      <a:lnTo>
                        <a:pt x="143" y="191"/>
                      </a:lnTo>
                      <a:lnTo>
                        <a:pt x="138" y="190"/>
                      </a:lnTo>
                      <a:lnTo>
                        <a:pt x="131" y="190"/>
                      </a:lnTo>
                      <a:lnTo>
                        <a:pt x="125" y="190"/>
                      </a:lnTo>
                      <a:lnTo>
                        <a:pt x="119" y="188"/>
                      </a:lnTo>
                      <a:lnTo>
                        <a:pt x="113" y="187"/>
                      </a:lnTo>
                      <a:lnTo>
                        <a:pt x="108" y="187"/>
                      </a:lnTo>
                      <a:lnTo>
                        <a:pt x="102" y="186"/>
                      </a:lnTo>
                      <a:lnTo>
                        <a:pt x="97" y="186"/>
                      </a:lnTo>
                      <a:lnTo>
                        <a:pt x="90" y="184"/>
                      </a:lnTo>
                      <a:lnTo>
                        <a:pt x="87" y="184"/>
                      </a:lnTo>
                      <a:lnTo>
                        <a:pt x="79" y="183"/>
                      </a:lnTo>
                      <a:lnTo>
                        <a:pt x="74" y="182"/>
                      </a:lnTo>
                      <a:lnTo>
                        <a:pt x="69" y="180"/>
                      </a:lnTo>
                      <a:lnTo>
                        <a:pt x="64" y="180"/>
                      </a:lnTo>
                      <a:lnTo>
                        <a:pt x="59" y="179"/>
                      </a:lnTo>
                      <a:lnTo>
                        <a:pt x="55" y="178"/>
                      </a:lnTo>
                      <a:lnTo>
                        <a:pt x="50" y="175"/>
                      </a:lnTo>
                      <a:lnTo>
                        <a:pt x="46" y="175"/>
                      </a:lnTo>
                      <a:lnTo>
                        <a:pt x="41" y="174"/>
                      </a:lnTo>
                      <a:lnTo>
                        <a:pt x="36" y="172"/>
                      </a:lnTo>
                      <a:lnTo>
                        <a:pt x="32" y="171"/>
                      </a:lnTo>
                      <a:lnTo>
                        <a:pt x="29" y="170"/>
                      </a:lnTo>
                      <a:lnTo>
                        <a:pt x="25" y="168"/>
                      </a:lnTo>
                      <a:lnTo>
                        <a:pt x="22" y="168"/>
                      </a:lnTo>
                      <a:lnTo>
                        <a:pt x="19" y="167"/>
                      </a:lnTo>
                      <a:lnTo>
                        <a:pt x="16" y="166"/>
                      </a:lnTo>
                      <a:lnTo>
                        <a:pt x="14" y="164"/>
                      </a:lnTo>
                      <a:lnTo>
                        <a:pt x="10" y="162"/>
                      </a:lnTo>
                      <a:lnTo>
                        <a:pt x="7" y="160"/>
                      </a:lnTo>
                      <a:lnTo>
                        <a:pt x="6" y="159"/>
                      </a:lnTo>
                      <a:lnTo>
                        <a:pt x="2" y="155"/>
                      </a:lnTo>
                      <a:lnTo>
                        <a:pt x="1" y="152"/>
                      </a:lnTo>
                      <a:lnTo>
                        <a:pt x="0" y="148"/>
                      </a:lnTo>
                      <a:lnTo>
                        <a:pt x="1" y="144"/>
                      </a:lnTo>
                      <a:lnTo>
                        <a:pt x="4" y="140"/>
                      </a:lnTo>
                      <a:lnTo>
                        <a:pt x="7" y="136"/>
                      </a:lnTo>
                      <a:lnTo>
                        <a:pt x="10" y="131"/>
                      </a:lnTo>
                      <a:lnTo>
                        <a:pt x="14" y="126"/>
                      </a:lnTo>
                      <a:lnTo>
                        <a:pt x="17" y="122"/>
                      </a:lnTo>
                      <a:lnTo>
                        <a:pt x="20" y="118"/>
                      </a:lnTo>
                      <a:lnTo>
                        <a:pt x="22" y="114"/>
                      </a:lnTo>
                      <a:lnTo>
                        <a:pt x="25" y="110"/>
                      </a:lnTo>
                      <a:lnTo>
                        <a:pt x="26" y="107"/>
                      </a:lnTo>
                      <a:lnTo>
                        <a:pt x="29" y="103"/>
                      </a:lnTo>
                      <a:lnTo>
                        <a:pt x="30" y="100"/>
                      </a:lnTo>
                      <a:lnTo>
                        <a:pt x="30" y="96"/>
                      </a:lnTo>
                      <a:lnTo>
                        <a:pt x="31" y="94"/>
                      </a:lnTo>
                      <a:lnTo>
                        <a:pt x="32" y="90"/>
                      </a:lnTo>
                      <a:lnTo>
                        <a:pt x="32" y="83"/>
                      </a:lnTo>
                      <a:lnTo>
                        <a:pt x="32" y="78"/>
                      </a:lnTo>
                      <a:lnTo>
                        <a:pt x="32" y="75"/>
                      </a:lnTo>
                      <a:lnTo>
                        <a:pt x="31" y="71"/>
                      </a:lnTo>
                      <a:lnTo>
                        <a:pt x="31" y="68"/>
                      </a:lnTo>
                      <a:lnTo>
                        <a:pt x="30" y="66"/>
                      </a:lnTo>
                      <a:lnTo>
                        <a:pt x="30" y="62"/>
                      </a:lnTo>
                      <a:lnTo>
                        <a:pt x="29" y="58"/>
                      </a:lnTo>
                      <a:lnTo>
                        <a:pt x="27" y="55"/>
                      </a:lnTo>
                      <a:lnTo>
                        <a:pt x="27" y="51"/>
                      </a:lnTo>
                      <a:lnTo>
                        <a:pt x="26" y="47"/>
                      </a:lnTo>
                      <a:lnTo>
                        <a:pt x="26" y="43"/>
                      </a:lnTo>
                      <a:lnTo>
                        <a:pt x="25" y="39"/>
                      </a:lnTo>
                      <a:lnTo>
                        <a:pt x="24" y="35"/>
                      </a:lnTo>
                      <a:lnTo>
                        <a:pt x="22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7" name="Freeform 472"/>
                <p:cNvSpPr>
                  <a:spLocks/>
                </p:cNvSpPr>
                <p:nvPr/>
              </p:nvSpPr>
              <p:spPr bwMode="auto">
                <a:xfrm>
                  <a:off x="1082" y="2880"/>
                  <a:ext cx="118" cy="40"/>
                </a:xfrm>
                <a:custGeom>
                  <a:avLst/>
                  <a:gdLst>
                    <a:gd name="T0" fmla="*/ 113 w 118"/>
                    <a:gd name="T1" fmla="*/ 33 h 118"/>
                    <a:gd name="T2" fmla="*/ 109 w 118"/>
                    <a:gd name="T3" fmla="*/ 36 h 118"/>
                    <a:gd name="T4" fmla="*/ 101 w 118"/>
                    <a:gd name="T5" fmla="*/ 38 h 118"/>
                    <a:gd name="T6" fmla="*/ 93 w 118"/>
                    <a:gd name="T7" fmla="*/ 39 h 118"/>
                    <a:gd name="T8" fmla="*/ 88 w 118"/>
                    <a:gd name="T9" fmla="*/ 40 h 118"/>
                    <a:gd name="T10" fmla="*/ 82 w 118"/>
                    <a:gd name="T11" fmla="*/ 40 h 118"/>
                    <a:gd name="T12" fmla="*/ 74 w 118"/>
                    <a:gd name="T13" fmla="*/ 40 h 118"/>
                    <a:gd name="T14" fmla="*/ 68 w 118"/>
                    <a:gd name="T15" fmla="*/ 40 h 118"/>
                    <a:gd name="T16" fmla="*/ 62 w 118"/>
                    <a:gd name="T17" fmla="*/ 39 h 118"/>
                    <a:gd name="T18" fmla="*/ 54 w 118"/>
                    <a:gd name="T19" fmla="*/ 38 h 118"/>
                    <a:gd name="T20" fmla="*/ 48 w 118"/>
                    <a:gd name="T21" fmla="*/ 37 h 118"/>
                    <a:gd name="T22" fmla="*/ 42 w 118"/>
                    <a:gd name="T23" fmla="*/ 37 h 118"/>
                    <a:gd name="T24" fmla="*/ 36 w 118"/>
                    <a:gd name="T25" fmla="*/ 35 h 118"/>
                    <a:gd name="T26" fmla="*/ 30 w 118"/>
                    <a:gd name="T27" fmla="*/ 33 h 118"/>
                    <a:gd name="T28" fmla="*/ 25 w 118"/>
                    <a:gd name="T29" fmla="*/ 31 h 118"/>
                    <a:gd name="T30" fmla="*/ 20 w 118"/>
                    <a:gd name="T31" fmla="*/ 28 h 118"/>
                    <a:gd name="T32" fmla="*/ 16 w 118"/>
                    <a:gd name="T33" fmla="*/ 26 h 118"/>
                    <a:gd name="T34" fmla="*/ 12 w 118"/>
                    <a:gd name="T35" fmla="*/ 23 h 118"/>
                    <a:gd name="T36" fmla="*/ 8 w 118"/>
                    <a:gd name="T37" fmla="*/ 21 h 118"/>
                    <a:gd name="T38" fmla="*/ 6 w 118"/>
                    <a:gd name="T39" fmla="*/ 18 h 118"/>
                    <a:gd name="T40" fmla="*/ 3 w 118"/>
                    <a:gd name="T41" fmla="*/ 15 h 118"/>
                    <a:gd name="T42" fmla="*/ 2 w 118"/>
                    <a:gd name="T43" fmla="*/ 13 h 118"/>
                    <a:gd name="T44" fmla="*/ 0 w 118"/>
                    <a:gd name="T45" fmla="*/ 10 h 118"/>
                    <a:gd name="T46" fmla="*/ 0 w 118"/>
                    <a:gd name="T47" fmla="*/ 8 h 118"/>
                    <a:gd name="T48" fmla="*/ 0 w 118"/>
                    <a:gd name="T49" fmla="*/ 5 h 118"/>
                    <a:gd name="T50" fmla="*/ 0 w 118"/>
                    <a:gd name="T51" fmla="*/ 3 h 118"/>
                    <a:gd name="T52" fmla="*/ 3 w 118"/>
                    <a:gd name="T53" fmla="*/ 1 h 118"/>
                    <a:gd name="T54" fmla="*/ 10 w 118"/>
                    <a:gd name="T55" fmla="*/ 0 h 118"/>
                    <a:gd name="T56" fmla="*/ 16 w 118"/>
                    <a:gd name="T57" fmla="*/ 0 h 118"/>
                    <a:gd name="T58" fmla="*/ 25 w 118"/>
                    <a:gd name="T59" fmla="*/ 0 h 118"/>
                    <a:gd name="T60" fmla="*/ 33 w 118"/>
                    <a:gd name="T61" fmla="*/ 1 h 118"/>
                    <a:gd name="T62" fmla="*/ 42 w 118"/>
                    <a:gd name="T63" fmla="*/ 2 h 118"/>
                    <a:gd name="T64" fmla="*/ 51 w 118"/>
                    <a:gd name="T65" fmla="*/ 3 h 118"/>
                    <a:gd name="T66" fmla="*/ 58 w 118"/>
                    <a:gd name="T67" fmla="*/ 3 h 118"/>
                    <a:gd name="T68" fmla="*/ 67 w 118"/>
                    <a:gd name="T69" fmla="*/ 3 h 118"/>
                    <a:gd name="T70" fmla="*/ 74 w 118"/>
                    <a:gd name="T71" fmla="*/ 3 h 118"/>
                    <a:gd name="T72" fmla="*/ 83 w 118"/>
                    <a:gd name="T73" fmla="*/ 3 h 118"/>
                    <a:gd name="T74" fmla="*/ 89 w 118"/>
                    <a:gd name="T75" fmla="*/ 3 h 118"/>
                    <a:gd name="T76" fmla="*/ 94 w 118"/>
                    <a:gd name="T77" fmla="*/ 3 h 118"/>
                    <a:gd name="T78" fmla="*/ 100 w 118"/>
                    <a:gd name="T79" fmla="*/ 3 h 118"/>
                    <a:gd name="T80" fmla="*/ 106 w 118"/>
                    <a:gd name="T81" fmla="*/ 4 h 118"/>
                    <a:gd name="T82" fmla="*/ 114 w 118"/>
                    <a:gd name="T83" fmla="*/ 7 h 118"/>
                    <a:gd name="T84" fmla="*/ 116 w 118"/>
                    <a:gd name="T85" fmla="*/ 10 h 118"/>
                    <a:gd name="T86" fmla="*/ 118 w 118"/>
                    <a:gd name="T87" fmla="*/ 13 h 118"/>
                    <a:gd name="T88" fmla="*/ 118 w 118"/>
                    <a:gd name="T89" fmla="*/ 15 h 118"/>
                    <a:gd name="T90" fmla="*/ 118 w 118"/>
                    <a:gd name="T91" fmla="*/ 17 h 118"/>
                    <a:gd name="T92" fmla="*/ 118 w 118"/>
                    <a:gd name="T93" fmla="*/ 19 h 118"/>
                    <a:gd name="T94" fmla="*/ 116 w 118"/>
                    <a:gd name="T95" fmla="*/ 22 h 118"/>
                    <a:gd name="T96" fmla="*/ 115 w 118"/>
                    <a:gd name="T97" fmla="*/ 26 h 118"/>
                    <a:gd name="T98" fmla="*/ 114 w 118"/>
                    <a:gd name="T99" fmla="*/ 30 h 118"/>
                    <a:gd name="T100" fmla="*/ 113 w 118"/>
                    <a:gd name="T101" fmla="*/ 31 h 118"/>
                    <a:gd name="T102" fmla="*/ 113 w 118"/>
                    <a:gd name="T103" fmla="*/ 32 h 1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8"/>
                    <a:gd name="T157" fmla="*/ 0 h 118"/>
                    <a:gd name="T158" fmla="*/ 118 w 118"/>
                    <a:gd name="T159" fmla="*/ 118 h 1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8" h="118">
                      <a:moveTo>
                        <a:pt x="113" y="93"/>
                      </a:moveTo>
                      <a:lnTo>
                        <a:pt x="113" y="98"/>
                      </a:lnTo>
                      <a:lnTo>
                        <a:pt x="111" y="102"/>
                      </a:lnTo>
                      <a:lnTo>
                        <a:pt x="109" y="106"/>
                      </a:lnTo>
                      <a:lnTo>
                        <a:pt x="105" y="110"/>
                      </a:lnTo>
                      <a:lnTo>
                        <a:pt x="101" y="113"/>
                      </a:lnTo>
                      <a:lnTo>
                        <a:pt x="96" y="114"/>
                      </a:lnTo>
                      <a:lnTo>
                        <a:pt x="93" y="116"/>
                      </a:lnTo>
                      <a:lnTo>
                        <a:pt x="90" y="116"/>
                      </a:lnTo>
                      <a:lnTo>
                        <a:pt x="88" y="117"/>
                      </a:lnTo>
                      <a:lnTo>
                        <a:pt x="85" y="118"/>
                      </a:lnTo>
                      <a:lnTo>
                        <a:pt x="82" y="118"/>
                      </a:lnTo>
                      <a:lnTo>
                        <a:pt x="78" y="118"/>
                      </a:lnTo>
                      <a:lnTo>
                        <a:pt x="74" y="118"/>
                      </a:lnTo>
                      <a:lnTo>
                        <a:pt x="72" y="118"/>
                      </a:lnTo>
                      <a:lnTo>
                        <a:pt x="68" y="117"/>
                      </a:lnTo>
                      <a:lnTo>
                        <a:pt x="64" y="116"/>
                      </a:lnTo>
                      <a:lnTo>
                        <a:pt x="62" y="116"/>
                      </a:lnTo>
                      <a:lnTo>
                        <a:pt x="58" y="116"/>
                      </a:lnTo>
                      <a:lnTo>
                        <a:pt x="54" y="113"/>
                      </a:lnTo>
                      <a:lnTo>
                        <a:pt x="51" y="113"/>
                      </a:lnTo>
                      <a:lnTo>
                        <a:pt x="48" y="110"/>
                      </a:lnTo>
                      <a:lnTo>
                        <a:pt x="44" y="109"/>
                      </a:lnTo>
                      <a:lnTo>
                        <a:pt x="42" y="108"/>
                      </a:lnTo>
                      <a:lnTo>
                        <a:pt x="38" y="105"/>
                      </a:lnTo>
                      <a:lnTo>
                        <a:pt x="36" y="102"/>
                      </a:lnTo>
                      <a:lnTo>
                        <a:pt x="33" y="100"/>
                      </a:lnTo>
                      <a:lnTo>
                        <a:pt x="30" y="97"/>
                      </a:lnTo>
                      <a:lnTo>
                        <a:pt x="27" y="94"/>
                      </a:lnTo>
                      <a:lnTo>
                        <a:pt x="25" y="90"/>
                      </a:lnTo>
                      <a:lnTo>
                        <a:pt x="22" y="88"/>
                      </a:lnTo>
                      <a:lnTo>
                        <a:pt x="20" y="84"/>
                      </a:lnTo>
                      <a:lnTo>
                        <a:pt x="18" y="80"/>
                      </a:lnTo>
                      <a:lnTo>
                        <a:pt x="16" y="76"/>
                      </a:lnTo>
                      <a:lnTo>
                        <a:pt x="15" y="73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8" y="61"/>
                      </a:lnTo>
                      <a:lnTo>
                        <a:pt x="7" y="57"/>
                      </a:lnTo>
                      <a:lnTo>
                        <a:pt x="6" y="53"/>
                      </a:lnTo>
                      <a:lnTo>
                        <a:pt x="5" y="49"/>
                      </a:lnTo>
                      <a:lnTo>
                        <a:pt x="3" y="45"/>
                      </a:lnTo>
                      <a:lnTo>
                        <a:pt x="3" y="41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5"/>
                      </a:lnTo>
                      <a:lnTo>
                        <a:pt x="42" y="6"/>
                      </a:lnTo>
                      <a:lnTo>
                        <a:pt x="46" y="6"/>
                      </a:lnTo>
                      <a:lnTo>
                        <a:pt x="51" y="8"/>
                      </a:lnTo>
                      <a:lnTo>
                        <a:pt x="54" y="9"/>
                      </a:lnTo>
                      <a:lnTo>
                        <a:pt x="58" y="9"/>
                      </a:lnTo>
                      <a:lnTo>
                        <a:pt x="63" y="9"/>
                      </a:lnTo>
                      <a:lnTo>
                        <a:pt x="67" y="9"/>
                      </a:lnTo>
                      <a:lnTo>
                        <a:pt x="70" y="9"/>
                      </a:lnTo>
                      <a:lnTo>
                        <a:pt x="74" y="9"/>
                      </a:lnTo>
                      <a:lnTo>
                        <a:pt x="79" y="9"/>
                      </a:lnTo>
                      <a:lnTo>
                        <a:pt x="83" y="9"/>
                      </a:lnTo>
                      <a:lnTo>
                        <a:pt x="87" y="9"/>
                      </a:lnTo>
                      <a:lnTo>
                        <a:pt x="89" y="9"/>
                      </a:lnTo>
                      <a:lnTo>
                        <a:pt x="91" y="9"/>
                      </a:lnTo>
                      <a:lnTo>
                        <a:pt x="94" y="9"/>
                      </a:lnTo>
                      <a:lnTo>
                        <a:pt x="96" y="9"/>
                      </a:lnTo>
                      <a:lnTo>
                        <a:pt x="100" y="9"/>
                      </a:lnTo>
                      <a:lnTo>
                        <a:pt x="104" y="10"/>
                      </a:lnTo>
                      <a:lnTo>
                        <a:pt x="106" y="13"/>
                      </a:lnTo>
                      <a:lnTo>
                        <a:pt x="111" y="18"/>
                      </a:lnTo>
                      <a:lnTo>
                        <a:pt x="114" y="21"/>
                      </a:lnTo>
                      <a:lnTo>
                        <a:pt x="115" y="25"/>
                      </a:lnTo>
                      <a:lnTo>
                        <a:pt x="116" y="30"/>
                      </a:lnTo>
                      <a:lnTo>
                        <a:pt x="118" y="36"/>
                      </a:lnTo>
                      <a:lnTo>
                        <a:pt x="118" y="38"/>
                      </a:lnTo>
                      <a:lnTo>
                        <a:pt x="118" y="41"/>
                      </a:lnTo>
                      <a:lnTo>
                        <a:pt x="118" y="44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8" y="54"/>
                      </a:lnTo>
                      <a:lnTo>
                        <a:pt x="118" y="57"/>
                      </a:lnTo>
                      <a:lnTo>
                        <a:pt x="118" y="61"/>
                      </a:lnTo>
                      <a:lnTo>
                        <a:pt x="116" y="66"/>
                      </a:lnTo>
                      <a:lnTo>
                        <a:pt x="115" y="73"/>
                      </a:lnTo>
                      <a:lnTo>
                        <a:pt x="115" y="78"/>
                      </a:lnTo>
                      <a:lnTo>
                        <a:pt x="114" y="84"/>
                      </a:lnTo>
                      <a:lnTo>
                        <a:pt x="114" y="88"/>
                      </a:lnTo>
                      <a:lnTo>
                        <a:pt x="113" y="90"/>
                      </a:lnTo>
                      <a:lnTo>
                        <a:pt x="113" y="92"/>
                      </a:lnTo>
                      <a:lnTo>
                        <a:pt x="113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8" name="Freeform 473"/>
                <p:cNvSpPr>
                  <a:spLocks/>
                </p:cNvSpPr>
                <p:nvPr/>
              </p:nvSpPr>
              <p:spPr bwMode="auto">
                <a:xfrm>
                  <a:off x="1053" y="2822"/>
                  <a:ext cx="98" cy="34"/>
                </a:xfrm>
                <a:custGeom>
                  <a:avLst/>
                  <a:gdLst>
                    <a:gd name="T0" fmla="*/ 89 w 98"/>
                    <a:gd name="T1" fmla="*/ 14 h 101"/>
                    <a:gd name="T2" fmla="*/ 83 w 98"/>
                    <a:gd name="T3" fmla="*/ 15 h 101"/>
                    <a:gd name="T4" fmla="*/ 77 w 98"/>
                    <a:gd name="T5" fmla="*/ 16 h 101"/>
                    <a:gd name="T6" fmla="*/ 71 w 98"/>
                    <a:gd name="T7" fmla="*/ 18 h 101"/>
                    <a:gd name="T8" fmla="*/ 62 w 98"/>
                    <a:gd name="T9" fmla="*/ 20 h 101"/>
                    <a:gd name="T10" fmla="*/ 54 w 98"/>
                    <a:gd name="T11" fmla="*/ 22 h 101"/>
                    <a:gd name="T12" fmla="*/ 46 w 98"/>
                    <a:gd name="T13" fmla="*/ 24 h 101"/>
                    <a:gd name="T14" fmla="*/ 39 w 98"/>
                    <a:gd name="T15" fmla="*/ 27 h 101"/>
                    <a:gd name="T16" fmla="*/ 32 w 98"/>
                    <a:gd name="T17" fmla="*/ 29 h 101"/>
                    <a:gd name="T18" fmla="*/ 26 w 98"/>
                    <a:gd name="T19" fmla="*/ 31 h 101"/>
                    <a:gd name="T20" fmla="*/ 20 w 98"/>
                    <a:gd name="T21" fmla="*/ 32 h 101"/>
                    <a:gd name="T22" fmla="*/ 15 w 98"/>
                    <a:gd name="T23" fmla="*/ 33 h 101"/>
                    <a:gd name="T24" fmla="*/ 8 w 98"/>
                    <a:gd name="T25" fmla="*/ 34 h 101"/>
                    <a:gd name="T26" fmla="*/ 3 w 98"/>
                    <a:gd name="T27" fmla="*/ 33 h 101"/>
                    <a:gd name="T28" fmla="*/ 0 w 98"/>
                    <a:gd name="T29" fmla="*/ 31 h 101"/>
                    <a:gd name="T30" fmla="*/ 0 w 98"/>
                    <a:gd name="T31" fmla="*/ 29 h 101"/>
                    <a:gd name="T32" fmla="*/ 2 w 98"/>
                    <a:gd name="T33" fmla="*/ 27 h 101"/>
                    <a:gd name="T34" fmla="*/ 5 w 98"/>
                    <a:gd name="T35" fmla="*/ 24 h 101"/>
                    <a:gd name="T36" fmla="*/ 14 w 98"/>
                    <a:gd name="T37" fmla="*/ 21 h 101"/>
                    <a:gd name="T38" fmla="*/ 23 w 98"/>
                    <a:gd name="T39" fmla="*/ 18 h 101"/>
                    <a:gd name="T40" fmla="*/ 30 w 98"/>
                    <a:gd name="T41" fmla="*/ 15 h 101"/>
                    <a:gd name="T42" fmla="*/ 37 w 98"/>
                    <a:gd name="T43" fmla="*/ 12 h 101"/>
                    <a:gd name="T44" fmla="*/ 47 w 98"/>
                    <a:gd name="T45" fmla="*/ 10 h 101"/>
                    <a:gd name="T46" fmla="*/ 57 w 98"/>
                    <a:gd name="T47" fmla="*/ 6 h 101"/>
                    <a:gd name="T48" fmla="*/ 67 w 98"/>
                    <a:gd name="T49" fmla="*/ 4 h 101"/>
                    <a:gd name="T50" fmla="*/ 77 w 98"/>
                    <a:gd name="T51" fmla="*/ 1 h 101"/>
                    <a:gd name="T52" fmla="*/ 86 w 98"/>
                    <a:gd name="T53" fmla="*/ 0 h 101"/>
                    <a:gd name="T54" fmla="*/ 92 w 98"/>
                    <a:gd name="T55" fmla="*/ 0 h 101"/>
                    <a:gd name="T56" fmla="*/ 96 w 98"/>
                    <a:gd name="T57" fmla="*/ 2 h 101"/>
                    <a:gd name="T58" fmla="*/ 97 w 98"/>
                    <a:gd name="T59" fmla="*/ 4 h 101"/>
                    <a:gd name="T60" fmla="*/ 97 w 98"/>
                    <a:gd name="T61" fmla="*/ 6 h 101"/>
                    <a:gd name="T62" fmla="*/ 97 w 98"/>
                    <a:gd name="T63" fmla="*/ 8 h 101"/>
                    <a:gd name="T64" fmla="*/ 94 w 98"/>
                    <a:gd name="T65" fmla="*/ 11 h 101"/>
                    <a:gd name="T66" fmla="*/ 92 w 98"/>
                    <a:gd name="T67" fmla="*/ 14 h 101"/>
                    <a:gd name="T68" fmla="*/ 92 w 98"/>
                    <a:gd name="T69" fmla="*/ 14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8"/>
                    <a:gd name="T106" fmla="*/ 0 h 101"/>
                    <a:gd name="T107" fmla="*/ 98 w 98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8" h="101">
                      <a:moveTo>
                        <a:pt x="92" y="43"/>
                      </a:moveTo>
                      <a:lnTo>
                        <a:pt x="89" y="43"/>
                      </a:lnTo>
                      <a:lnTo>
                        <a:pt x="87" y="44"/>
                      </a:lnTo>
                      <a:lnTo>
                        <a:pt x="83" y="45"/>
                      </a:lnTo>
                      <a:lnTo>
                        <a:pt x="81" y="47"/>
                      </a:lnTo>
                      <a:lnTo>
                        <a:pt x="77" y="48"/>
                      </a:lnTo>
                      <a:lnTo>
                        <a:pt x="73" y="51"/>
                      </a:lnTo>
                      <a:lnTo>
                        <a:pt x="71" y="53"/>
                      </a:lnTo>
                      <a:lnTo>
                        <a:pt x="67" y="56"/>
                      </a:lnTo>
                      <a:lnTo>
                        <a:pt x="62" y="59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50" y="68"/>
                      </a:lnTo>
                      <a:lnTo>
                        <a:pt x="46" y="72"/>
                      </a:lnTo>
                      <a:lnTo>
                        <a:pt x="41" y="75"/>
                      </a:lnTo>
                      <a:lnTo>
                        <a:pt x="39" y="79"/>
                      </a:lnTo>
                      <a:lnTo>
                        <a:pt x="36" y="83"/>
                      </a:lnTo>
                      <a:lnTo>
                        <a:pt x="32" y="85"/>
                      </a:lnTo>
                      <a:lnTo>
                        <a:pt x="30" y="88"/>
                      </a:lnTo>
                      <a:lnTo>
                        <a:pt x="26" y="91"/>
                      </a:lnTo>
                      <a:lnTo>
                        <a:pt x="24" y="95"/>
                      </a:lnTo>
                      <a:lnTo>
                        <a:pt x="20" y="96"/>
                      </a:lnTo>
                      <a:lnTo>
                        <a:pt x="18" y="97"/>
                      </a:lnTo>
                      <a:lnTo>
                        <a:pt x="15" y="99"/>
                      </a:lnTo>
                      <a:lnTo>
                        <a:pt x="13" y="101"/>
                      </a:lnTo>
                      <a:lnTo>
                        <a:pt x="8" y="101"/>
                      </a:lnTo>
                      <a:lnTo>
                        <a:pt x="4" y="100"/>
                      </a:lnTo>
                      <a:lnTo>
                        <a:pt x="3" y="97"/>
                      </a:lnTo>
                      <a:lnTo>
                        <a:pt x="2" y="96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1"/>
                      </a:lnTo>
                      <a:lnTo>
                        <a:pt x="18" y="57"/>
                      </a:lnTo>
                      <a:lnTo>
                        <a:pt x="23" y="53"/>
                      </a:lnTo>
                      <a:lnTo>
                        <a:pt x="28" y="48"/>
                      </a:lnTo>
                      <a:lnTo>
                        <a:pt x="30" y="45"/>
                      </a:lnTo>
                      <a:lnTo>
                        <a:pt x="34" y="41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7" y="29"/>
                      </a:lnTo>
                      <a:lnTo>
                        <a:pt x="51" y="24"/>
                      </a:lnTo>
                      <a:lnTo>
                        <a:pt x="57" y="19"/>
                      </a:lnTo>
                      <a:lnTo>
                        <a:pt x="62" y="16"/>
                      </a:lnTo>
                      <a:lnTo>
                        <a:pt x="67" y="11"/>
                      </a:lnTo>
                      <a:lnTo>
                        <a:pt x="72" y="8"/>
                      </a:lnTo>
                      <a:lnTo>
                        <a:pt x="77" y="4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3"/>
                      </a:lnTo>
                      <a:lnTo>
                        <a:pt x="96" y="5"/>
                      </a:lnTo>
                      <a:lnTo>
                        <a:pt x="97" y="8"/>
                      </a:lnTo>
                      <a:lnTo>
                        <a:pt x="97" y="11"/>
                      </a:lnTo>
                      <a:lnTo>
                        <a:pt x="98" y="15"/>
                      </a:lnTo>
                      <a:lnTo>
                        <a:pt x="97" y="17"/>
                      </a:lnTo>
                      <a:lnTo>
                        <a:pt x="97" y="21"/>
                      </a:lnTo>
                      <a:lnTo>
                        <a:pt x="97" y="24"/>
                      </a:lnTo>
                      <a:lnTo>
                        <a:pt x="97" y="28"/>
                      </a:lnTo>
                      <a:lnTo>
                        <a:pt x="94" y="33"/>
                      </a:lnTo>
                      <a:lnTo>
                        <a:pt x="93" y="39"/>
                      </a:lnTo>
                      <a:lnTo>
                        <a:pt x="92" y="41"/>
                      </a:lnTo>
                      <a:lnTo>
                        <a:pt x="9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9" name="Freeform 474"/>
                <p:cNvSpPr>
                  <a:spLocks/>
                </p:cNvSpPr>
                <p:nvPr/>
              </p:nvSpPr>
              <p:spPr bwMode="auto">
                <a:xfrm>
                  <a:off x="917" y="2818"/>
                  <a:ext cx="103" cy="35"/>
                </a:xfrm>
                <a:custGeom>
                  <a:avLst/>
                  <a:gdLst>
                    <a:gd name="T0" fmla="*/ 100 w 103"/>
                    <a:gd name="T1" fmla="*/ 11 h 103"/>
                    <a:gd name="T2" fmla="*/ 95 w 103"/>
                    <a:gd name="T3" fmla="*/ 12 h 103"/>
                    <a:gd name="T4" fmla="*/ 88 w 103"/>
                    <a:gd name="T5" fmla="*/ 13 h 103"/>
                    <a:gd name="T6" fmla="*/ 81 w 103"/>
                    <a:gd name="T7" fmla="*/ 15 h 103"/>
                    <a:gd name="T8" fmla="*/ 73 w 103"/>
                    <a:gd name="T9" fmla="*/ 16 h 103"/>
                    <a:gd name="T10" fmla="*/ 64 w 103"/>
                    <a:gd name="T11" fmla="*/ 19 h 103"/>
                    <a:gd name="T12" fmla="*/ 56 w 103"/>
                    <a:gd name="T13" fmla="*/ 21 h 103"/>
                    <a:gd name="T14" fmla="*/ 50 w 103"/>
                    <a:gd name="T15" fmla="*/ 23 h 103"/>
                    <a:gd name="T16" fmla="*/ 43 w 103"/>
                    <a:gd name="T17" fmla="*/ 26 h 103"/>
                    <a:gd name="T18" fmla="*/ 38 w 103"/>
                    <a:gd name="T19" fmla="*/ 28 h 103"/>
                    <a:gd name="T20" fmla="*/ 32 w 103"/>
                    <a:gd name="T21" fmla="*/ 30 h 103"/>
                    <a:gd name="T22" fmla="*/ 27 w 103"/>
                    <a:gd name="T23" fmla="*/ 33 h 103"/>
                    <a:gd name="T24" fmla="*/ 19 w 103"/>
                    <a:gd name="T25" fmla="*/ 34 h 103"/>
                    <a:gd name="T26" fmla="*/ 11 w 103"/>
                    <a:gd name="T27" fmla="*/ 35 h 103"/>
                    <a:gd name="T28" fmla="*/ 6 w 103"/>
                    <a:gd name="T29" fmla="*/ 34 h 103"/>
                    <a:gd name="T30" fmla="*/ 1 w 103"/>
                    <a:gd name="T31" fmla="*/ 32 h 103"/>
                    <a:gd name="T32" fmla="*/ 0 w 103"/>
                    <a:gd name="T33" fmla="*/ 30 h 103"/>
                    <a:gd name="T34" fmla="*/ 2 w 103"/>
                    <a:gd name="T35" fmla="*/ 26 h 103"/>
                    <a:gd name="T36" fmla="*/ 7 w 103"/>
                    <a:gd name="T37" fmla="*/ 23 h 103"/>
                    <a:gd name="T38" fmla="*/ 14 w 103"/>
                    <a:gd name="T39" fmla="*/ 21 h 103"/>
                    <a:gd name="T40" fmla="*/ 21 w 103"/>
                    <a:gd name="T41" fmla="*/ 18 h 103"/>
                    <a:gd name="T42" fmla="*/ 28 w 103"/>
                    <a:gd name="T43" fmla="*/ 16 h 103"/>
                    <a:gd name="T44" fmla="*/ 36 w 103"/>
                    <a:gd name="T45" fmla="*/ 14 h 103"/>
                    <a:gd name="T46" fmla="*/ 41 w 103"/>
                    <a:gd name="T47" fmla="*/ 12 h 103"/>
                    <a:gd name="T48" fmla="*/ 47 w 103"/>
                    <a:gd name="T49" fmla="*/ 10 h 103"/>
                    <a:gd name="T50" fmla="*/ 54 w 103"/>
                    <a:gd name="T51" fmla="*/ 7 h 103"/>
                    <a:gd name="T52" fmla="*/ 63 w 103"/>
                    <a:gd name="T53" fmla="*/ 4 h 103"/>
                    <a:gd name="T54" fmla="*/ 72 w 103"/>
                    <a:gd name="T55" fmla="*/ 3 h 103"/>
                    <a:gd name="T56" fmla="*/ 79 w 103"/>
                    <a:gd name="T57" fmla="*/ 1 h 103"/>
                    <a:gd name="T58" fmla="*/ 87 w 103"/>
                    <a:gd name="T59" fmla="*/ 0 h 103"/>
                    <a:gd name="T60" fmla="*/ 92 w 103"/>
                    <a:gd name="T61" fmla="*/ 0 h 103"/>
                    <a:gd name="T62" fmla="*/ 97 w 103"/>
                    <a:gd name="T63" fmla="*/ 3 h 103"/>
                    <a:gd name="T64" fmla="*/ 100 w 103"/>
                    <a:gd name="T65" fmla="*/ 6 h 103"/>
                    <a:gd name="T66" fmla="*/ 102 w 103"/>
                    <a:gd name="T67" fmla="*/ 9 h 103"/>
                    <a:gd name="T68" fmla="*/ 103 w 103"/>
                    <a:gd name="T69" fmla="*/ 11 h 103"/>
                    <a:gd name="T70" fmla="*/ 103 w 103"/>
                    <a:gd name="T71" fmla="*/ 11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3"/>
                    <a:gd name="T109" fmla="*/ 0 h 103"/>
                    <a:gd name="T110" fmla="*/ 103 w 103"/>
                    <a:gd name="T111" fmla="*/ 103 h 10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3" h="103">
                      <a:moveTo>
                        <a:pt x="103" y="33"/>
                      </a:moveTo>
                      <a:lnTo>
                        <a:pt x="100" y="33"/>
                      </a:lnTo>
                      <a:lnTo>
                        <a:pt x="98" y="35"/>
                      </a:lnTo>
                      <a:lnTo>
                        <a:pt x="95" y="36"/>
                      </a:lnTo>
                      <a:lnTo>
                        <a:pt x="92" y="37"/>
                      </a:lnTo>
                      <a:lnTo>
                        <a:pt x="88" y="39"/>
                      </a:lnTo>
                      <a:lnTo>
                        <a:pt x="84" y="41"/>
                      </a:lnTo>
                      <a:lnTo>
                        <a:pt x="81" y="44"/>
                      </a:lnTo>
                      <a:lnTo>
                        <a:pt x="77" y="47"/>
                      </a:lnTo>
                      <a:lnTo>
                        <a:pt x="73" y="48"/>
                      </a:lnTo>
                      <a:lnTo>
                        <a:pt x="68" y="52"/>
                      </a:lnTo>
                      <a:lnTo>
                        <a:pt x="64" y="55"/>
                      </a:lnTo>
                      <a:lnTo>
                        <a:pt x="59" y="59"/>
                      </a:lnTo>
                      <a:lnTo>
                        <a:pt x="56" y="61"/>
                      </a:lnTo>
                      <a:lnTo>
                        <a:pt x="52" y="65"/>
                      </a:lnTo>
                      <a:lnTo>
                        <a:pt x="50" y="68"/>
                      </a:lnTo>
                      <a:lnTo>
                        <a:pt x="47" y="72"/>
                      </a:lnTo>
                      <a:lnTo>
                        <a:pt x="43" y="76"/>
                      </a:lnTo>
                      <a:lnTo>
                        <a:pt x="41" y="79"/>
                      </a:lnTo>
                      <a:lnTo>
                        <a:pt x="38" y="83"/>
                      </a:lnTo>
                      <a:lnTo>
                        <a:pt x="35" y="87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7" y="96"/>
                      </a:lnTo>
                      <a:lnTo>
                        <a:pt x="25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4" y="97"/>
                      </a:lnTo>
                      <a:lnTo>
                        <a:pt x="1" y="93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1" y="83"/>
                      </a:lnTo>
                      <a:lnTo>
                        <a:pt x="2" y="77"/>
                      </a:lnTo>
                      <a:lnTo>
                        <a:pt x="5" y="73"/>
                      </a:lnTo>
                      <a:lnTo>
                        <a:pt x="7" y="69"/>
                      </a:lnTo>
                      <a:lnTo>
                        <a:pt x="11" y="65"/>
                      </a:lnTo>
                      <a:lnTo>
                        <a:pt x="14" y="61"/>
                      </a:lnTo>
                      <a:lnTo>
                        <a:pt x="17" y="57"/>
                      </a:lnTo>
                      <a:lnTo>
                        <a:pt x="21" y="53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32" y="44"/>
                      </a:lnTo>
                      <a:lnTo>
                        <a:pt x="36" y="41"/>
                      </a:lnTo>
                      <a:lnTo>
                        <a:pt x="38" y="39"/>
                      </a:lnTo>
                      <a:lnTo>
                        <a:pt x="41" y="35"/>
                      </a:lnTo>
                      <a:lnTo>
                        <a:pt x="45" y="32"/>
                      </a:lnTo>
                      <a:lnTo>
                        <a:pt x="47" y="28"/>
                      </a:lnTo>
                      <a:lnTo>
                        <a:pt x="51" y="25"/>
                      </a:lnTo>
                      <a:lnTo>
                        <a:pt x="54" y="21"/>
                      </a:lnTo>
                      <a:lnTo>
                        <a:pt x="59" y="17"/>
                      </a:lnTo>
                      <a:lnTo>
                        <a:pt x="63" y="13"/>
                      </a:lnTo>
                      <a:lnTo>
                        <a:pt x="68" y="11"/>
                      </a:lnTo>
                      <a:lnTo>
                        <a:pt x="72" y="8"/>
                      </a:lnTo>
                      <a:lnTo>
                        <a:pt x="76" y="5"/>
                      </a:lnTo>
                      <a:lnTo>
                        <a:pt x="79" y="3"/>
                      </a:lnTo>
                      <a:lnTo>
                        <a:pt x="83" y="1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92" y="1"/>
                      </a:lnTo>
                      <a:lnTo>
                        <a:pt x="94" y="4"/>
                      </a:lnTo>
                      <a:lnTo>
                        <a:pt x="97" y="8"/>
                      </a:lnTo>
                      <a:lnTo>
                        <a:pt x="99" y="13"/>
                      </a:lnTo>
                      <a:lnTo>
                        <a:pt x="100" y="17"/>
                      </a:lnTo>
                      <a:lnTo>
                        <a:pt x="102" y="23"/>
                      </a:lnTo>
                      <a:lnTo>
                        <a:pt x="102" y="27"/>
                      </a:lnTo>
                      <a:lnTo>
                        <a:pt x="103" y="29"/>
                      </a:lnTo>
                      <a:lnTo>
                        <a:pt x="103" y="32"/>
                      </a:lnTo>
                      <a:lnTo>
                        <a:pt x="103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0" name="Freeform 475"/>
                <p:cNvSpPr>
                  <a:spLocks/>
                </p:cNvSpPr>
                <p:nvPr/>
              </p:nvSpPr>
              <p:spPr bwMode="auto">
                <a:xfrm>
                  <a:off x="788" y="2813"/>
                  <a:ext cx="103" cy="34"/>
                </a:xfrm>
                <a:custGeom>
                  <a:avLst/>
                  <a:gdLst>
                    <a:gd name="T0" fmla="*/ 95 w 103"/>
                    <a:gd name="T1" fmla="*/ 14 h 103"/>
                    <a:gd name="T2" fmla="*/ 89 w 103"/>
                    <a:gd name="T3" fmla="*/ 15 h 103"/>
                    <a:gd name="T4" fmla="*/ 83 w 103"/>
                    <a:gd name="T5" fmla="*/ 16 h 103"/>
                    <a:gd name="T6" fmla="*/ 77 w 103"/>
                    <a:gd name="T7" fmla="*/ 17 h 103"/>
                    <a:gd name="T8" fmla="*/ 67 w 103"/>
                    <a:gd name="T9" fmla="*/ 19 h 103"/>
                    <a:gd name="T10" fmla="*/ 60 w 103"/>
                    <a:gd name="T11" fmla="*/ 21 h 103"/>
                    <a:gd name="T12" fmla="*/ 52 w 103"/>
                    <a:gd name="T13" fmla="*/ 23 h 103"/>
                    <a:gd name="T14" fmla="*/ 45 w 103"/>
                    <a:gd name="T15" fmla="*/ 25 h 103"/>
                    <a:gd name="T16" fmla="*/ 38 w 103"/>
                    <a:gd name="T17" fmla="*/ 28 h 103"/>
                    <a:gd name="T18" fmla="*/ 31 w 103"/>
                    <a:gd name="T19" fmla="*/ 29 h 103"/>
                    <a:gd name="T20" fmla="*/ 24 w 103"/>
                    <a:gd name="T21" fmla="*/ 32 h 103"/>
                    <a:gd name="T22" fmla="*/ 17 w 103"/>
                    <a:gd name="T23" fmla="*/ 33 h 103"/>
                    <a:gd name="T24" fmla="*/ 11 w 103"/>
                    <a:gd name="T25" fmla="*/ 34 h 103"/>
                    <a:gd name="T26" fmla="*/ 6 w 103"/>
                    <a:gd name="T27" fmla="*/ 34 h 103"/>
                    <a:gd name="T28" fmla="*/ 3 w 103"/>
                    <a:gd name="T29" fmla="*/ 33 h 103"/>
                    <a:gd name="T30" fmla="*/ 0 w 103"/>
                    <a:gd name="T31" fmla="*/ 32 h 103"/>
                    <a:gd name="T32" fmla="*/ 0 w 103"/>
                    <a:gd name="T33" fmla="*/ 29 h 103"/>
                    <a:gd name="T34" fmla="*/ 1 w 103"/>
                    <a:gd name="T35" fmla="*/ 27 h 103"/>
                    <a:gd name="T36" fmla="*/ 6 w 103"/>
                    <a:gd name="T37" fmla="*/ 24 h 103"/>
                    <a:gd name="T38" fmla="*/ 14 w 103"/>
                    <a:gd name="T39" fmla="*/ 21 h 103"/>
                    <a:gd name="T40" fmla="*/ 20 w 103"/>
                    <a:gd name="T41" fmla="*/ 20 h 103"/>
                    <a:gd name="T42" fmla="*/ 27 w 103"/>
                    <a:gd name="T43" fmla="*/ 17 h 103"/>
                    <a:gd name="T44" fmla="*/ 37 w 103"/>
                    <a:gd name="T45" fmla="*/ 15 h 103"/>
                    <a:gd name="T46" fmla="*/ 43 w 103"/>
                    <a:gd name="T47" fmla="*/ 12 h 103"/>
                    <a:gd name="T48" fmla="*/ 52 w 103"/>
                    <a:gd name="T49" fmla="*/ 9 h 103"/>
                    <a:gd name="T50" fmla="*/ 62 w 103"/>
                    <a:gd name="T51" fmla="*/ 6 h 103"/>
                    <a:gd name="T52" fmla="*/ 73 w 103"/>
                    <a:gd name="T53" fmla="*/ 4 h 103"/>
                    <a:gd name="T54" fmla="*/ 83 w 103"/>
                    <a:gd name="T55" fmla="*/ 1 h 103"/>
                    <a:gd name="T56" fmla="*/ 92 w 103"/>
                    <a:gd name="T57" fmla="*/ 0 h 103"/>
                    <a:gd name="T58" fmla="*/ 97 w 103"/>
                    <a:gd name="T59" fmla="*/ 0 h 103"/>
                    <a:gd name="T60" fmla="*/ 100 w 103"/>
                    <a:gd name="T61" fmla="*/ 1 h 103"/>
                    <a:gd name="T62" fmla="*/ 103 w 103"/>
                    <a:gd name="T63" fmla="*/ 4 h 103"/>
                    <a:gd name="T64" fmla="*/ 103 w 103"/>
                    <a:gd name="T65" fmla="*/ 6 h 103"/>
                    <a:gd name="T66" fmla="*/ 103 w 103"/>
                    <a:gd name="T67" fmla="*/ 8 h 103"/>
                    <a:gd name="T68" fmla="*/ 100 w 103"/>
                    <a:gd name="T69" fmla="*/ 11 h 103"/>
                    <a:gd name="T70" fmla="*/ 97 w 103"/>
                    <a:gd name="T71" fmla="*/ 13 h 103"/>
                    <a:gd name="T72" fmla="*/ 97 w 103"/>
                    <a:gd name="T73" fmla="*/ 14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3"/>
                    <a:gd name="T112" fmla="*/ 0 h 103"/>
                    <a:gd name="T113" fmla="*/ 103 w 103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3" h="103">
                      <a:moveTo>
                        <a:pt x="97" y="43"/>
                      </a:moveTo>
                      <a:lnTo>
                        <a:pt x="95" y="43"/>
                      </a:lnTo>
                      <a:lnTo>
                        <a:pt x="93" y="44"/>
                      </a:lnTo>
                      <a:lnTo>
                        <a:pt x="89" y="44"/>
                      </a:lnTo>
                      <a:lnTo>
                        <a:pt x="87" y="47"/>
                      </a:lnTo>
                      <a:lnTo>
                        <a:pt x="83" y="48"/>
                      </a:lnTo>
                      <a:lnTo>
                        <a:pt x="79" y="51"/>
                      </a:lnTo>
                      <a:lnTo>
                        <a:pt x="77" y="53"/>
                      </a:lnTo>
                      <a:lnTo>
                        <a:pt x="72" y="56"/>
                      </a:lnTo>
                      <a:lnTo>
                        <a:pt x="67" y="57"/>
                      </a:lnTo>
                      <a:lnTo>
                        <a:pt x="63" y="61"/>
                      </a:lnTo>
                      <a:lnTo>
                        <a:pt x="60" y="64"/>
                      </a:lnTo>
                      <a:lnTo>
                        <a:pt x="56" y="67"/>
                      </a:lnTo>
                      <a:lnTo>
                        <a:pt x="52" y="71"/>
                      </a:lnTo>
                      <a:lnTo>
                        <a:pt x="48" y="73"/>
                      </a:lnTo>
                      <a:lnTo>
                        <a:pt x="45" y="77"/>
                      </a:lnTo>
                      <a:lnTo>
                        <a:pt x="42" y="81"/>
                      </a:lnTo>
                      <a:lnTo>
                        <a:pt x="38" y="84"/>
                      </a:lnTo>
                      <a:lnTo>
                        <a:pt x="35" y="87"/>
                      </a:lnTo>
                      <a:lnTo>
                        <a:pt x="31" y="89"/>
                      </a:lnTo>
                      <a:lnTo>
                        <a:pt x="27" y="93"/>
                      </a:lnTo>
                      <a:lnTo>
                        <a:pt x="24" y="96"/>
                      </a:lnTo>
                      <a:lnTo>
                        <a:pt x="21" y="99"/>
                      </a:lnTo>
                      <a:lnTo>
                        <a:pt x="17" y="100"/>
                      </a:lnTo>
                      <a:lnTo>
                        <a:pt x="15" y="103"/>
                      </a:lnTo>
                      <a:lnTo>
                        <a:pt x="11" y="103"/>
                      </a:lnTo>
                      <a:lnTo>
                        <a:pt x="9" y="103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1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4" y="79"/>
                      </a:lnTo>
                      <a:lnTo>
                        <a:pt x="6" y="73"/>
                      </a:lnTo>
                      <a:lnTo>
                        <a:pt x="11" y="68"/>
                      </a:lnTo>
                      <a:lnTo>
                        <a:pt x="14" y="64"/>
                      </a:lnTo>
                      <a:lnTo>
                        <a:pt x="16" y="63"/>
                      </a:lnTo>
                      <a:lnTo>
                        <a:pt x="20" y="60"/>
                      </a:lnTo>
                      <a:lnTo>
                        <a:pt x="22" y="57"/>
                      </a:lnTo>
                      <a:lnTo>
                        <a:pt x="27" y="52"/>
                      </a:lnTo>
                      <a:lnTo>
                        <a:pt x="34" y="47"/>
                      </a:lnTo>
                      <a:lnTo>
                        <a:pt x="37" y="44"/>
                      </a:lnTo>
                      <a:lnTo>
                        <a:pt x="40" y="40"/>
                      </a:lnTo>
                      <a:lnTo>
                        <a:pt x="43" y="37"/>
                      </a:lnTo>
                      <a:lnTo>
                        <a:pt x="48" y="33"/>
                      </a:lnTo>
                      <a:lnTo>
                        <a:pt x="52" y="28"/>
                      </a:lnTo>
                      <a:lnTo>
                        <a:pt x="57" y="23"/>
                      </a:lnTo>
                      <a:lnTo>
                        <a:pt x="62" y="19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78" y="8"/>
                      </a:lnTo>
                      <a:lnTo>
                        <a:pt x="83" y="4"/>
                      </a:lnTo>
                      <a:lnTo>
                        <a:pt x="88" y="3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100" y="3"/>
                      </a:lnTo>
                      <a:lnTo>
                        <a:pt x="100" y="4"/>
                      </a:lnTo>
                      <a:lnTo>
                        <a:pt x="102" y="8"/>
                      </a:lnTo>
                      <a:lnTo>
                        <a:pt x="103" y="11"/>
                      </a:lnTo>
                      <a:lnTo>
                        <a:pt x="103" y="15"/>
                      </a:lnTo>
                      <a:lnTo>
                        <a:pt x="103" y="17"/>
                      </a:lnTo>
                      <a:lnTo>
                        <a:pt x="103" y="20"/>
                      </a:lnTo>
                      <a:lnTo>
                        <a:pt x="103" y="24"/>
                      </a:lnTo>
                      <a:lnTo>
                        <a:pt x="102" y="27"/>
                      </a:lnTo>
                      <a:lnTo>
                        <a:pt x="100" y="33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7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1" name="Freeform 476"/>
                <p:cNvSpPr>
                  <a:spLocks/>
                </p:cNvSpPr>
                <p:nvPr/>
              </p:nvSpPr>
              <p:spPr bwMode="auto">
                <a:xfrm>
                  <a:off x="660" y="2811"/>
                  <a:ext cx="101" cy="33"/>
                </a:xfrm>
                <a:custGeom>
                  <a:avLst/>
                  <a:gdLst>
                    <a:gd name="T0" fmla="*/ 98 w 101"/>
                    <a:gd name="T1" fmla="*/ 9 h 97"/>
                    <a:gd name="T2" fmla="*/ 93 w 101"/>
                    <a:gd name="T3" fmla="*/ 10 h 97"/>
                    <a:gd name="T4" fmla="*/ 87 w 101"/>
                    <a:gd name="T5" fmla="*/ 11 h 97"/>
                    <a:gd name="T6" fmla="*/ 78 w 101"/>
                    <a:gd name="T7" fmla="*/ 12 h 97"/>
                    <a:gd name="T8" fmla="*/ 71 w 101"/>
                    <a:gd name="T9" fmla="*/ 14 h 97"/>
                    <a:gd name="T10" fmla="*/ 62 w 101"/>
                    <a:gd name="T11" fmla="*/ 16 h 97"/>
                    <a:gd name="T12" fmla="*/ 55 w 101"/>
                    <a:gd name="T13" fmla="*/ 18 h 97"/>
                    <a:gd name="T14" fmla="*/ 48 w 101"/>
                    <a:gd name="T15" fmla="*/ 21 h 97"/>
                    <a:gd name="T16" fmla="*/ 40 w 101"/>
                    <a:gd name="T17" fmla="*/ 23 h 97"/>
                    <a:gd name="T18" fmla="*/ 34 w 101"/>
                    <a:gd name="T19" fmla="*/ 25 h 97"/>
                    <a:gd name="T20" fmla="*/ 28 w 101"/>
                    <a:gd name="T21" fmla="*/ 28 h 97"/>
                    <a:gd name="T22" fmla="*/ 20 w 101"/>
                    <a:gd name="T23" fmla="*/ 30 h 97"/>
                    <a:gd name="T24" fmla="*/ 14 w 101"/>
                    <a:gd name="T25" fmla="*/ 32 h 97"/>
                    <a:gd name="T26" fmla="*/ 8 w 101"/>
                    <a:gd name="T27" fmla="*/ 33 h 97"/>
                    <a:gd name="T28" fmla="*/ 4 w 101"/>
                    <a:gd name="T29" fmla="*/ 33 h 97"/>
                    <a:gd name="T30" fmla="*/ 2 w 101"/>
                    <a:gd name="T31" fmla="*/ 32 h 97"/>
                    <a:gd name="T32" fmla="*/ 0 w 101"/>
                    <a:gd name="T33" fmla="*/ 29 h 97"/>
                    <a:gd name="T34" fmla="*/ 3 w 101"/>
                    <a:gd name="T35" fmla="*/ 26 h 97"/>
                    <a:gd name="T36" fmla="*/ 5 w 101"/>
                    <a:gd name="T37" fmla="*/ 23 h 97"/>
                    <a:gd name="T38" fmla="*/ 10 w 101"/>
                    <a:gd name="T39" fmla="*/ 21 h 97"/>
                    <a:gd name="T40" fmla="*/ 17 w 101"/>
                    <a:gd name="T41" fmla="*/ 18 h 97"/>
                    <a:gd name="T42" fmla="*/ 21 w 101"/>
                    <a:gd name="T43" fmla="*/ 16 h 97"/>
                    <a:gd name="T44" fmla="*/ 28 w 101"/>
                    <a:gd name="T45" fmla="*/ 14 h 97"/>
                    <a:gd name="T46" fmla="*/ 34 w 101"/>
                    <a:gd name="T47" fmla="*/ 12 h 97"/>
                    <a:gd name="T48" fmla="*/ 41 w 101"/>
                    <a:gd name="T49" fmla="*/ 9 h 97"/>
                    <a:gd name="T50" fmla="*/ 50 w 101"/>
                    <a:gd name="T51" fmla="*/ 6 h 97"/>
                    <a:gd name="T52" fmla="*/ 56 w 101"/>
                    <a:gd name="T53" fmla="*/ 4 h 97"/>
                    <a:gd name="T54" fmla="*/ 62 w 101"/>
                    <a:gd name="T55" fmla="*/ 3 h 97"/>
                    <a:gd name="T56" fmla="*/ 69 w 101"/>
                    <a:gd name="T57" fmla="*/ 1 h 97"/>
                    <a:gd name="T58" fmla="*/ 75 w 101"/>
                    <a:gd name="T59" fmla="*/ 0 h 97"/>
                    <a:gd name="T60" fmla="*/ 82 w 101"/>
                    <a:gd name="T61" fmla="*/ 0 h 97"/>
                    <a:gd name="T62" fmla="*/ 88 w 101"/>
                    <a:gd name="T63" fmla="*/ 0 h 97"/>
                    <a:gd name="T64" fmla="*/ 95 w 101"/>
                    <a:gd name="T65" fmla="*/ 0 h 97"/>
                    <a:gd name="T66" fmla="*/ 98 w 101"/>
                    <a:gd name="T67" fmla="*/ 3 h 97"/>
                    <a:gd name="T68" fmla="*/ 101 w 101"/>
                    <a:gd name="T69" fmla="*/ 6 h 97"/>
                    <a:gd name="T70" fmla="*/ 101 w 101"/>
                    <a:gd name="T71" fmla="*/ 9 h 97"/>
                    <a:gd name="T72" fmla="*/ 101 w 101"/>
                    <a:gd name="T73" fmla="*/ 9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101" y="26"/>
                      </a:moveTo>
                      <a:lnTo>
                        <a:pt x="98" y="26"/>
                      </a:lnTo>
                      <a:lnTo>
                        <a:pt x="96" y="28"/>
                      </a:lnTo>
                      <a:lnTo>
                        <a:pt x="93" y="29"/>
                      </a:lnTo>
                      <a:lnTo>
                        <a:pt x="91" y="30"/>
                      </a:lnTo>
                      <a:lnTo>
                        <a:pt x="87" y="32"/>
                      </a:lnTo>
                      <a:lnTo>
                        <a:pt x="83" y="34"/>
                      </a:lnTo>
                      <a:lnTo>
                        <a:pt x="78" y="36"/>
                      </a:lnTo>
                      <a:lnTo>
                        <a:pt x="75" y="38"/>
                      </a:lnTo>
                      <a:lnTo>
                        <a:pt x="71" y="41"/>
                      </a:lnTo>
                      <a:lnTo>
                        <a:pt x="66" y="44"/>
                      </a:lnTo>
                      <a:lnTo>
                        <a:pt x="62" y="48"/>
                      </a:lnTo>
                      <a:lnTo>
                        <a:pt x="59" y="50"/>
                      </a:lnTo>
                      <a:lnTo>
                        <a:pt x="55" y="54"/>
                      </a:lnTo>
                      <a:lnTo>
                        <a:pt x="51" y="57"/>
                      </a:lnTo>
                      <a:lnTo>
                        <a:pt x="48" y="61"/>
                      </a:lnTo>
                      <a:lnTo>
                        <a:pt x="45" y="65"/>
                      </a:lnTo>
                      <a:lnTo>
                        <a:pt x="40" y="68"/>
                      </a:lnTo>
                      <a:lnTo>
                        <a:pt x="38" y="72"/>
                      </a:lnTo>
                      <a:lnTo>
                        <a:pt x="34" y="74"/>
                      </a:lnTo>
                      <a:lnTo>
                        <a:pt x="31" y="78"/>
                      </a:lnTo>
                      <a:lnTo>
                        <a:pt x="28" y="82"/>
                      </a:lnTo>
                      <a:lnTo>
                        <a:pt x="24" y="85"/>
                      </a:lnTo>
                      <a:lnTo>
                        <a:pt x="20" y="88"/>
                      </a:lnTo>
                      <a:lnTo>
                        <a:pt x="18" y="92"/>
                      </a:lnTo>
                      <a:lnTo>
                        <a:pt x="14" y="93"/>
                      </a:lnTo>
                      <a:lnTo>
                        <a:pt x="10" y="94"/>
                      </a:lnTo>
                      <a:lnTo>
                        <a:pt x="8" y="97"/>
                      </a:lnTo>
                      <a:lnTo>
                        <a:pt x="5" y="97"/>
                      </a:lnTo>
                      <a:lnTo>
                        <a:pt x="4" y="97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5" y="69"/>
                      </a:lnTo>
                      <a:lnTo>
                        <a:pt x="9" y="66"/>
                      </a:lnTo>
                      <a:lnTo>
                        <a:pt x="10" y="61"/>
                      </a:lnTo>
                      <a:lnTo>
                        <a:pt x="14" y="58"/>
                      </a:lnTo>
                      <a:lnTo>
                        <a:pt x="17" y="54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41" y="26"/>
                      </a:lnTo>
                      <a:lnTo>
                        <a:pt x="48" y="21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6" y="13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2" y="2"/>
                      </a:lnTo>
                      <a:lnTo>
                        <a:pt x="75" y="1"/>
                      </a:lnTo>
                      <a:lnTo>
                        <a:pt x="78" y="1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5" y="1"/>
                      </a:lnTo>
                      <a:lnTo>
                        <a:pt x="96" y="4"/>
                      </a:lnTo>
                      <a:lnTo>
                        <a:pt x="98" y="8"/>
                      </a:lnTo>
                      <a:lnTo>
                        <a:pt x="101" y="13"/>
                      </a:lnTo>
                      <a:lnTo>
                        <a:pt x="101" y="17"/>
                      </a:lnTo>
                      <a:lnTo>
                        <a:pt x="101" y="21"/>
                      </a:lnTo>
                      <a:lnTo>
                        <a:pt x="101" y="25"/>
                      </a:lnTo>
                      <a:lnTo>
                        <a:pt x="10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12" name="Freeform 477"/>
                <p:cNvSpPr>
                  <a:spLocks/>
                </p:cNvSpPr>
                <p:nvPr/>
              </p:nvSpPr>
              <p:spPr bwMode="auto">
                <a:xfrm>
                  <a:off x="528" y="2796"/>
                  <a:ext cx="101" cy="36"/>
                </a:xfrm>
                <a:custGeom>
                  <a:avLst/>
                  <a:gdLst>
                    <a:gd name="T0" fmla="*/ 98 w 101"/>
                    <a:gd name="T1" fmla="*/ 13 h 106"/>
                    <a:gd name="T2" fmla="*/ 92 w 101"/>
                    <a:gd name="T3" fmla="*/ 13 h 106"/>
                    <a:gd name="T4" fmla="*/ 85 w 101"/>
                    <a:gd name="T5" fmla="*/ 14 h 106"/>
                    <a:gd name="T6" fmla="*/ 78 w 101"/>
                    <a:gd name="T7" fmla="*/ 16 h 106"/>
                    <a:gd name="T8" fmla="*/ 69 w 101"/>
                    <a:gd name="T9" fmla="*/ 17 h 106"/>
                    <a:gd name="T10" fmla="*/ 62 w 101"/>
                    <a:gd name="T11" fmla="*/ 20 h 106"/>
                    <a:gd name="T12" fmla="*/ 53 w 101"/>
                    <a:gd name="T13" fmla="*/ 22 h 106"/>
                    <a:gd name="T14" fmla="*/ 46 w 101"/>
                    <a:gd name="T15" fmla="*/ 24 h 106"/>
                    <a:gd name="T16" fmla="*/ 39 w 101"/>
                    <a:gd name="T17" fmla="*/ 26 h 106"/>
                    <a:gd name="T18" fmla="*/ 32 w 101"/>
                    <a:gd name="T19" fmla="*/ 29 h 106"/>
                    <a:gd name="T20" fmla="*/ 26 w 101"/>
                    <a:gd name="T21" fmla="*/ 31 h 106"/>
                    <a:gd name="T22" fmla="*/ 18 w 101"/>
                    <a:gd name="T23" fmla="*/ 33 h 106"/>
                    <a:gd name="T24" fmla="*/ 12 w 101"/>
                    <a:gd name="T25" fmla="*/ 35 h 106"/>
                    <a:gd name="T26" fmla="*/ 6 w 101"/>
                    <a:gd name="T27" fmla="*/ 36 h 106"/>
                    <a:gd name="T28" fmla="*/ 2 w 101"/>
                    <a:gd name="T29" fmla="*/ 36 h 106"/>
                    <a:gd name="T30" fmla="*/ 0 w 101"/>
                    <a:gd name="T31" fmla="*/ 35 h 106"/>
                    <a:gd name="T32" fmla="*/ 0 w 101"/>
                    <a:gd name="T33" fmla="*/ 32 h 106"/>
                    <a:gd name="T34" fmla="*/ 1 w 101"/>
                    <a:gd name="T35" fmla="*/ 30 h 106"/>
                    <a:gd name="T36" fmla="*/ 5 w 101"/>
                    <a:gd name="T37" fmla="*/ 27 h 106"/>
                    <a:gd name="T38" fmla="*/ 8 w 101"/>
                    <a:gd name="T39" fmla="*/ 24 h 106"/>
                    <a:gd name="T40" fmla="*/ 15 w 101"/>
                    <a:gd name="T41" fmla="*/ 22 h 106"/>
                    <a:gd name="T42" fmla="*/ 21 w 101"/>
                    <a:gd name="T43" fmla="*/ 19 h 106"/>
                    <a:gd name="T44" fmla="*/ 26 w 101"/>
                    <a:gd name="T45" fmla="*/ 17 h 106"/>
                    <a:gd name="T46" fmla="*/ 32 w 101"/>
                    <a:gd name="T47" fmla="*/ 15 h 106"/>
                    <a:gd name="T48" fmla="*/ 37 w 101"/>
                    <a:gd name="T49" fmla="*/ 13 h 106"/>
                    <a:gd name="T50" fmla="*/ 43 w 101"/>
                    <a:gd name="T51" fmla="*/ 11 h 106"/>
                    <a:gd name="T52" fmla="*/ 51 w 101"/>
                    <a:gd name="T53" fmla="*/ 9 h 106"/>
                    <a:gd name="T54" fmla="*/ 59 w 101"/>
                    <a:gd name="T55" fmla="*/ 6 h 106"/>
                    <a:gd name="T56" fmla="*/ 67 w 101"/>
                    <a:gd name="T57" fmla="*/ 4 h 106"/>
                    <a:gd name="T58" fmla="*/ 74 w 101"/>
                    <a:gd name="T59" fmla="*/ 2 h 106"/>
                    <a:gd name="T60" fmla="*/ 82 w 101"/>
                    <a:gd name="T61" fmla="*/ 1 h 106"/>
                    <a:gd name="T62" fmla="*/ 89 w 101"/>
                    <a:gd name="T63" fmla="*/ 0 h 106"/>
                    <a:gd name="T64" fmla="*/ 96 w 101"/>
                    <a:gd name="T65" fmla="*/ 1 h 106"/>
                    <a:gd name="T66" fmla="*/ 100 w 101"/>
                    <a:gd name="T67" fmla="*/ 4 h 106"/>
                    <a:gd name="T68" fmla="*/ 101 w 101"/>
                    <a:gd name="T69" fmla="*/ 6 h 106"/>
                    <a:gd name="T70" fmla="*/ 101 w 101"/>
                    <a:gd name="T71" fmla="*/ 9 h 106"/>
                    <a:gd name="T72" fmla="*/ 100 w 101"/>
                    <a:gd name="T73" fmla="*/ 12 h 106"/>
                    <a:gd name="T74" fmla="*/ 100 w 101"/>
                    <a:gd name="T75" fmla="*/ 13 h 10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106"/>
                    <a:gd name="T116" fmla="*/ 101 w 101"/>
                    <a:gd name="T117" fmla="*/ 106 h 10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106">
                      <a:moveTo>
                        <a:pt x="100" y="37"/>
                      </a:moveTo>
                      <a:lnTo>
                        <a:pt x="98" y="37"/>
                      </a:lnTo>
                      <a:lnTo>
                        <a:pt x="95" y="38"/>
                      </a:lnTo>
                      <a:lnTo>
                        <a:pt x="92" y="39"/>
                      </a:lnTo>
                      <a:lnTo>
                        <a:pt x="89" y="41"/>
                      </a:lnTo>
                      <a:lnTo>
                        <a:pt x="85" y="42"/>
                      </a:lnTo>
                      <a:lnTo>
                        <a:pt x="82" y="45"/>
                      </a:lnTo>
                      <a:lnTo>
                        <a:pt x="78" y="46"/>
                      </a:lnTo>
                      <a:lnTo>
                        <a:pt x="74" y="49"/>
                      </a:lnTo>
                      <a:lnTo>
                        <a:pt x="69" y="51"/>
                      </a:lnTo>
                      <a:lnTo>
                        <a:pt x="65" y="54"/>
                      </a:lnTo>
                      <a:lnTo>
                        <a:pt x="62" y="58"/>
                      </a:lnTo>
                      <a:lnTo>
                        <a:pt x="58" y="61"/>
                      </a:lnTo>
                      <a:lnTo>
                        <a:pt x="53" y="65"/>
                      </a:lnTo>
                      <a:lnTo>
                        <a:pt x="49" y="67"/>
                      </a:lnTo>
                      <a:lnTo>
                        <a:pt x="46" y="71"/>
                      </a:lnTo>
                      <a:lnTo>
                        <a:pt x="43" y="75"/>
                      </a:lnTo>
                      <a:lnTo>
                        <a:pt x="39" y="78"/>
                      </a:lnTo>
                      <a:lnTo>
                        <a:pt x="36" y="82"/>
                      </a:lnTo>
                      <a:lnTo>
                        <a:pt x="32" y="85"/>
                      </a:lnTo>
                      <a:lnTo>
                        <a:pt x="30" y="89"/>
                      </a:lnTo>
                      <a:lnTo>
                        <a:pt x="26" y="91"/>
                      </a:lnTo>
                      <a:lnTo>
                        <a:pt x="22" y="95"/>
                      </a:lnTo>
                      <a:lnTo>
                        <a:pt x="18" y="98"/>
                      </a:lnTo>
                      <a:lnTo>
                        <a:pt x="16" y="102"/>
                      </a:lnTo>
                      <a:lnTo>
                        <a:pt x="12" y="103"/>
                      </a:lnTo>
                      <a:lnTo>
                        <a:pt x="8" y="105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1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4" y="83"/>
                      </a:lnTo>
                      <a:lnTo>
                        <a:pt x="5" y="79"/>
                      </a:lnTo>
                      <a:lnTo>
                        <a:pt x="7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5" y="65"/>
                      </a:lnTo>
                      <a:lnTo>
                        <a:pt x="17" y="61"/>
                      </a:lnTo>
                      <a:lnTo>
                        <a:pt x="21" y="57"/>
                      </a:lnTo>
                      <a:lnTo>
                        <a:pt x="23" y="53"/>
                      </a:lnTo>
                      <a:lnTo>
                        <a:pt x="26" y="50"/>
                      </a:lnTo>
                      <a:lnTo>
                        <a:pt x="30" y="47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7" y="39"/>
                      </a:lnTo>
                      <a:lnTo>
                        <a:pt x="41" y="35"/>
                      </a:lnTo>
                      <a:lnTo>
                        <a:pt x="43" y="33"/>
                      </a:lnTo>
                      <a:lnTo>
                        <a:pt x="47" y="29"/>
                      </a:lnTo>
                      <a:lnTo>
                        <a:pt x="51" y="26"/>
                      </a:lnTo>
                      <a:lnTo>
                        <a:pt x="56" y="22"/>
                      </a:lnTo>
                      <a:lnTo>
                        <a:pt x="59" y="19"/>
                      </a:lnTo>
                      <a:lnTo>
                        <a:pt x="63" y="15"/>
                      </a:lnTo>
                      <a:lnTo>
                        <a:pt x="67" y="11"/>
                      </a:lnTo>
                      <a:lnTo>
                        <a:pt x="70" y="8"/>
                      </a:lnTo>
                      <a:lnTo>
                        <a:pt x="74" y="6"/>
                      </a:lnTo>
                      <a:lnTo>
                        <a:pt x="78" y="4"/>
                      </a:lnTo>
                      <a:lnTo>
                        <a:pt x="82" y="2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2"/>
                      </a:lnTo>
                      <a:lnTo>
                        <a:pt x="96" y="4"/>
                      </a:lnTo>
                      <a:lnTo>
                        <a:pt x="100" y="8"/>
                      </a:lnTo>
                      <a:lnTo>
                        <a:pt x="100" y="11"/>
                      </a:lnTo>
                      <a:lnTo>
                        <a:pt x="101" y="15"/>
                      </a:lnTo>
                      <a:lnTo>
                        <a:pt x="101" y="18"/>
                      </a:lnTo>
                      <a:lnTo>
                        <a:pt x="101" y="22"/>
                      </a:lnTo>
                      <a:lnTo>
                        <a:pt x="101" y="26"/>
                      </a:lnTo>
                      <a:lnTo>
                        <a:pt x="100" y="31"/>
                      </a:lnTo>
                      <a:lnTo>
                        <a:pt x="100" y="35"/>
                      </a:lnTo>
                      <a:lnTo>
                        <a:pt x="10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400" name="Text Box 479"/>
            <p:cNvSpPr txBox="1">
              <a:spLocks noChangeAspect="1" noChangeArrowheads="1"/>
            </p:cNvSpPr>
            <p:nvPr/>
          </p:nvSpPr>
          <p:spPr bwMode="auto">
            <a:xfrm>
              <a:off x="572" y="3873"/>
              <a:ext cx="8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min 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&gt; 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01" name="Text Box 480"/>
            <p:cNvSpPr txBox="1">
              <a:spLocks noChangeAspect="1" noChangeArrowheads="1"/>
            </p:cNvSpPr>
            <p:nvPr/>
          </p:nvSpPr>
          <p:spPr bwMode="auto">
            <a:xfrm>
              <a:off x="784" y="3433"/>
              <a:ext cx="13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err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sz="28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= P</a:t>
              </a:r>
              <a:r>
                <a:rPr lang="en-US" sz="2800" b="1" baseline="-250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≥ 0</a:t>
              </a:r>
            </a:p>
          </p:txBody>
        </p:sp>
      </p:grp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14112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295525" y="1066800"/>
          <a:ext cx="28622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Формула" r:id="rId6" imgW="1015920" imgH="482400" progId="Equation.3">
                  <p:embed/>
                </p:oleObj>
              </mc:Choice>
              <mc:Fallback>
                <p:oleObj name="Формула" r:id="rId6" imgW="10159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1066800"/>
                        <a:ext cx="286226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307975" y="7381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59563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9" name="Group 481"/>
          <p:cNvGrpSpPr>
            <a:grpSpLocks/>
          </p:cNvGrpSpPr>
          <p:nvPr/>
        </p:nvGrpSpPr>
        <p:grpSpPr bwMode="auto">
          <a:xfrm>
            <a:off x="5054600" y="3259138"/>
            <a:ext cx="4089400" cy="3205162"/>
            <a:chOff x="3184" y="2189"/>
            <a:chExt cx="2576" cy="2019"/>
          </a:xfrm>
        </p:grpSpPr>
        <p:sp>
          <p:nvSpPr>
            <p:cNvPr id="14368" name="Rectangle 2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30"/>
            <p:cNvSpPr txBox="1">
              <a:spLocks noChangeAspect="1" noChangeArrowheads="1"/>
            </p:cNvSpPr>
            <p:nvPr/>
          </p:nvSpPr>
          <p:spPr bwMode="auto">
            <a:xfrm>
              <a:off x="4733" y="2189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P(v)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Line 3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3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3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3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3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3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3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3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4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1"/>
            <p:cNvSpPr>
              <a:spLocks noChangeAspect="1" noChangeShapeType="1"/>
            </p:cNvSpPr>
            <p:nvPr/>
          </p:nvSpPr>
          <p:spPr bwMode="auto">
            <a:xfrm flipV="1">
              <a:off x="3254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4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4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4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4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4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4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50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1"/>
            <p:cNvSpPr>
              <a:spLocks noChangeAspect="1" noChangeShapeType="1"/>
            </p:cNvSpPr>
            <p:nvPr/>
          </p:nvSpPr>
          <p:spPr bwMode="auto">
            <a:xfrm>
              <a:off x="3207" y="32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Text Box 52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2" name="Text Box 53"/>
            <p:cNvSpPr txBox="1">
              <a:spLocks noChangeAspect="1" noChangeArrowheads="1"/>
            </p:cNvSpPr>
            <p:nvPr/>
          </p:nvSpPr>
          <p:spPr bwMode="auto">
            <a:xfrm>
              <a:off x="5506" y="29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3" name="Line 54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55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Text Box 56"/>
            <p:cNvSpPr txBox="1">
              <a:spLocks noChangeAspect="1" noChangeArrowheads="1"/>
            </p:cNvSpPr>
            <p:nvPr/>
          </p:nvSpPr>
          <p:spPr bwMode="auto">
            <a:xfrm>
              <a:off x="3232" y="317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96" name="Oval 57"/>
            <p:cNvSpPr>
              <a:spLocks noChangeAspect="1" noChangeArrowheads="1"/>
            </p:cNvSpPr>
            <p:nvPr/>
          </p:nvSpPr>
          <p:spPr bwMode="auto">
            <a:xfrm>
              <a:off x="3422" y="39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7" name="Text Box 58"/>
            <p:cNvSpPr txBox="1">
              <a:spLocks noChangeAspect="1" noChangeArrowheads="1"/>
            </p:cNvSpPr>
            <p:nvPr/>
          </p:nvSpPr>
          <p:spPr bwMode="auto">
            <a:xfrm>
              <a:off x="3468" y="3881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-10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8" name="Freeform 59"/>
            <p:cNvSpPr>
              <a:spLocks/>
            </p:cNvSpPr>
            <p:nvPr/>
          </p:nvSpPr>
          <p:spPr bwMode="auto">
            <a:xfrm>
              <a:off x="3411" y="2561"/>
              <a:ext cx="1192" cy="1392"/>
            </a:xfrm>
            <a:custGeom>
              <a:avLst/>
              <a:gdLst>
                <a:gd name="T0" fmla="*/ 0 w 1192"/>
                <a:gd name="T1" fmla="*/ 1392 h 1392"/>
                <a:gd name="T2" fmla="*/ 182 w 1192"/>
                <a:gd name="T3" fmla="*/ 1365 h 1392"/>
                <a:gd name="T4" fmla="*/ 404 w 1192"/>
                <a:gd name="T5" fmla="*/ 1242 h 1392"/>
                <a:gd name="T6" fmla="*/ 595 w 1192"/>
                <a:gd name="T7" fmla="*/ 1075 h 1392"/>
                <a:gd name="T8" fmla="*/ 824 w 1192"/>
                <a:gd name="T9" fmla="*/ 771 h 1392"/>
                <a:gd name="T10" fmla="*/ 1001 w 1192"/>
                <a:gd name="T11" fmla="*/ 463 h 1392"/>
                <a:gd name="T12" fmla="*/ 1103 w 1192"/>
                <a:gd name="T13" fmla="*/ 234 h 1392"/>
                <a:gd name="T14" fmla="*/ 1136 w 1192"/>
                <a:gd name="T15" fmla="*/ 156 h 1392"/>
                <a:gd name="T16" fmla="*/ 1192 w 1192"/>
                <a:gd name="T17" fmla="*/ 0 h 1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2"/>
                <a:gd name="T28" fmla="*/ 0 h 1392"/>
                <a:gd name="T29" fmla="*/ 1192 w 1192"/>
                <a:gd name="T30" fmla="*/ 1392 h 1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2" h="1392">
                  <a:moveTo>
                    <a:pt x="0" y="1392"/>
                  </a:moveTo>
                  <a:cubicBezTo>
                    <a:pt x="30" y="1387"/>
                    <a:pt x="114" y="1390"/>
                    <a:pt x="182" y="1365"/>
                  </a:cubicBezTo>
                  <a:cubicBezTo>
                    <a:pt x="250" y="1340"/>
                    <a:pt x="336" y="1290"/>
                    <a:pt x="404" y="1242"/>
                  </a:cubicBezTo>
                  <a:cubicBezTo>
                    <a:pt x="473" y="1194"/>
                    <a:pt x="524" y="1153"/>
                    <a:pt x="595" y="1075"/>
                  </a:cubicBezTo>
                  <a:cubicBezTo>
                    <a:pt x="665" y="997"/>
                    <a:pt x="756" y="873"/>
                    <a:pt x="824" y="771"/>
                  </a:cubicBezTo>
                  <a:cubicBezTo>
                    <a:pt x="892" y="669"/>
                    <a:pt x="955" y="552"/>
                    <a:pt x="1001" y="463"/>
                  </a:cubicBezTo>
                  <a:cubicBezTo>
                    <a:pt x="1048" y="374"/>
                    <a:pt x="1080" y="285"/>
                    <a:pt x="1103" y="234"/>
                  </a:cubicBezTo>
                  <a:cubicBezTo>
                    <a:pt x="1125" y="183"/>
                    <a:pt x="1121" y="195"/>
                    <a:pt x="1136" y="156"/>
                  </a:cubicBezTo>
                  <a:cubicBezTo>
                    <a:pt x="1151" y="117"/>
                    <a:pt x="1183" y="26"/>
                    <a:pt x="1192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AutoShape 485"/>
          <p:cNvGrpSpPr>
            <a:grpSpLocks/>
          </p:cNvGrpSpPr>
          <p:nvPr/>
        </p:nvGrpSpPr>
        <p:grpSpPr bwMode="auto">
          <a:xfrm>
            <a:off x="5168900" y="3282950"/>
            <a:ext cx="3236913" cy="1597025"/>
            <a:chOff x="3256" y="2204"/>
            <a:chExt cx="2039" cy="1006"/>
          </a:xfrm>
        </p:grpSpPr>
        <p:pic>
          <p:nvPicPr>
            <p:cNvPr id="14366" name="AutoShape 48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56" y="2204"/>
              <a:ext cx="2039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 rot="-5400000">
              <a:off x="3782" y="1956"/>
              <a:ext cx="987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0662" name="Freeform 486"/>
          <p:cNvSpPr>
            <a:spLocks/>
          </p:cNvSpPr>
          <p:nvPr/>
        </p:nvSpPr>
        <p:spPr bwMode="auto">
          <a:xfrm>
            <a:off x="6854825" y="3827463"/>
            <a:ext cx="458788" cy="1023937"/>
          </a:xfrm>
          <a:custGeom>
            <a:avLst/>
            <a:gdLst>
              <a:gd name="T0" fmla="*/ 0 w 289"/>
              <a:gd name="T1" fmla="*/ 1023937 h 645"/>
              <a:gd name="T2" fmla="*/ 155575 w 289"/>
              <a:gd name="T3" fmla="*/ 735012 h 645"/>
              <a:gd name="T4" fmla="*/ 317500 w 289"/>
              <a:gd name="T5" fmla="*/ 371475 h 645"/>
              <a:gd name="T6" fmla="*/ 369888 w 289"/>
              <a:gd name="T7" fmla="*/ 247650 h 645"/>
              <a:gd name="T8" fmla="*/ 458788 w 289"/>
              <a:gd name="T9" fmla="*/ 0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645"/>
              <a:gd name="T17" fmla="*/ 289 w 289"/>
              <a:gd name="T18" fmla="*/ 645 h 6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645">
                <a:moveTo>
                  <a:pt x="0" y="645"/>
                </a:moveTo>
                <a:cubicBezTo>
                  <a:pt x="16" y="614"/>
                  <a:pt x="65" y="531"/>
                  <a:pt x="98" y="463"/>
                </a:cubicBezTo>
                <a:cubicBezTo>
                  <a:pt x="131" y="395"/>
                  <a:pt x="177" y="285"/>
                  <a:pt x="200" y="234"/>
                </a:cubicBezTo>
                <a:cubicBezTo>
                  <a:pt x="222" y="183"/>
                  <a:pt x="218" y="195"/>
                  <a:pt x="233" y="156"/>
                </a:cubicBezTo>
                <a:cubicBezTo>
                  <a:pt x="248" y="117"/>
                  <a:pt x="280" y="26"/>
                  <a:pt x="289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3" name="Line 487"/>
          <p:cNvSpPr>
            <a:spLocks noChangeShapeType="1"/>
          </p:cNvSpPr>
          <p:nvPr/>
        </p:nvSpPr>
        <p:spPr bwMode="auto">
          <a:xfrm>
            <a:off x="6867525" y="48577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0" name="Oval 484"/>
          <p:cNvSpPr>
            <a:spLocks noChangeAspect="1" noChangeArrowheads="1"/>
          </p:cNvSpPr>
          <p:nvPr/>
        </p:nvSpPr>
        <p:spPr bwMode="auto">
          <a:xfrm>
            <a:off x="6800850" y="4797425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24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664" name="Rectangle 488"/>
          <p:cNvSpPr>
            <a:spLocks noChangeArrowheads="1"/>
          </p:cNvSpPr>
          <p:nvPr/>
        </p:nvSpPr>
        <p:spPr bwMode="auto">
          <a:xfrm>
            <a:off x="6784975" y="4840288"/>
            <a:ext cx="1382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i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75" name="Rectangle 499"/>
          <p:cNvSpPr>
            <a:spLocks noChangeArrowheads="1"/>
          </p:cNvSpPr>
          <p:nvPr/>
        </p:nvSpPr>
        <p:spPr bwMode="auto">
          <a:xfrm>
            <a:off x="250825" y="22780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0676" name="Object 500"/>
          <p:cNvGraphicFramePr>
            <a:graphicFrameLocks noChangeAspect="1"/>
          </p:cNvGraphicFramePr>
          <p:nvPr/>
        </p:nvGraphicFramePr>
        <p:xfrm>
          <a:off x="1839913" y="2259013"/>
          <a:ext cx="35433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Формула" r:id="rId9" imgW="1257120" imgH="241200" progId="Equation.3">
                  <p:embed/>
                </p:oleObj>
              </mc:Choice>
              <mc:Fallback>
                <p:oleObj name="Формула" r:id="rId9" imgW="1257120" imgH="241200" progId="Equation.3">
                  <p:embed/>
                  <p:pic>
                    <p:nvPicPr>
                      <p:cNvPr id="0" name="Object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259013"/>
                        <a:ext cx="35433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4" name="Oval 69"/>
          <p:cNvSpPr>
            <a:spLocks noChangeAspect="1" noChangeArrowheads="1"/>
          </p:cNvSpPr>
          <p:nvPr/>
        </p:nvSpPr>
        <p:spPr bwMode="auto">
          <a:xfrm>
            <a:off x="5419725" y="6019800"/>
            <a:ext cx="115888" cy="112713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8" name="Rectangl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7" name="Управляющая кнопка: домой 116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70" name="Object 494"/>
          <p:cNvGraphicFramePr>
            <a:graphicFrameLocks noChangeAspect="1"/>
          </p:cNvGraphicFramePr>
          <p:nvPr/>
        </p:nvGraphicFramePr>
        <p:xfrm>
          <a:off x="233363" y="3746500"/>
          <a:ext cx="4546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Формула" r:id="rId3" imgW="1612800" imgH="482400" progId="Equation.3">
                  <p:embed/>
                </p:oleObj>
              </mc:Choice>
              <mc:Fallback>
                <p:oleObj name="Формула" r:id="rId3" imgW="1612800" imgH="482400" progId="Equation.3">
                  <p:embed/>
                  <p:pic>
                    <p:nvPicPr>
                      <p:cNvPr id="0" name="Object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3746500"/>
                        <a:ext cx="4546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7488" y="6826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3400" y="12080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0202" name="Object 26"/>
          <p:cNvGraphicFramePr>
            <a:graphicFrameLocks noChangeAspect="1"/>
          </p:cNvGraphicFramePr>
          <p:nvPr/>
        </p:nvGraphicFramePr>
        <p:xfrm>
          <a:off x="2597150" y="787400"/>
          <a:ext cx="5689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Формула" r:id="rId5" imgW="2019240" imgH="482400" progId="Equation.3">
                  <p:embed/>
                </p:oleObj>
              </mc:Choice>
              <mc:Fallback>
                <p:oleObj name="Формула" r:id="rId5" imgW="2019240" imgH="482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787400"/>
                        <a:ext cx="5689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59563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9" name="Group 481"/>
          <p:cNvGrpSpPr>
            <a:grpSpLocks/>
          </p:cNvGrpSpPr>
          <p:nvPr/>
        </p:nvGrpSpPr>
        <p:grpSpPr bwMode="auto">
          <a:xfrm>
            <a:off x="5054600" y="3259138"/>
            <a:ext cx="4089400" cy="3205162"/>
            <a:chOff x="3184" y="2189"/>
            <a:chExt cx="2576" cy="2019"/>
          </a:xfrm>
        </p:grpSpPr>
        <p:sp>
          <p:nvSpPr>
            <p:cNvPr id="14368" name="Rectangle 2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30"/>
            <p:cNvSpPr txBox="1">
              <a:spLocks noChangeAspect="1" noChangeArrowheads="1"/>
            </p:cNvSpPr>
            <p:nvPr/>
          </p:nvSpPr>
          <p:spPr bwMode="auto">
            <a:xfrm>
              <a:off x="4733" y="2189"/>
              <a:ext cx="8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P(v)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70" name="Line 3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3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3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3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3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Line 3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3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3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4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1"/>
            <p:cNvSpPr>
              <a:spLocks noChangeAspect="1" noChangeShapeType="1"/>
            </p:cNvSpPr>
            <p:nvPr/>
          </p:nvSpPr>
          <p:spPr bwMode="auto">
            <a:xfrm flipV="1">
              <a:off x="3254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4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4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Line 4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Line 4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4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4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50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Line 51"/>
            <p:cNvSpPr>
              <a:spLocks noChangeAspect="1" noChangeShapeType="1"/>
            </p:cNvSpPr>
            <p:nvPr/>
          </p:nvSpPr>
          <p:spPr bwMode="auto">
            <a:xfrm>
              <a:off x="3207" y="32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Text Box 52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2" name="Text Box 53"/>
            <p:cNvSpPr txBox="1">
              <a:spLocks noChangeAspect="1" noChangeArrowheads="1"/>
            </p:cNvSpPr>
            <p:nvPr/>
          </p:nvSpPr>
          <p:spPr bwMode="auto">
            <a:xfrm>
              <a:off x="5506" y="29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3" name="Line 54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55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Text Box 56"/>
            <p:cNvSpPr txBox="1">
              <a:spLocks noChangeAspect="1" noChangeArrowheads="1"/>
            </p:cNvSpPr>
            <p:nvPr/>
          </p:nvSpPr>
          <p:spPr bwMode="auto">
            <a:xfrm>
              <a:off x="3232" y="317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96" name="Oval 57"/>
            <p:cNvSpPr>
              <a:spLocks noChangeAspect="1" noChangeArrowheads="1"/>
            </p:cNvSpPr>
            <p:nvPr/>
          </p:nvSpPr>
          <p:spPr bwMode="auto">
            <a:xfrm>
              <a:off x="3422" y="392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7" name="Text Box 58"/>
            <p:cNvSpPr txBox="1">
              <a:spLocks noChangeAspect="1" noChangeArrowheads="1"/>
            </p:cNvSpPr>
            <p:nvPr/>
          </p:nvSpPr>
          <p:spPr bwMode="auto">
            <a:xfrm>
              <a:off x="3468" y="3881"/>
              <a:ext cx="6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-10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8" name="Freeform 59"/>
            <p:cNvSpPr>
              <a:spLocks/>
            </p:cNvSpPr>
            <p:nvPr/>
          </p:nvSpPr>
          <p:spPr bwMode="auto">
            <a:xfrm>
              <a:off x="3411" y="2561"/>
              <a:ext cx="1192" cy="1392"/>
            </a:xfrm>
            <a:custGeom>
              <a:avLst/>
              <a:gdLst>
                <a:gd name="T0" fmla="*/ 0 w 1192"/>
                <a:gd name="T1" fmla="*/ 1392 h 1392"/>
                <a:gd name="T2" fmla="*/ 182 w 1192"/>
                <a:gd name="T3" fmla="*/ 1365 h 1392"/>
                <a:gd name="T4" fmla="*/ 404 w 1192"/>
                <a:gd name="T5" fmla="*/ 1242 h 1392"/>
                <a:gd name="T6" fmla="*/ 595 w 1192"/>
                <a:gd name="T7" fmla="*/ 1075 h 1392"/>
                <a:gd name="T8" fmla="*/ 824 w 1192"/>
                <a:gd name="T9" fmla="*/ 771 h 1392"/>
                <a:gd name="T10" fmla="*/ 1001 w 1192"/>
                <a:gd name="T11" fmla="*/ 463 h 1392"/>
                <a:gd name="T12" fmla="*/ 1103 w 1192"/>
                <a:gd name="T13" fmla="*/ 234 h 1392"/>
                <a:gd name="T14" fmla="*/ 1136 w 1192"/>
                <a:gd name="T15" fmla="*/ 156 h 1392"/>
                <a:gd name="T16" fmla="*/ 1192 w 1192"/>
                <a:gd name="T17" fmla="*/ 0 h 1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2"/>
                <a:gd name="T28" fmla="*/ 0 h 1392"/>
                <a:gd name="T29" fmla="*/ 1192 w 1192"/>
                <a:gd name="T30" fmla="*/ 1392 h 1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2" h="1392">
                  <a:moveTo>
                    <a:pt x="0" y="1392"/>
                  </a:moveTo>
                  <a:cubicBezTo>
                    <a:pt x="30" y="1387"/>
                    <a:pt x="114" y="1390"/>
                    <a:pt x="182" y="1365"/>
                  </a:cubicBezTo>
                  <a:cubicBezTo>
                    <a:pt x="250" y="1340"/>
                    <a:pt x="336" y="1290"/>
                    <a:pt x="404" y="1242"/>
                  </a:cubicBezTo>
                  <a:cubicBezTo>
                    <a:pt x="473" y="1194"/>
                    <a:pt x="524" y="1153"/>
                    <a:pt x="595" y="1075"/>
                  </a:cubicBezTo>
                  <a:cubicBezTo>
                    <a:pt x="665" y="997"/>
                    <a:pt x="756" y="873"/>
                    <a:pt x="824" y="771"/>
                  </a:cubicBezTo>
                  <a:cubicBezTo>
                    <a:pt x="892" y="669"/>
                    <a:pt x="955" y="552"/>
                    <a:pt x="1001" y="463"/>
                  </a:cubicBezTo>
                  <a:cubicBezTo>
                    <a:pt x="1048" y="374"/>
                    <a:pt x="1080" y="285"/>
                    <a:pt x="1103" y="234"/>
                  </a:cubicBezTo>
                  <a:cubicBezTo>
                    <a:pt x="1125" y="183"/>
                    <a:pt x="1121" y="195"/>
                    <a:pt x="1136" y="156"/>
                  </a:cubicBezTo>
                  <a:cubicBezTo>
                    <a:pt x="1151" y="117"/>
                    <a:pt x="1183" y="26"/>
                    <a:pt x="1192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AutoShape 485"/>
          <p:cNvGrpSpPr>
            <a:grpSpLocks/>
          </p:cNvGrpSpPr>
          <p:nvPr/>
        </p:nvGrpSpPr>
        <p:grpSpPr bwMode="auto">
          <a:xfrm>
            <a:off x="5168900" y="3282950"/>
            <a:ext cx="3236913" cy="1597025"/>
            <a:chOff x="3256" y="2204"/>
            <a:chExt cx="2039" cy="1006"/>
          </a:xfrm>
        </p:grpSpPr>
        <p:pic>
          <p:nvPicPr>
            <p:cNvPr id="14366" name="AutoShape 48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56" y="2204"/>
              <a:ext cx="2039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Text Box 19"/>
            <p:cNvSpPr txBox="1">
              <a:spLocks noChangeArrowheads="1"/>
            </p:cNvSpPr>
            <p:nvPr/>
          </p:nvSpPr>
          <p:spPr bwMode="auto">
            <a:xfrm rot="-5400000">
              <a:off x="3782" y="1956"/>
              <a:ext cx="987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0662" name="Freeform 486"/>
          <p:cNvSpPr>
            <a:spLocks/>
          </p:cNvSpPr>
          <p:nvPr/>
        </p:nvSpPr>
        <p:spPr bwMode="auto">
          <a:xfrm>
            <a:off x="6854825" y="3827463"/>
            <a:ext cx="458788" cy="1023937"/>
          </a:xfrm>
          <a:custGeom>
            <a:avLst/>
            <a:gdLst>
              <a:gd name="T0" fmla="*/ 0 w 289"/>
              <a:gd name="T1" fmla="*/ 1023937 h 645"/>
              <a:gd name="T2" fmla="*/ 155575 w 289"/>
              <a:gd name="T3" fmla="*/ 735012 h 645"/>
              <a:gd name="T4" fmla="*/ 317500 w 289"/>
              <a:gd name="T5" fmla="*/ 371475 h 645"/>
              <a:gd name="T6" fmla="*/ 369888 w 289"/>
              <a:gd name="T7" fmla="*/ 247650 h 645"/>
              <a:gd name="T8" fmla="*/ 458788 w 289"/>
              <a:gd name="T9" fmla="*/ 0 h 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645"/>
              <a:gd name="T17" fmla="*/ 289 w 289"/>
              <a:gd name="T18" fmla="*/ 645 h 6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645">
                <a:moveTo>
                  <a:pt x="0" y="645"/>
                </a:moveTo>
                <a:cubicBezTo>
                  <a:pt x="16" y="614"/>
                  <a:pt x="65" y="531"/>
                  <a:pt x="98" y="463"/>
                </a:cubicBezTo>
                <a:cubicBezTo>
                  <a:pt x="131" y="395"/>
                  <a:pt x="177" y="285"/>
                  <a:pt x="200" y="234"/>
                </a:cubicBezTo>
                <a:cubicBezTo>
                  <a:pt x="222" y="183"/>
                  <a:pt x="218" y="195"/>
                  <a:pt x="233" y="156"/>
                </a:cubicBezTo>
                <a:cubicBezTo>
                  <a:pt x="248" y="117"/>
                  <a:pt x="280" y="26"/>
                  <a:pt x="289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3" name="Line 487"/>
          <p:cNvSpPr>
            <a:spLocks noChangeShapeType="1"/>
          </p:cNvSpPr>
          <p:nvPr/>
        </p:nvSpPr>
        <p:spPr bwMode="auto">
          <a:xfrm>
            <a:off x="6867525" y="48577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660" name="Oval 484"/>
          <p:cNvSpPr>
            <a:spLocks noChangeAspect="1" noChangeArrowheads="1"/>
          </p:cNvSpPr>
          <p:nvPr/>
        </p:nvSpPr>
        <p:spPr bwMode="auto">
          <a:xfrm>
            <a:off x="6800850" y="4797425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24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664" name="Rectangle 488"/>
          <p:cNvSpPr>
            <a:spLocks noChangeArrowheads="1"/>
          </p:cNvSpPr>
          <p:nvPr/>
        </p:nvSpPr>
        <p:spPr bwMode="auto">
          <a:xfrm>
            <a:off x="6784975" y="4840288"/>
            <a:ext cx="1382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i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65" name="Rectangle 489"/>
          <p:cNvSpPr>
            <a:spLocks noChangeArrowheads="1"/>
          </p:cNvSpPr>
          <p:nvPr/>
        </p:nvSpPr>
        <p:spPr bwMode="auto">
          <a:xfrm>
            <a:off x="190500" y="2071688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50666" name="Object 490"/>
          <p:cNvGraphicFramePr>
            <a:graphicFrameLocks noChangeAspect="1"/>
          </p:cNvGraphicFramePr>
          <p:nvPr/>
        </p:nvGraphicFramePr>
        <p:xfrm>
          <a:off x="152400" y="2578100"/>
          <a:ext cx="4546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Формула" r:id="rId8" imgW="1612800" imgH="482400" progId="Equation.3">
                  <p:embed/>
                </p:oleObj>
              </mc:Choice>
              <mc:Fallback>
                <p:oleObj name="Формула" r:id="rId8" imgW="1612800" imgH="482400" progId="Equation.3">
                  <p:embed/>
                  <p:pic>
                    <p:nvPicPr>
                      <p:cNvPr id="0" name="Object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78100"/>
                        <a:ext cx="4546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67" name="Object 491"/>
          <p:cNvGraphicFramePr>
            <a:graphicFrameLocks noChangeAspect="1"/>
          </p:cNvGraphicFramePr>
          <p:nvPr/>
        </p:nvGraphicFramePr>
        <p:xfrm>
          <a:off x="228600" y="5045075"/>
          <a:ext cx="45815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Формула" r:id="rId10" imgW="1625400" imgH="228600" progId="Equation.3">
                  <p:embed/>
                </p:oleObj>
              </mc:Choice>
              <mc:Fallback>
                <p:oleObj name="Формула" r:id="rId10" imgW="1625400" imgH="228600" progId="Equation.3">
                  <p:embed/>
                  <p:pic>
                    <p:nvPicPr>
                      <p:cNvPr id="0" name="Object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45075"/>
                        <a:ext cx="45815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68" name="Rectangle 492"/>
          <p:cNvSpPr>
            <a:spLocks noChangeArrowheads="1"/>
          </p:cNvSpPr>
          <p:nvPr/>
        </p:nvSpPr>
        <p:spPr bwMode="auto">
          <a:xfrm>
            <a:off x="336550" y="5903913"/>
            <a:ext cx="150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0672" name="Rectangle 496"/>
          <p:cNvSpPr>
            <a:spLocks noChangeArrowheads="1"/>
          </p:cNvSpPr>
          <p:nvPr/>
        </p:nvSpPr>
        <p:spPr bwMode="auto">
          <a:xfrm>
            <a:off x="2263775" y="5635625"/>
            <a:ext cx="3068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chemeClr val="tx2"/>
                </a:solidFill>
              </a:rPr>
              <a:t>2,5.</a:t>
            </a:r>
          </a:p>
        </p:txBody>
      </p:sp>
      <p:sp>
        <p:nvSpPr>
          <p:cNvPr id="9344" name="Oval 69"/>
          <p:cNvSpPr>
            <a:spLocks noChangeAspect="1" noChangeArrowheads="1"/>
          </p:cNvSpPr>
          <p:nvPr/>
        </p:nvSpPr>
        <p:spPr bwMode="auto">
          <a:xfrm>
            <a:off x="5419725" y="6019800"/>
            <a:ext cx="115888" cy="112713"/>
          </a:xfrm>
          <a:prstGeom prst="ellipse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8" name="Rectangl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03200" y="1719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3" name="Управляющая кнопка: домой 52">
            <a:hlinkClick r:id="rId1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67" name="Object 143"/>
          <p:cNvGraphicFramePr>
            <a:graphicFrameLocks noChangeAspect="1"/>
          </p:cNvGraphicFramePr>
          <p:nvPr/>
        </p:nvGraphicFramePr>
        <p:xfrm>
          <a:off x="423863" y="3365500"/>
          <a:ext cx="3151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Формула" r:id="rId3" imgW="1117440" imgH="228600" progId="Equation.3">
                  <p:embed/>
                </p:oleObj>
              </mc:Choice>
              <mc:Fallback>
                <p:oleObj name="Формула" r:id="rId3" imgW="1117440" imgH="228600" progId="Equation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3365500"/>
                        <a:ext cx="31511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1277938" y="1057275"/>
            <a:ext cx="24320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6027738" y="1793875"/>
            <a:ext cx="26987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39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5375" name="Text Box 34"/>
          <p:cNvSpPr txBox="1">
            <a:spLocks noChangeArrowheads="1"/>
          </p:cNvSpPr>
          <p:nvPr/>
        </p:nvSpPr>
        <p:spPr bwMode="auto">
          <a:xfrm>
            <a:off x="292100" y="676275"/>
            <a:ext cx="8689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Высота над землёй подброшенного вверх мяча меняется по закону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h(t) = 1,4 + 9t - 5t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>
                <a:solidFill>
                  <a:srgbClr val="142A32"/>
                </a:solidFill>
              </a:rPr>
              <a:t>, где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>
                <a:solidFill>
                  <a:srgbClr val="142A32"/>
                </a:solidFill>
              </a:rPr>
              <a:t> — высота в метрах,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— время в секундах, прошедшее с момента броска. Сколько секунд мяч будет находиться на высоте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 метров</a:t>
            </a:r>
            <a:r>
              <a:rPr lang="ru-RU" sz="2400">
                <a:solidFill>
                  <a:srgbClr val="142A32"/>
                </a:solidFill>
              </a:rPr>
              <a:t>? </a:t>
            </a:r>
          </a:p>
        </p:txBody>
      </p:sp>
      <p:sp>
        <p:nvSpPr>
          <p:cNvPr id="52257" name="Rectangle 3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0500" y="1592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177800" y="22494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2266" name="Object 42"/>
          <p:cNvGraphicFramePr>
            <a:graphicFrameLocks noChangeAspect="1"/>
          </p:cNvGraphicFramePr>
          <p:nvPr/>
        </p:nvGraphicFramePr>
        <p:xfrm>
          <a:off x="2017713" y="2214563"/>
          <a:ext cx="35448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Формула" r:id="rId6" imgW="1257120" imgH="228600" progId="Equation.3">
                  <p:embed/>
                </p:oleObj>
              </mc:Choice>
              <mc:Fallback>
                <p:oleObj name="Формула" r:id="rId6" imgW="125712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214563"/>
                        <a:ext cx="35448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5845175" y="25542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4597400" y="2235200"/>
            <a:ext cx="41338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7561263" y="2592388"/>
          <a:ext cx="1397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Формула" r:id="rId8" imgW="495000" imgH="203040" progId="Equation.3">
                  <p:embed/>
                </p:oleObj>
              </mc:Choice>
              <mc:Fallback>
                <p:oleObj name="Формула" r:id="rId8" imgW="495000" imgH="2030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2592388"/>
                        <a:ext cx="13970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902200" y="3327400"/>
            <a:ext cx="4089400" cy="3187700"/>
            <a:chOff x="3184" y="2192"/>
            <a:chExt cx="2576" cy="2008"/>
          </a:xfrm>
        </p:grpSpPr>
        <p:grpSp>
          <p:nvGrpSpPr>
            <p:cNvPr id="15406" name="Group 88"/>
            <p:cNvGrpSpPr>
              <a:grpSpLocks/>
            </p:cNvGrpSpPr>
            <p:nvPr/>
          </p:nvGrpSpPr>
          <p:grpSpPr bwMode="auto">
            <a:xfrm>
              <a:off x="3184" y="2192"/>
              <a:ext cx="2576" cy="2008"/>
              <a:chOff x="3184" y="2192"/>
              <a:chExt cx="2576" cy="2008"/>
            </a:xfrm>
          </p:grpSpPr>
          <p:sp>
            <p:nvSpPr>
              <p:cNvPr id="1540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192" y="2223"/>
                <a:ext cx="2507" cy="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0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4593" y="2221"/>
                <a:ext cx="81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 = h(t)</a:t>
                </a:r>
                <a:endPara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11" name="Line 91"/>
              <p:cNvSpPr>
                <a:spLocks noChangeAspect="1" noChangeShapeType="1"/>
              </p:cNvSpPr>
              <p:nvPr/>
            </p:nvSpPr>
            <p:spPr bwMode="auto">
              <a:xfrm>
                <a:off x="3190" y="221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Line 92"/>
              <p:cNvSpPr>
                <a:spLocks noChangeAspect="1" noChangeShapeType="1"/>
              </p:cNvSpPr>
              <p:nvPr/>
            </p:nvSpPr>
            <p:spPr bwMode="auto">
              <a:xfrm>
                <a:off x="3449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Line 93"/>
              <p:cNvSpPr>
                <a:spLocks noChangeAspect="1" noChangeShapeType="1"/>
              </p:cNvSpPr>
              <p:nvPr/>
            </p:nvSpPr>
            <p:spPr bwMode="auto">
              <a:xfrm>
                <a:off x="3697" y="2215"/>
                <a:ext cx="6" cy="1978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4" name="Line 94"/>
              <p:cNvSpPr>
                <a:spLocks noChangeAspect="1" noChangeShapeType="1"/>
              </p:cNvSpPr>
              <p:nvPr/>
            </p:nvSpPr>
            <p:spPr bwMode="auto">
              <a:xfrm>
                <a:off x="3949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5" name="Line 95"/>
              <p:cNvSpPr>
                <a:spLocks noChangeAspect="1" noChangeShapeType="1"/>
              </p:cNvSpPr>
              <p:nvPr/>
            </p:nvSpPr>
            <p:spPr bwMode="auto">
              <a:xfrm>
                <a:off x="4440" y="2214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Line 96"/>
              <p:cNvSpPr>
                <a:spLocks noChangeAspect="1" noChangeShapeType="1"/>
              </p:cNvSpPr>
              <p:nvPr/>
            </p:nvSpPr>
            <p:spPr bwMode="auto">
              <a:xfrm>
                <a:off x="4694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Line 97"/>
              <p:cNvSpPr>
                <a:spLocks noChangeAspect="1" noChangeShapeType="1"/>
              </p:cNvSpPr>
              <p:nvPr/>
            </p:nvSpPr>
            <p:spPr bwMode="auto">
              <a:xfrm>
                <a:off x="4944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Line 98"/>
              <p:cNvSpPr>
                <a:spLocks noChangeAspect="1" noChangeShapeType="1"/>
              </p:cNvSpPr>
              <p:nvPr/>
            </p:nvSpPr>
            <p:spPr bwMode="auto">
              <a:xfrm>
                <a:off x="5192" y="221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Line 99"/>
              <p:cNvSpPr>
                <a:spLocks noChangeAspect="1" noChangeShapeType="1"/>
              </p:cNvSpPr>
              <p:nvPr/>
            </p:nvSpPr>
            <p:spPr bwMode="auto">
              <a:xfrm>
                <a:off x="5448" y="2216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Line 100"/>
              <p:cNvSpPr>
                <a:spLocks noChangeAspect="1" noChangeShapeType="1"/>
              </p:cNvSpPr>
              <p:nvPr/>
            </p:nvSpPr>
            <p:spPr bwMode="auto">
              <a:xfrm>
                <a:off x="5699" y="2219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1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3254" y="2219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3184" y="2463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3200" y="271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4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3189" y="2958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5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3197" y="3202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6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3185" y="3697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7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3196" y="3452"/>
                <a:ext cx="2506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8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3202" y="3948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9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3201" y="4192"/>
                <a:ext cx="2506" cy="1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0" name="Line 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47" y="2217"/>
                <a:ext cx="8" cy="194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1" name="Line 111"/>
              <p:cNvSpPr>
                <a:spLocks noChangeAspect="1" noChangeShapeType="1"/>
              </p:cNvSpPr>
              <p:nvPr/>
            </p:nvSpPr>
            <p:spPr bwMode="auto">
              <a:xfrm>
                <a:off x="3199" y="3702"/>
                <a:ext cx="24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2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3522" y="2192"/>
                <a:ext cx="14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3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5506" y="3411"/>
                <a:ext cx="14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4" name="Line 114"/>
              <p:cNvSpPr>
                <a:spLocks noChangeAspect="1" noChangeShapeType="1"/>
              </p:cNvSpPr>
              <p:nvPr/>
            </p:nvSpPr>
            <p:spPr bwMode="auto">
              <a:xfrm>
                <a:off x="3690" y="3208"/>
                <a:ext cx="7" cy="462"/>
              </a:xfrm>
              <a:prstGeom prst="line">
                <a:avLst/>
              </a:prstGeom>
              <a:noFill/>
              <a:ln w="57150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5" name="Line 115"/>
              <p:cNvSpPr>
                <a:spLocks noChangeAspect="1" noChangeShapeType="1"/>
              </p:cNvSpPr>
              <p:nvPr/>
            </p:nvSpPr>
            <p:spPr bwMode="auto">
              <a:xfrm>
                <a:off x="4205" y="2223"/>
                <a:ext cx="6" cy="1977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6" name="Freeform 116"/>
              <p:cNvSpPr>
                <a:spLocks/>
              </p:cNvSpPr>
              <p:nvPr/>
            </p:nvSpPr>
            <p:spPr bwMode="auto">
              <a:xfrm>
                <a:off x="3456" y="2359"/>
                <a:ext cx="1616" cy="1593"/>
              </a:xfrm>
              <a:custGeom>
                <a:avLst/>
                <a:gdLst>
                  <a:gd name="T0" fmla="*/ 0 w 1616"/>
                  <a:gd name="T1" fmla="*/ 1129 h 1593"/>
                  <a:gd name="T2" fmla="*/ 62 w 1616"/>
                  <a:gd name="T3" fmla="*/ 941 h 1593"/>
                  <a:gd name="T4" fmla="*/ 176 w 1616"/>
                  <a:gd name="T5" fmla="*/ 630 h 1593"/>
                  <a:gd name="T6" fmla="*/ 329 w 1616"/>
                  <a:gd name="T7" fmla="*/ 340 h 1593"/>
                  <a:gd name="T8" fmla="*/ 449 w 1616"/>
                  <a:gd name="T9" fmla="*/ 174 h 1593"/>
                  <a:gd name="T10" fmla="*/ 607 w 1616"/>
                  <a:gd name="T11" fmla="*/ 41 h 1593"/>
                  <a:gd name="T12" fmla="*/ 742 w 1616"/>
                  <a:gd name="T13" fmla="*/ 1 h 1593"/>
                  <a:gd name="T14" fmla="*/ 868 w 1616"/>
                  <a:gd name="T15" fmla="*/ 35 h 1593"/>
                  <a:gd name="T16" fmla="*/ 1022 w 1616"/>
                  <a:gd name="T17" fmla="*/ 159 h 1593"/>
                  <a:gd name="T18" fmla="*/ 1151 w 1616"/>
                  <a:gd name="T19" fmla="*/ 332 h 1593"/>
                  <a:gd name="T20" fmla="*/ 1312 w 1616"/>
                  <a:gd name="T21" fmla="*/ 634 h 1593"/>
                  <a:gd name="T22" fmla="*/ 1435 w 1616"/>
                  <a:gd name="T23" fmla="*/ 945 h 1593"/>
                  <a:gd name="T24" fmla="*/ 1506 w 1616"/>
                  <a:gd name="T25" fmla="*/ 1176 h 1593"/>
                  <a:gd name="T26" fmla="*/ 1529 w 1616"/>
                  <a:gd name="T27" fmla="*/ 1255 h 1593"/>
                  <a:gd name="T28" fmla="*/ 1616 w 1616"/>
                  <a:gd name="T29" fmla="*/ 1593 h 15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6"/>
                  <a:gd name="T46" fmla="*/ 0 h 1593"/>
                  <a:gd name="T47" fmla="*/ 1616 w 1616"/>
                  <a:gd name="T48" fmla="*/ 1593 h 15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6" h="1593">
                    <a:moveTo>
                      <a:pt x="0" y="1129"/>
                    </a:moveTo>
                    <a:cubicBezTo>
                      <a:pt x="10" y="1098"/>
                      <a:pt x="33" y="1024"/>
                      <a:pt x="62" y="941"/>
                    </a:cubicBezTo>
                    <a:cubicBezTo>
                      <a:pt x="91" y="858"/>
                      <a:pt x="132" y="730"/>
                      <a:pt x="176" y="630"/>
                    </a:cubicBezTo>
                    <a:cubicBezTo>
                      <a:pt x="220" y="530"/>
                      <a:pt x="283" y="415"/>
                      <a:pt x="329" y="340"/>
                    </a:cubicBezTo>
                    <a:cubicBezTo>
                      <a:pt x="375" y="264"/>
                      <a:pt x="403" y="224"/>
                      <a:pt x="449" y="174"/>
                    </a:cubicBezTo>
                    <a:cubicBezTo>
                      <a:pt x="495" y="125"/>
                      <a:pt x="558" y="70"/>
                      <a:pt x="607" y="41"/>
                    </a:cubicBezTo>
                    <a:cubicBezTo>
                      <a:pt x="656" y="12"/>
                      <a:pt x="699" y="2"/>
                      <a:pt x="742" y="1"/>
                    </a:cubicBezTo>
                    <a:cubicBezTo>
                      <a:pt x="785" y="0"/>
                      <a:pt x="821" y="9"/>
                      <a:pt x="868" y="35"/>
                    </a:cubicBezTo>
                    <a:cubicBezTo>
                      <a:pt x="915" y="61"/>
                      <a:pt x="975" y="110"/>
                      <a:pt x="1022" y="159"/>
                    </a:cubicBezTo>
                    <a:cubicBezTo>
                      <a:pt x="1069" y="209"/>
                      <a:pt x="1103" y="253"/>
                      <a:pt x="1151" y="332"/>
                    </a:cubicBezTo>
                    <a:cubicBezTo>
                      <a:pt x="1199" y="410"/>
                      <a:pt x="1265" y="532"/>
                      <a:pt x="1312" y="634"/>
                    </a:cubicBezTo>
                    <a:cubicBezTo>
                      <a:pt x="1359" y="736"/>
                      <a:pt x="1404" y="855"/>
                      <a:pt x="1435" y="945"/>
                    </a:cubicBezTo>
                    <a:cubicBezTo>
                      <a:pt x="1467" y="1035"/>
                      <a:pt x="1490" y="1125"/>
                      <a:pt x="1506" y="1176"/>
                    </a:cubicBezTo>
                    <a:cubicBezTo>
                      <a:pt x="1521" y="1227"/>
                      <a:pt x="1511" y="1186"/>
                      <a:pt x="1529" y="1255"/>
                    </a:cubicBezTo>
                    <a:cubicBezTo>
                      <a:pt x="1547" y="1324"/>
                      <a:pt x="1598" y="1523"/>
                      <a:pt x="1616" y="1593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7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224" y="3669"/>
                <a:ext cx="18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15407" name="Oval 118"/>
            <p:cNvSpPr>
              <a:spLocks noChangeAspect="1" noChangeArrowheads="1"/>
            </p:cNvSpPr>
            <p:nvPr/>
          </p:nvSpPr>
          <p:spPr bwMode="auto">
            <a:xfrm>
              <a:off x="3418" y="3444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Text Box 119"/>
            <p:cNvSpPr txBox="1">
              <a:spLocks noChangeAspect="1" noChangeArrowheads="1"/>
            </p:cNvSpPr>
            <p:nvPr/>
          </p:nvSpPr>
          <p:spPr bwMode="auto">
            <a:xfrm>
              <a:off x="3460" y="3273"/>
              <a:ext cx="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1,4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AutoShape 120"/>
          <p:cNvGrpSpPr>
            <a:grpSpLocks/>
          </p:cNvGrpSpPr>
          <p:nvPr/>
        </p:nvGrpSpPr>
        <p:grpSpPr bwMode="auto">
          <a:xfrm>
            <a:off x="4979988" y="3357563"/>
            <a:ext cx="3236912" cy="1220787"/>
            <a:chOff x="3233" y="2223"/>
            <a:chExt cx="2039" cy="749"/>
          </a:xfrm>
        </p:grpSpPr>
        <p:pic>
          <p:nvPicPr>
            <p:cNvPr id="15404" name="AutoShape 12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5" name="Text Box 20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345" name="Rectangle 121"/>
          <p:cNvSpPr>
            <a:spLocks noChangeArrowheads="1"/>
          </p:cNvSpPr>
          <p:nvPr/>
        </p:nvSpPr>
        <p:spPr bwMode="auto">
          <a:xfrm>
            <a:off x="5286375" y="404018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46" name="Line 122"/>
          <p:cNvSpPr>
            <a:spLocks noChangeShapeType="1"/>
          </p:cNvSpPr>
          <p:nvPr/>
        </p:nvSpPr>
        <p:spPr bwMode="auto">
          <a:xfrm flipV="1">
            <a:off x="5092700" y="455295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47" name="Oval 123"/>
          <p:cNvSpPr>
            <a:spLocks noChangeAspect="1" noChangeArrowheads="1"/>
          </p:cNvSpPr>
          <p:nvPr/>
        </p:nvSpPr>
        <p:spPr bwMode="auto">
          <a:xfrm>
            <a:off x="5260975" y="44894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>
            <a:off x="5664200" y="3606800"/>
            <a:ext cx="1722438" cy="908050"/>
          </a:xfrm>
          <a:custGeom>
            <a:avLst/>
            <a:gdLst>
              <a:gd name="T0" fmla="*/ 0 w 865"/>
              <a:gd name="T1" fmla="*/ 908050 h 376"/>
              <a:gd name="T2" fmla="*/ 119475 w 865"/>
              <a:gd name="T3" fmla="*/ 676208 h 376"/>
              <a:gd name="T4" fmla="*/ 310636 w 865"/>
              <a:gd name="T5" fmla="*/ 367084 h 376"/>
              <a:gd name="T6" fmla="*/ 589412 w 865"/>
              <a:gd name="T7" fmla="*/ 77281 h 376"/>
              <a:gd name="T8" fmla="*/ 856241 w 865"/>
              <a:gd name="T9" fmla="*/ 0 h 376"/>
              <a:gd name="T10" fmla="*/ 1107140 w 865"/>
              <a:gd name="T11" fmla="*/ 82111 h 376"/>
              <a:gd name="T12" fmla="*/ 1413793 w 865"/>
              <a:gd name="T13" fmla="*/ 381574 h 376"/>
              <a:gd name="T14" fmla="*/ 1670665 w 865"/>
              <a:gd name="T15" fmla="*/ 799374 h 376"/>
              <a:gd name="T16" fmla="*/ 1720447 w 865"/>
              <a:gd name="T17" fmla="*/ 89839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 flipH="1">
            <a:off x="7383463" y="34718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1" name="Oval 127"/>
          <p:cNvSpPr>
            <a:spLocks noChangeAspect="1" noChangeArrowheads="1"/>
          </p:cNvSpPr>
          <p:nvPr/>
        </p:nvSpPr>
        <p:spPr bwMode="auto">
          <a:xfrm>
            <a:off x="7321550" y="447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3" name="Rectangle 129"/>
          <p:cNvSpPr>
            <a:spLocks noChangeArrowheads="1"/>
          </p:cNvSpPr>
          <p:nvPr/>
        </p:nvSpPr>
        <p:spPr bwMode="auto">
          <a:xfrm>
            <a:off x="6918325" y="5678488"/>
            <a:ext cx="42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 flipH="1">
            <a:off x="5630863" y="348456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49" name="Oval 125"/>
          <p:cNvSpPr>
            <a:spLocks noChangeAspect="1" noChangeArrowheads="1"/>
          </p:cNvSpPr>
          <p:nvPr/>
        </p:nvSpPr>
        <p:spPr bwMode="auto">
          <a:xfrm>
            <a:off x="5568950" y="44767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6" name="Rectangle 132"/>
          <p:cNvSpPr>
            <a:spLocks noChangeArrowheads="1"/>
          </p:cNvSpPr>
          <p:nvPr/>
        </p:nvSpPr>
        <p:spPr bwMode="auto">
          <a:xfrm>
            <a:off x="5673725" y="5640388"/>
            <a:ext cx="42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7" name="Line 133"/>
          <p:cNvSpPr>
            <a:spLocks noChangeShapeType="1"/>
          </p:cNvSpPr>
          <p:nvPr/>
        </p:nvSpPr>
        <p:spPr bwMode="auto">
          <a:xfrm>
            <a:off x="5657850" y="5734050"/>
            <a:ext cx="17335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55" name="Oval 131"/>
          <p:cNvSpPr>
            <a:spLocks noChangeAspect="1" noChangeArrowheads="1"/>
          </p:cNvSpPr>
          <p:nvPr/>
        </p:nvSpPr>
        <p:spPr bwMode="auto">
          <a:xfrm>
            <a:off x="5556250" y="5670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2" name="Oval 128"/>
          <p:cNvSpPr>
            <a:spLocks noChangeAspect="1" noChangeArrowheads="1"/>
          </p:cNvSpPr>
          <p:nvPr/>
        </p:nvSpPr>
        <p:spPr bwMode="auto">
          <a:xfrm>
            <a:off x="7308850" y="5664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58" name="Rectangle 134"/>
          <p:cNvSpPr>
            <a:spLocks noChangeArrowheads="1"/>
          </p:cNvSpPr>
          <p:nvPr/>
        </p:nvSpPr>
        <p:spPr bwMode="auto">
          <a:xfrm>
            <a:off x="6092825" y="5214938"/>
            <a:ext cx="50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∆t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59" name="Rectangle 135"/>
          <p:cNvSpPr>
            <a:spLocks noChangeArrowheads="1"/>
          </p:cNvSpPr>
          <p:nvPr/>
        </p:nvSpPr>
        <p:spPr bwMode="auto">
          <a:xfrm>
            <a:off x="327025" y="28114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2360" name="Object 136"/>
          <p:cNvGraphicFramePr>
            <a:graphicFrameLocks noChangeAspect="1"/>
          </p:cNvGraphicFramePr>
          <p:nvPr/>
        </p:nvGraphicFramePr>
        <p:xfrm>
          <a:off x="1885950" y="2816225"/>
          <a:ext cx="18272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Формула" r:id="rId11" imgW="647640" imgH="215640" progId="Equation.3">
                  <p:embed/>
                </p:oleObj>
              </mc:Choice>
              <mc:Fallback>
                <p:oleObj name="Формула" r:id="rId11" imgW="647640" imgH="215640" progId="Equation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816225"/>
                        <a:ext cx="1827213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2" name="Object 138"/>
          <p:cNvGraphicFramePr>
            <a:graphicFrameLocks noChangeAspect="1"/>
          </p:cNvGraphicFramePr>
          <p:nvPr/>
        </p:nvGraphicFramePr>
        <p:xfrm>
          <a:off x="371475" y="4386263"/>
          <a:ext cx="3257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Формула" r:id="rId13" imgW="1155600" imgH="228600" progId="Equation.3">
                  <p:embed/>
                </p:oleObj>
              </mc:Choice>
              <mc:Fallback>
                <p:oleObj name="Формула" r:id="rId13" imgW="1155600" imgH="22860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386263"/>
                        <a:ext cx="32575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3" name="Object 139"/>
          <p:cNvGraphicFramePr>
            <a:graphicFrameLocks noChangeAspect="1"/>
          </p:cNvGraphicFramePr>
          <p:nvPr/>
        </p:nvGraphicFramePr>
        <p:xfrm>
          <a:off x="568325" y="4824413"/>
          <a:ext cx="29368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Формула" r:id="rId15" imgW="1041120" imgH="482400" progId="Equation.3">
                  <p:embed/>
                </p:oleObj>
              </mc:Choice>
              <mc:Fallback>
                <p:oleObj name="Формула" r:id="rId15" imgW="1041120" imgH="482400" progId="Equation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824413"/>
                        <a:ext cx="2936875" cy="1385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4" name="Object 140"/>
          <p:cNvGraphicFramePr>
            <a:graphicFrameLocks noChangeAspect="1"/>
          </p:cNvGraphicFramePr>
          <p:nvPr/>
        </p:nvGraphicFramePr>
        <p:xfrm>
          <a:off x="501650" y="3900488"/>
          <a:ext cx="32242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Формула" r:id="rId17" imgW="1143000" imgH="203040" progId="Equation.3">
                  <p:embed/>
                </p:oleObj>
              </mc:Choice>
              <mc:Fallback>
                <p:oleObj name="Формула" r:id="rId17" imgW="1143000" imgH="20304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900488"/>
                        <a:ext cx="32242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1920875" y="6278563"/>
            <a:ext cx="150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2369" name="Rectangle 145"/>
          <p:cNvSpPr>
            <a:spLocks noChangeArrowheads="1"/>
          </p:cNvSpPr>
          <p:nvPr/>
        </p:nvSpPr>
        <p:spPr bwMode="auto">
          <a:xfrm>
            <a:off x="3559175" y="6027003"/>
            <a:ext cx="1279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1,4.</a:t>
            </a:r>
          </a:p>
        </p:txBody>
      </p:sp>
      <p:sp>
        <p:nvSpPr>
          <p:cNvPr id="69" name="Управляющая кнопка: домой 68">
            <a:hlinkClick r:id="rId5" action="ppaction://hlinksldjump" highlightClick="1"/>
          </p:cNvPr>
          <p:cNvSpPr/>
          <p:nvPr/>
        </p:nvSpPr>
        <p:spPr>
          <a:xfrm>
            <a:off x="8314266" y="270934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9" name="Rectangle 65"/>
          <p:cNvSpPr>
            <a:spLocks noChangeArrowheads="1"/>
          </p:cNvSpPr>
          <p:nvPr/>
        </p:nvSpPr>
        <p:spPr bwMode="auto">
          <a:xfrm>
            <a:off x="1931988" y="1508125"/>
            <a:ext cx="18351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7410" name="Rectangle 66"/>
          <p:cNvSpPr>
            <a:spLocks noChangeArrowheads="1"/>
          </p:cNvSpPr>
          <p:nvPr/>
        </p:nvSpPr>
        <p:spPr bwMode="auto">
          <a:xfrm>
            <a:off x="6034088" y="1838325"/>
            <a:ext cx="14033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7412" name="Rectangle 68"/>
          <p:cNvSpPr>
            <a:spLocks noChangeArrowheads="1"/>
          </p:cNvSpPr>
          <p:nvPr/>
        </p:nvSpPr>
        <p:spPr bwMode="auto">
          <a:xfrm>
            <a:off x="2935288" y="2600325"/>
            <a:ext cx="323215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6402" name="Text Box 62"/>
          <p:cNvSpPr txBox="1">
            <a:spLocks noChangeArrowheads="1"/>
          </p:cNvSpPr>
          <p:nvPr/>
        </p:nvSpPr>
        <p:spPr bwMode="auto">
          <a:xfrm>
            <a:off x="298450" y="746125"/>
            <a:ext cx="8258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Зависимость объёма спроса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  (тыс. руб.)</a:t>
            </a:r>
            <a:r>
              <a:rPr lang="ru-RU" sz="2400">
                <a:solidFill>
                  <a:srgbClr val="142A32"/>
                </a:solidFill>
              </a:rPr>
              <a:t> на продукцию предприятия-монополиста от цены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  (тыс. руб.)</a:t>
            </a:r>
            <a:r>
              <a:rPr lang="ru-RU" sz="2400">
                <a:solidFill>
                  <a:srgbClr val="142A32"/>
                </a:solidFill>
              </a:rPr>
              <a:t> задаётся формулой </a:t>
            </a:r>
            <a:r>
              <a:rPr lang="en-US" sz="2400">
                <a:solidFill>
                  <a:srgbClr val="142A32"/>
                </a:solidFill>
              </a:rPr>
              <a:t>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130 - 10p</a:t>
            </a:r>
            <a:r>
              <a:rPr lang="ru-RU" sz="2400">
                <a:solidFill>
                  <a:srgbClr val="142A32"/>
                </a:solidFill>
              </a:rPr>
              <a:t> . Выручка предприятия за месяц </a:t>
            </a:r>
            <a:r>
              <a:rPr lang="en-US" sz="2400">
                <a:solidFill>
                  <a:srgbClr val="142A32"/>
                </a:solidFill>
              </a:rPr>
              <a:t>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(в тыс. руб.)</a:t>
            </a:r>
            <a:r>
              <a:rPr lang="ru-RU" sz="2400">
                <a:solidFill>
                  <a:srgbClr val="142A32"/>
                </a:solidFill>
              </a:rPr>
              <a:t> вычисляется по формуле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r(p)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 · p</a:t>
            </a:r>
            <a:r>
              <a:rPr lang="ru-RU" sz="2400">
                <a:solidFill>
                  <a:srgbClr val="142A32"/>
                </a:solidFill>
              </a:rPr>
              <a:t>. Определите наибольшую цену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>
                <a:solidFill>
                  <a:srgbClr val="142A32"/>
                </a:solidFill>
              </a:rPr>
              <a:t>, при которой месячная выручка  составит не менее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360 тыс. руб</a:t>
            </a:r>
            <a:r>
              <a:rPr lang="ru-RU" sz="2400">
                <a:solidFill>
                  <a:srgbClr val="142A32"/>
                </a:solidFill>
              </a:rPr>
              <a:t>. </a:t>
            </a:r>
            <a:r>
              <a:rPr lang="en-US" sz="2400">
                <a:solidFill>
                  <a:srgbClr val="142A32"/>
                </a:solidFill>
              </a:rPr>
              <a:t>                        </a:t>
            </a:r>
            <a:r>
              <a:rPr lang="ru-RU" sz="2400">
                <a:solidFill>
                  <a:srgbClr val="142A32"/>
                </a:solidFill>
              </a:rPr>
              <a:t>Ответ приведите в тыс. руб.</a:t>
            </a:r>
            <a:endParaRPr lang="en-US" sz="2400">
              <a:solidFill>
                <a:srgbClr val="142A32"/>
              </a:solidFill>
            </a:endParaRPr>
          </a:p>
        </p:txBody>
      </p:sp>
      <p:graphicFrame>
        <p:nvGraphicFramePr>
          <p:cNvPr id="57416" name="Object 72"/>
          <p:cNvGraphicFramePr>
            <a:graphicFrameLocks noChangeAspect="1"/>
          </p:cNvGraphicFramePr>
          <p:nvPr/>
        </p:nvGraphicFramePr>
        <p:xfrm>
          <a:off x="177800" y="3949700"/>
          <a:ext cx="46878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Формула" r:id="rId3" imgW="1663560" imgH="228600" progId="Equation.3">
                  <p:embed/>
                </p:oleObj>
              </mc:Choice>
              <mc:Fallback>
                <p:oleObj name="Формула" r:id="rId3" imgW="1663560" imgH="2286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949700"/>
                        <a:ext cx="4687887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7" name="Object 73"/>
          <p:cNvGraphicFramePr>
            <a:graphicFrameLocks noChangeAspect="1"/>
          </p:cNvGraphicFramePr>
          <p:nvPr/>
        </p:nvGraphicFramePr>
        <p:xfrm>
          <a:off x="209550" y="4543425"/>
          <a:ext cx="3794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Формула" r:id="rId5" imgW="1346040" imgH="203040" progId="Equation.3">
                  <p:embed/>
                </p:oleObj>
              </mc:Choice>
              <mc:Fallback>
                <p:oleObj name="Формула" r:id="rId5" imgW="1346040" imgH="2030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543425"/>
                        <a:ext cx="3794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5048250" y="3371850"/>
            <a:ext cx="4006850" cy="3187700"/>
            <a:chOff x="3184" y="2192"/>
            <a:chExt cx="2524" cy="2008"/>
          </a:xfrm>
        </p:grpSpPr>
        <p:sp>
          <p:nvSpPr>
            <p:cNvPr id="16430" name="Rectangle 11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Text Box 11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r(p)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2" name="Line 11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Line 11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Line 11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Line 11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Line 12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Line 12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Line 12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Line 12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Line 12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Line 12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Line 12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Line 12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Line 12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Line 12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Line 13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Line 13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Line 13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Line 13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13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13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13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Text Box 13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4" name="Text Box 13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5" name="Line 13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4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14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Text Box 14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148"/>
          <p:cNvGrpSpPr>
            <a:grpSpLocks/>
          </p:cNvGrpSpPr>
          <p:nvPr/>
        </p:nvGrpSpPr>
        <p:grpSpPr bwMode="auto">
          <a:xfrm>
            <a:off x="5126038" y="3421063"/>
            <a:ext cx="3236912" cy="1189037"/>
            <a:chOff x="3233" y="2223"/>
            <a:chExt cx="2039" cy="749"/>
          </a:xfrm>
        </p:grpSpPr>
        <p:pic>
          <p:nvPicPr>
            <p:cNvPr id="16428" name="AutoShape 14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Text Box 15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7405" name="Rectangle 6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96850" y="16560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413" name="Rectangle 69"/>
          <p:cNvSpPr>
            <a:spLocks noChangeArrowheads="1"/>
          </p:cNvSpPr>
          <p:nvPr/>
        </p:nvSpPr>
        <p:spPr bwMode="auto">
          <a:xfrm>
            <a:off x="158750" y="343693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57421" name="Rectangle 77"/>
          <p:cNvSpPr>
            <a:spLocks noChangeArrowheads="1"/>
          </p:cNvSpPr>
          <p:nvPr/>
        </p:nvSpPr>
        <p:spPr bwMode="auto">
          <a:xfrm>
            <a:off x="0" y="508793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7422" name="Line 78"/>
          <p:cNvSpPr>
            <a:spLocks noChangeShapeType="1"/>
          </p:cNvSpPr>
          <p:nvPr/>
        </p:nvSpPr>
        <p:spPr bwMode="auto">
          <a:xfrm flipV="1">
            <a:off x="285750" y="3028950"/>
            <a:ext cx="5873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7423" name="Object 79"/>
          <p:cNvGraphicFramePr>
            <a:graphicFrameLocks noChangeAspect="1"/>
          </p:cNvGraphicFramePr>
          <p:nvPr/>
        </p:nvGraphicFramePr>
        <p:xfrm>
          <a:off x="1870075" y="5153025"/>
          <a:ext cx="19700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Формула" r:id="rId9" imgW="698400" imgH="203040" progId="Equation.3">
                  <p:embed/>
                </p:oleObj>
              </mc:Choice>
              <mc:Fallback>
                <p:oleObj name="Формула" r:id="rId9" imgW="698400" imgH="20304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153025"/>
                        <a:ext cx="19700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55" name="Rectangle 111"/>
          <p:cNvSpPr>
            <a:spLocks noChangeArrowheads="1"/>
          </p:cNvSpPr>
          <p:nvPr/>
        </p:nvSpPr>
        <p:spPr bwMode="auto">
          <a:xfrm>
            <a:off x="0" y="568801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57456" name="Object 112"/>
          <p:cNvGraphicFramePr>
            <a:graphicFrameLocks noChangeAspect="1"/>
          </p:cNvGraphicFramePr>
          <p:nvPr/>
        </p:nvGraphicFramePr>
        <p:xfrm>
          <a:off x="1141413" y="5969000"/>
          <a:ext cx="38338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Формула" r:id="rId11" imgW="1358640" imgH="253800" progId="Equation.3">
                  <p:embed/>
                </p:oleObj>
              </mc:Choice>
              <mc:Fallback>
                <p:oleObj name="Формула" r:id="rId11" imgW="1358640" imgH="2538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969000"/>
                        <a:ext cx="38338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87" name="Line 143"/>
          <p:cNvSpPr>
            <a:spLocks noChangeShapeType="1"/>
          </p:cNvSpPr>
          <p:nvPr/>
        </p:nvSpPr>
        <p:spPr bwMode="auto">
          <a:xfrm>
            <a:off x="2127250" y="2609850"/>
            <a:ext cx="282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90" name="Rectangle 146"/>
          <p:cNvSpPr>
            <a:spLocks noChangeArrowheads="1"/>
          </p:cNvSpPr>
          <p:nvPr/>
        </p:nvSpPr>
        <p:spPr bwMode="auto">
          <a:xfrm>
            <a:off x="5438775" y="40719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9" name="Oval 145"/>
          <p:cNvSpPr>
            <a:spLocks noChangeAspect="1" noChangeArrowheads="1"/>
          </p:cNvSpPr>
          <p:nvPr/>
        </p:nvSpPr>
        <p:spPr bwMode="auto">
          <a:xfrm>
            <a:off x="5407025" y="45212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2" name="Freeform 178"/>
          <p:cNvSpPr>
            <a:spLocks/>
          </p:cNvSpPr>
          <p:nvPr/>
        </p:nvSpPr>
        <p:spPr bwMode="auto">
          <a:xfrm>
            <a:off x="5975350" y="3994150"/>
            <a:ext cx="1373188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3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3" name="Oval 179"/>
          <p:cNvSpPr>
            <a:spLocks noChangeAspect="1" noChangeArrowheads="1"/>
          </p:cNvSpPr>
          <p:nvPr/>
        </p:nvSpPr>
        <p:spPr bwMode="auto">
          <a:xfrm>
            <a:off x="5899150" y="4521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 flipH="1">
            <a:off x="7351713" y="35290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4" name="Oval 180"/>
          <p:cNvSpPr>
            <a:spLocks noChangeAspect="1" noChangeArrowheads="1"/>
          </p:cNvSpPr>
          <p:nvPr/>
        </p:nvSpPr>
        <p:spPr bwMode="auto">
          <a:xfrm>
            <a:off x="7277100" y="4514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6" name="Oval 182"/>
          <p:cNvSpPr>
            <a:spLocks noChangeAspect="1" noChangeArrowheads="1"/>
          </p:cNvSpPr>
          <p:nvPr/>
        </p:nvSpPr>
        <p:spPr bwMode="auto">
          <a:xfrm>
            <a:off x="7277100" y="57023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7" name="Rectangle 183"/>
          <p:cNvSpPr>
            <a:spLocks noChangeArrowheads="1"/>
          </p:cNvSpPr>
          <p:nvPr/>
        </p:nvSpPr>
        <p:spPr bwMode="auto">
          <a:xfrm>
            <a:off x="6442075" y="5164138"/>
            <a:ext cx="963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35" name="Line 191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Управляющая кнопка: домой 58">
            <a:hlinkClick r:id="rId8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50850" y="647700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квадратичной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(параболы):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738188" y="1947863"/>
            <a:ext cx="80772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3" action="ppaction://hlinksldjump"/>
              </a:rPr>
              <a:t>мальчик, камешки, колодец;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4" action="ppaction://hlinksldjump"/>
              </a:rPr>
              <a:t>выручка предприятия при     наибольшей цене;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5" action="ppaction://hlinksldjump"/>
              </a:rPr>
              <a:t>мяч, подброшенный вверх;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6" action="ppaction://hlinksldjump"/>
              </a:rPr>
              <a:t>скорость вращения ведёрка;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7" action="ppaction://hlinksldjump"/>
              </a:rPr>
              <a:t>частичное вытекание воды из бака;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8" action="ppaction://hlinksldjump"/>
              </a:rPr>
              <a:t>полное вытекание воды из бака;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</a:pPr>
            <a:r>
              <a:rPr lang="ru-RU" sz="3600" dirty="0"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17" name="Object 73"/>
          <p:cNvGraphicFramePr>
            <a:graphicFrameLocks noChangeAspect="1"/>
          </p:cNvGraphicFramePr>
          <p:nvPr/>
        </p:nvGraphicFramePr>
        <p:xfrm>
          <a:off x="400050" y="1812925"/>
          <a:ext cx="3794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Формула" r:id="rId3" imgW="1346040" imgH="203040" progId="Equation.3">
                  <p:embed/>
                </p:oleObj>
              </mc:Choice>
              <mc:Fallback>
                <p:oleObj name="Формула" r:id="rId3" imgW="1346040" imgH="2030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812925"/>
                        <a:ext cx="37941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5048250" y="3371850"/>
            <a:ext cx="4006850" cy="3187700"/>
            <a:chOff x="3184" y="2192"/>
            <a:chExt cx="2524" cy="2008"/>
          </a:xfrm>
        </p:grpSpPr>
        <p:sp>
          <p:nvSpPr>
            <p:cNvPr id="16430" name="Rectangle 11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Text Box 11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r(p)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2" name="Line 11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Line 11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Line 11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Line 11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Line 12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Line 12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Line 12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Line 12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Line 12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Line 12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Line 12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Line 12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Line 12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Line 12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Line 13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Line 13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Line 13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Line 13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13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13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13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Text Box 13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4" name="Text Box 13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55" name="Line 13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4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14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Text Box 14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" name="AutoShape 148"/>
          <p:cNvGrpSpPr>
            <a:grpSpLocks/>
          </p:cNvGrpSpPr>
          <p:nvPr/>
        </p:nvGrpSpPr>
        <p:grpSpPr bwMode="auto">
          <a:xfrm>
            <a:off x="5126038" y="3421063"/>
            <a:ext cx="3236912" cy="1189037"/>
            <a:chOff x="3233" y="2223"/>
            <a:chExt cx="2039" cy="749"/>
          </a:xfrm>
        </p:grpSpPr>
        <p:pic>
          <p:nvPicPr>
            <p:cNvPr id="16428" name="AutoShape 14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3" y="2223"/>
              <a:ext cx="20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9" name="Text Box 15"/>
            <p:cNvSpPr txBox="1">
              <a:spLocks noChangeArrowheads="1"/>
            </p:cNvSpPr>
            <p:nvPr/>
          </p:nvSpPr>
          <p:spPr bwMode="auto">
            <a:xfrm rot="-5400000">
              <a:off x="3887" y="1845"/>
              <a:ext cx="72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7405" name="Rectangle 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6850" y="16560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7411" name="Rectangle 67"/>
          <p:cNvSpPr>
            <a:spLocks noChangeArrowheads="1"/>
          </p:cNvSpPr>
          <p:nvPr/>
        </p:nvSpPr>
        <p:spPr bwMode="auto">
          <a:xfrm>
            <a:off x="350838" y="86677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57420" name="Object 76"/>
          <p:cNvGraphicFramePr>
            <a:graphicFrameLocks noChangeAspect="1"/>
          </p:cNvGraphicFramePr>
          <p:nvPr/>
        </p:nvGraphicFramePr>
        <p:xfrm>
          <a:off x="379413" y="2347913"/>
          <a:ext cx="3759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Формула" r:id="rId7" imgW="1333440" imgH="228600" progId="Equation.3">
                  <p:embed/>
                </p:oleObj>
              </mc:Choice>
              <mc:Fallback>
                <p:oleObj name="Формула" r:id="rId7" imgW="1333440" imgH="2286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347913"/>
                        <a:ext cx="3759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90" name="Rectangle 146"/>
          <p:cNvSpPr>
            <a:spLocks noChangeArrowheads="1"/>
          </p:cNvSpPr>
          <p:nvPr/>
        </p:nvSpPr>
        <p:spPr bwMode="auto">
          <a:xfrm>
            <a:off x="5438775" y="4071938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9" name="Oval 145"/>
          <p:cNvSpPr>
            <a:spLocks noChangeAspect="1" noChangeArrowheads="1"/>
          </p:cNvSpPr>
          <p:nvPr/>
        </p:nvSpPr>
        <p:spPr bwMode="auto">
          <a:xfrm>
            <a:off x="5407025" y="45212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2" name="Freeform 178"/>
          <p:cNvSpPr>
            <a:spLocks/>
          </p:cNvSpPr>
          <p:nvPr/>
        </p:nvSpPr>
        <p:spPr bwMode="auto">
          <a:xfrm>
            <a:off x="5975350" y="3994150"/>
            <a:ext cx="1373188" cy="596900"/>
          </a:xfrm>
          <a:custGeom>
            <a:avLst/>
            <a:gdLst>
              <a:gd name="T0" fmla="*/ 0 w 865"/>
              <a:gd name="T1" fmla="*/ 596900 h 376"/>
              <a:gd name="T2" fmla="*/ 95250 w 865"/>
              <a:gd name="T3" fmla="*/ 444500 h 376"/>
              <a:gd name="T4" fmla="*/ 247650 w 865"/>
              <a:gd name="T5" fmla="*/ 241300 h 376"/>
              <a:gd name="T6" fmla="*/ 469900 w 865"/>
              <a:gd name="T7" fmla="*/ 50800 h 376"/>
              <a:gd name="T8" fmla="*/ 682625 w 865"/>
              <a:gd name="T9" fmla="*/ 0 h 376"/>
              <a:gd name="T10" fmla="*/ 882650 w 865"/>
              <a:gd name="T11" fmla="*/ 53975 h 376"/>
              <a:gd name="T12" fmla="*/ 1127125 w 865"/>
              <a:gd name="T13" fmla="*/ 250825 h 376"/>
              <a:gd name="T14" fmla="*/ 1331913 w 865"/>
              <a:gd name="T15" fmla="*/ 525463 h 376"/>
              <a:gd name="T16" fmla="*/ 1371600 w 865"/>
              <a:gd name="T17" fmla="*/ 59055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5"/>
              <a:gd name="T28" fmla="*/ 0 h 376"/>
              <a:gd name="T29" fmla="*/ 865 w 865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5" h="376">
                <a:moveTo>
                  <a:pt x="0" y="376"/>
                </a:moveTo>
                <a:cubicBezTo>
                  <a:pt x="10" y="360"/>
                  <a:pt x="34" y="317"/>
                  <a:pt x="60" y="280"/>
                </a:cubicBezTo>
                <a:cubicBezTo>
                  <a:pt x="86" y="243"/>
                  <a:pt x="117" y="193"/>
                  <a:pt x="156" y="152"/>
                </a:cubicBezTo>
                <a:cubicBezTo>
                  <a:pt x="195" y="111"/>
                  <a:pt x="250" y="57"/>
                  <a:pt x="296" y="32"/>
                </a:cubicBezTo>
                <a:cubicBezTo>
                  <a:pt x="342" y="7"/>
                  <a:pt x="387" y="0"/>
                  <a:pt x="430" y="0"/>
                </a:cubicBezTo>
                <a:cubicBezTo>
                  <a:pt x="473" y="0"/>
                  <a:pt x="509" y="8"/>
                  <a:pt x="556" y="34"/>
                </a:cubicBezTo>
                <a:cubicBezTo>
                  <a:pt x="603" y="60"/>
                  <a:pt x="663" y="109"/>
                  <a:pt x="710" y="158"/>
                </a:cubicBezTo>
                <a:cubicBezTo>
                  <a:pt x="757" y="208"/>
                  <a:pt x="813" y="295"/>
                  <a:pt x="839" y="331"/>
                </a:cubicBezTo>
                <a:cubicBezTo>
                  <a:pt x="865" y="367"/>
                  <a:pt x="860" y="365"/>
                  <a:pt x="864" y="372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3" name="Oval 179"/>
          <p:cNvSpPr>
            <a:spLocks noChangeAspect="1" noChangeArrowheads="1"/>
          </p:cNvSpPr>
          <p:nvPr/>
        </p:nvSpPr>
        <p:spPr bwMode="auto">
          <a:xfrm>
            <a:off x="5899150" y="45212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 flipH="1">
            <a:off x="7351713" y="35290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524" name="Oval 180"/>
          <p:cNvSpPr>
            <a:spLocks noChangeAspect="1" noChangeArrowheads="1"/>
          </p:cNvSpPr>
          <p:nvPr/>
        </p:nvSpPr>
        <p:spPr bwMode="auto">
          <a:xfrm>
            <a:off x="7277100" y="45148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6" name="Oval 182"/>
          <p:cNvSpPr>
            <a:spLocks noChangeAspect="1" noChangeArrowheads="1"/>
          </p:cNvSpPr>
          <p:nvPr/>
        </p:nvSpPr>
        <p:spPr bwMode="auto">
          <a:xfrm>
            <a:off x="7277100" y="57023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527" name="Rectangle 183"/>
          <p:cNvSpPr>
            <a:spLocks noChangeArrowheads="1"/>
          </p:cNvSpPr>
          <p:nvPr/>
        </p:nvSpPr>
        <p:spPr bwMode="auto">
          <a:xfrm>
            <a:off x="6442075" y="5164138"/>
            <a:ext cx="963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529" name="Object 185"/>
          <p:cNvGraphicFramePr>
            <a:graphicFrameLocks noChangeAspect="1"/>
          </p:cNvGraphicFramePr>
          <p:nvPr/>
        </p:nvGraphicFramePr>
        <p:xfrm>
          <a:off x="333375" y="3684588"/>
          <a:ext cx="372427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7" name="Формула" r:id="rId9" imgW="1320480" imgH="711000" progId="Equation.3">
                  <p:embed/>
                </p:oleObj>
              </mc:Choice>
              <mc:Fallback>
                <p:oleObj name="Формула" r:id="rId9" imgW="1320480" imgH="711000" progId="Equation.3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684588"/>
                        <a:ext cx="3724275" cy="201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30" name="Rectangle 186"/>
          <p:cNvSpPr>
            <a:spLocks noChangeArrowheads="1"/>
          </p:cNvSpPr>
          <p:nvPr/>
        </p:nvSpPr>
        <p:spPr bwMode="auto">
          <a:xfrm>
            <a:off x="263525" y="599757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7531" name="Rectangle 187"/>
          <p:cNvSpPr>
            <a:spLocks noChangeArrowheads="1"/>
          </p:cNvSpPr>
          <p:nvPr/>
        </p:nvSpPr>
        <p:spPr bwMode="auto">
          <a:xfrm>
            <a:off x="1762125" y="5667375"/>
            <a:ext cx="1116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9.</a:t>
            </a:r>
          </a:p>
        </p:txBody>
      </p:sp>
      <p:graphicFrame>
        <p:nvGraphicFramePr>
          <p:cNvPr id="57533" name="Object 189"/>
          <p:cNvGraphicFramePr>
            <a:graphicFrameLocks noChangeAspect="1"/>
          </p:cNvGraphicFramePr>
          <p:nvPr/>
        </p:nvGraphicFramePr>
        <p:xfrm>
          <a:off x="374650" y="3046413"/>
          <a:ext cx="3616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Формула" r:id="rId11" imgW="1282680" imgH="228600" progId="Equation.3">
                  <p:embed/>
                </p:oleObj>
              </mc:Choice>
              <mc:Fallback>
                <p:oleObj name="Формула" r:id="rId11" imgW="1282680" imgH="228600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046413"/>
                        <a:ext cx="36163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35" name="Line 191"/>
          <p:cNvSpPr>
            <a:spLocks noChangeShapeType="1"/>
          </p:cNvSpPr>
          <p:nvPr/>
        </p:nvSpPr>
        <p:spPr bwMode="auto">
          <a:xfrm flipV="1">
            <a:off x="5238750" y="45847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Управляющая кнопка: домой 52">
            <a:hlinkClick r:id="rId6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4906963" y="2201863"/>
            <a:ext cx="1643062" cy="2095500"/>
            <a:chOff x="923" y="1315"/>
            <a:chExt cx="1035" cy="1792"/>
          </a:xfrm>
        </p:grpSpPr>
        <p:sp>
          <p:nvSpPr>
            <p:cNvPr id="38335" name="Text Box 37"/>
            <p:cNvSpPr txBox="1">
              <a:spLocks noChangeAspect="1" noChangeArrowheads="1"/>
            </p:cNvSpPr>
            <p:nvPr/>
          </p:nvSpPr>
          <p:spPr bwMode="auto">
            <a:xfrm rot="5400000" flipH="1" flipV="1">
              <a:off x="389" y="2296"/>
              <a:ext cx="134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1,1 с</a:t>
              </a:r>
            </a:p>
          </p:txBody>
        </p:sp>
        <p:grpSp>
          <p:nvGrpSpPr>
            <p:cNvPr id="38336" name="Group 1044"/>
            <p:cNvGrpSpPr>
              <a:grpSpLocks/>
            </p:cNvGrpSpPr>
            <p:nvPr/>
          </p:nvGrpSpPr>
          <p:grpSpPr bwMode="auto">
            <a:xfrm>
              <a:off x="1157" y="1315"/>
              <a:ext cx="801" cy="1792"/>
              <a:chOff x="3085" y="1387"/>
              <a:chExt cx="313" cy="1792"/>
            </a:xfrm>
          </p:grpSpPr>
          <p:sp>
            <p:nvSpPr>
              <p:cNvPr id="38337" name="Line 35"/>
              <p:cNvSpPr>
                <a:spLocks noChangeShapeType="1"/>
              </p:cNvSpPr>
              <p:nvPr/>
            </p:nvSpPr>
            <p:spPr bwMode="auto">
              <a:xfrm rot="10800000">
                <a:off x="3085" y="1387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8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3108" y="1392"/>
                <a:ext cx="0" cy="178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9" name="Line 38"/>
              <p:cNvSpPr>
                <a:spLocks noChangeShapeType="1"/>
              </p:cNvSpPr>
              <p:nvPr/>
            </p:nvSpPr>
            <p:spPr bwMode="auto">
              <a:xfrm rot="10800000">
                <a:off x="3087" y="3179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1041"/>
          <p:cNvGrpSpPr>
            <a:grpSpLocks/>
          </p:cNvGrpSpPr>
          <p:nvPr/>
        </p:nvGrpSpPr>
        <p:grpSpPr bwMode="auto">
          <a:xfrm>
            <a:off x="4437063" y="2201863"/>
            <a:ext cx="1643062" cy="2844800"/>
            <a:chOff x="923" y="1315"/>
            <a:chExt cx="1035" cy="1792"/>
          </a:xfrm>
        </p:grpSpPr>
        <p:sp>
          <p:nvSpPr>
            <p:cNvPr id="38330" name="Text Box 37"/>
            <p:cNvSpPr txBox="1">
              <a:spLocks noChangeAspect="1" noChangeArrowheads="1"/>
            </p:cNvSpPr>
            <p:nvPr/>
          </p:nvSpPr>
          <p:spPr bwMode="auto">
            <a:xfrm rot="5400000" flipH="1" flipV="1">
              <a:off x="389" y="2296"/>
              <a:ext cx="134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        1,2 с</a:t>
              </a:r>
            </a:p>
          </p:txBody>
        </p:sp>
        <p:grpSp>
          <p:nvGrpSpPr>
            <p:cNvPr id="38331" name="Group 1040"/>
            <p:cNvGrpSpPr>
              <a:grpSpLocks/>
            </p:cNvGrpSpPr>
            <p:nvPr/>
          </p:nvGrpSpPr>
          <p:grpSpPr bwMode="auto">
            <a:xfrm>
              <a:off x="1157" y="1315"/>
              <a:ext cx="801" cy="1792"/>
              <a:chOff x="3085" y="1387"/>
              <a:chExt cx="313" cy="1792"/>
            </a:xfrm>
          </p:grpSpPr>
          <p:sp>
            <p:nvSpPr>
              <p:cNvPr id="38332" name="Line 35"/>
              <p:cNvSpPr>
                <a:spLocks noChangeShapeType="1"/>
              </p:cNvSpPr>
              <p:nvPr/>
            </p:nvSpPr>
            <p:spPr bwMode="auto">
              <a:xfrm rot="10800000">
                <a:off x="3085" y="1387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3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3108" y="1392"/>
                <a:ext cx="0" cy="178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34" name="Line 38"/>
              <p:cNvSpPr>
                <a:spLocks noChangeShapeType="1"/>
              </p:cNvSpPr>
              <p:nvPr/>
            </p:nvSpPr>
            <p:spPr bwMode="auto">
              <a:xfrm rot="10800000">
                <a:off x="3087" y="3179"/>
                <a:ext cx="31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498" name="Rectangle 842"/>
          <p:cNvSpPr>
            <a:spLocks noChangeArrowheads="1"/>
          </p:cNvSpPr>
          <p:nvPr/>
        </p:nvSpPr>
        <p:spPr bwMode="auto">
          <a:xfrm>
            <a:off x="6007100" y="3200400"/>
            <a:ext cx="1511300" cy="3657600"/>
          </a:xfrm>
          <a:prstGeom prst="rect">
            <a:avLst/>
          </a:prstGeom>
          <a:solidFill>
            <a:srgbClr val="C3B19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Freeform 151"/>
          <p:cNvGrpSpPr>
            <a:grpSpLocks/>
          </p:cNvGrpSpPr>
          <p:nvPr/>
        </p:nvGrpSpPr>
        <p:grpSpPr bwMode="auto">
          <a:xfrm rot="10800000">
            <a:off x="6024563" y="5053013"/>
            <a:ext cx="1473200" cy="1804987"/>
            <a:chOff x="1467" y="2492"/>
            <a:chExt cx="1256" cy="1705"/>
          </a:xfrm>
        </p:grpSpPr>
        <p:pic>
          <p:nvPicPr>
            <p:cNvPr id="38328" name="Freeform 15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7" y="2492"/>
              <a:ext cx="1256" cy="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329" name="Text Box 848"/>
            <p:cNvSpPr txBox="1">
              <a:spLocks noChangeArrowheads="1"/>
            </p:cNvSpPr>
            <p:nvPr/>
          </p:nvSpPr>
          <p:spPr bwMode="auto">
            <a:xfrm flipV="1">
              <a:off x="1471" y="2495"/>
              <a:ext cx="1248" cy="1700"/>
            </a:xfrm>
            <a:prstGeom prst="rect">
              <a:avLst/>
            </a:prstGeom>
            <a:gradFill rotWithShape="1">
              <a:gsLst>
                <a:gs pos="0">
                  <a:srgbClr val="EDF8FF"/>
                </a:gs>
                <a:gs pos="50000">
                  <a:srgbClr val="CCECFF"/>
                </a:gs>
                <a:gs pos="100000">
                  <a:srgbClr val="EDF8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816" name="Freeform 84" descr="Пробка"/>
          <p:cNvSpPr>
            <a:spLocks/>
          </p:cNvSpPr>
          <p:nvPr/>
        </p:nvSpPr>
        <p:spPr bwMode="auto">
          <a:xfrm rot="20803610" flipH="1">
            <a:off x="7661275" y="20494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1004"/>
          <p:cNvGrpSpPr>
            <a:grpSpLocks/>
          </p:cNvGrpSpPr>
          <p:nvPr/>
        </p:nvGrpSpPr>
        <p:grpSpPr bwMode="auto">
          <a:xfrm>
            <a:off x="6316663" y="4816475"/>
            <a:ext cx="735012" cy="296863"/>
            <a:chOff x="4051" y="3026"/>
            <a:chExt cx="463" cy="187"/>
          </a:xfrm>
        </p:grpSpPr>
        <p:grpSp>
          <p:nvGrpSpPr>
            <p:cNvPr id="38302" name="Group 990"/>
            <p:cNvGrpSpPr>
              <a:grpSpLocks/>
            </p:cNvGrpSpPr>
            <p:nvPr/>
          </p:nvGrpSpPr>
          <p:grpSpPr bwMode="auto">
            <a:xfrm>
              <a:off x="4051" y="3034"/>
              <a:ext cx="359" cy="179"/>
              <a:chOff x="659" y="2466"/>
              <a:chExt cx="671" cy="267"/>
            </a:xfrm>
          </p:grpSpPr>
          <p:grpSp>
            <p:nvGrpSpPr>
              <p:cNvPr id="38316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26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7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7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324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5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8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322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3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19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320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21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303" name="Group 991"/>
            <p:cNvGrpSpPr>
              <a:grpSpLocks/>
            </p:cNvGrpSpPr>
            <p:nvPr/>
          </p:nvGrpSpPr>
          <p:grpSpPr bwMode="auto">
            <a:xfrm>
              <a:off x="4155" y="3026"/>
              <a:ext cx="359" cy="179"/>
              <a:chOff x="659" y="2466"/>
              <a:chExt cx="671" cy="267"/>
            </a:xfrm>
          </p:grpSpPr>
          <p:grpSp>
            <p:nvGrpSpPr>
              <p:cNvPr id="38304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14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5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5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312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3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6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310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11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307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308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09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661" name="Freeform 84" descr="Пробка"/>
          <p:cNvSpPr>
            <a:spLocks/>
          </p:cNvSpPr>
          <p:nvPr/>
        </p:nvSpPr>
        <p:spPr bwMode="auto">
          <a:xfrm rot="20803610" flipH="1">
            <a:off x="6619875" y="22907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62" name="Freeform 84" descr="Пробка"/>
          <p:cNvSpPr>
            <a:spLocks/>
          </p:cNvSpPr>
          <p:nvPr/>
        </p:nvSpPr>
        <p:spPr bwMode="auto">
          <a:xfrm rot="20803610" flipH="1">
            <a:off x="7661275" y="20494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63" name="Freeform 84" descr="Пробка"/>
          <p:cNvSpPr>
            <a:spLocks/>
          </p:cNvSpPr>
          <p:nvPr/>
        </p:nvSpPr>
        <p:spPr bwMode="auto">
          <a:xfrm rot="20803610" flipH="1">
            <a:off x="6619875" y="2290763"/>
            <a:ext cx="169863" cy="193675"/>
          </a:xfrm>
          <a:custGeom>
            <a:avLst/>
            <a:gdLst>
              <a:gd name="T0" fmla="*/ 35068 w 155"/>
              <a:gd name="T1" fmla="*/ 83004 h 112"/>
              <a:gd name="T2" fmla="*/ 105205 w 155"/>
              <a:gd name="T3" fmla="*/ 0 h 112"/>
              <a:gd name="T4" fmla="*/ 166575 w 155"/>
              <a:gd name="T5" fmla="*/ 124505 h 112"/>
              <a:gd name="T6" fmla="*/ 131507 w 155"/>
              <a:gd name="T7" fmla="*/ 152173 h 112"/>
              <a:gd name="T8" fmla="*/ 0 w 155"/>
              <a:gd name="T9" fmla="*/ 193675 h 112"/>
              <a:gd name="T10" fmla="*/ 35068 w 155"/>
              <a:gd name="T11" fmla="*/ 83004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"/>
              <a:gd name="T19" fmla="*/ 0 h 112"/>
              <a:gd name="T20" fmla="*/ 155 w 15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" h="112">
                <a:moveTo>
                  <a:pt x="32" y="48"/>
                </a:moveTo>
                <a:lnTo>
                  <a:pt x="96" y="0"/>
                </a:lnTo>
                <a:cubicBezTo>
                  <a:pt x="115" y="24"/>
                  <a:pt x="144" y="43"/>
                  <a:pt x="152" y="72"/>
                </a:cubicBezTo>
                <a:cubicBezTo>
                  <a:pt x="155" y="84"/>
                  <a:pt x="120" y="88"/>
                  <a:pt x="120" y="88"/>
                </a:cubicBezTo>
                <a:lnTo>
                  <a:pt x="0" y="112"/>
                </a:lnTo>
                <a:lnTo>
                  <a:pt x="32" y="4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9" name="Group 1008"/>
          <p:cNvGrpSpPr>
            <a:grpSpLocks/>
          </p:cNvGrpSpPr>
          <p:nvPr/>
        </p:nvGrpSpPr>
        <p:grpSpPr bwMode="auto">
          <a:xfrm>
            <a:off x="6292850" y="4094163"/>
            <a:ext cx="735013" cy="296862"/>
            <a:chOff x="4051" y="3026"/>
            <a:chExt cx="463" cy="187"/>
          </a:xfrm>
        </p:grpSpPr>
        <p:grpSp>
          <p:nvGrpSpPr>
            <p:cNvPr id="38276" name="Group 1009"/>
            <p:cNvGrpSpPr>
              <a:grpSpLocks/>
            </p:cNvGrpSpPr>
            <p:nvPr/>
          </p:nvGrpSpPr>
          <p:grpSpPr bwMode="auto">
            <a:xfrm>
              <a:off x="4051" y="3034"/>
              <a:ext cx="359" cy="179"/>
              <a:chOff x="659" y="2466"/>
              <a:chExt cx="671" cy="267"/>
            </a:xfrm>
          </p:grpSpPr>
          <p:grpSp>
            <p:nvGrpSpPr>
              <p:cNvPr id="38290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300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301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1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298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9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2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296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7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93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294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95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8277" name="Group 1022"/>
            <p:cNvGrpSpPr>
              <a:grpSpLocks/>
            </p:cNvGrpSpPr>
            <p:nvPr/>
          </p:nvGrpSpPr>
          <p:grpSpPr bwMode="auto">
            <a:xfrm>
              <a:off x="4155" y="3026"/>
              <a:ext cx="359" cy="179"/>
              <a:chOff x="659" y="2466"/>
              <a:chExt cx="671" cy="267"/>
            </a:xfrm>
          </p:grpSpPr>
          <p:grpSp>
            <p:nvGrpSpPr>
              <p:cNvPr id="38278" name="Group 472"/>
              <p:cNvGrpSpPr>
                <a:grpSpLocks/>
              </p:cNvGrpSpPr>
              <p:nvPr/>
            </p:nvGrpSpPr>
            <p:grpSpPr bwMode="auto">
              <a:xfrm rot="19542069" flipH="1">
                <a:off x="883" y="2618"/>
                <a:ext cx="75" cy="115"/>
                <a:chOff x="4694" y="3475"/>
                <a:chExt cx="136" cy="341"/>
              </a:xfrm>
            </p:grpSpPr>
            <p:sp>
              <p:nvSpPr>
                <p:cNvPr id="38288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9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79" name="Group 482"/>
              <p:cNvGrpSpPr>
                <a:grpSpLocks/>
              </p:cNvGrpSpPr>
              <p:nvPr/>
            </p:nvGrpSpPr>
            <p:grpSpPr bwMode="auto">
              <a:xfrm rot="1503013">
                <a:off x="1071" y="2602"/>
                <a:ext cx="83" cy="90"/>
                <a:chOff x="4694" y="3475"/>
                <a:chExt cx="136" cy="341"/>
              </a:xfrm>
            </p:grpSpPr>
            <p:sp>
              <p:nvSpPr>
                <p:cNvPr id="38286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7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80" name="Group 482"/>
              <p:cNvGrpSpPr>
                <a:grpSpLocks/>
              </p:cNvGrpSpPr>
              <p:nvPr/>
            </p:nvGrpSpPr>
            <p:grpSpPr bwMode="auto">
              <a:xfrm rot="1503013">
                <a:off x="1247" y="2466"/>
                <a:ext cx="83" cy="90"/>
                <a:chOff x="4694" y="3475"/>
                <a:chExt cx="136" cy="341"/>
              </a:xfrm>
            </p:grpSpPr>
            <p:sp>
              <p:nvSpPr>
                <p:cNvPr id="38284" name="Freeform 48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5" name="Freeform 48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281" name="Group 472"/>
              <p:cNvGrpSpPr>
                <a:grpSpLocks/>
              </p:cNvGrpSpPr>
              <p:nvPr/>
            </p:nvGrpSpPr>
            <p:grpSpPr bwMode="auto">
              <a:xfrm rot="19542069" flipH="1">
                <a:off x="659" y="2482"/>
                <a:ext cx="75" cy="115"/>
                <a:chOff x="4694" y="3475"/>
                <a:chExt cx="136" cy="341"/>
              </a:xfrm>
            </p:grpSpPr>
            <p:sp>
              <p:nvSpPr>
                <p:cNvPr id="38282" name="Freeform 473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283" name="Freeform 474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CCECFF"/>
                </a:solidFill>
                <a:ln w="28575" cap="flat" cmpd="sng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7900" name="Group 563"/>
          <p:cNvGrpSpPr>
            <a:grpSpLocks/>
          </p:cNvGrpSpPr>
          <p:nvPr/>
        </p:nvGrpSpPr>
        <p:grpSpPr bwMode="auto">
          <a:xfrm>
            <a:off x="5989638" y="612775"/>
            <a:ext cx="2159000" cy="2824163"/>
            <a:chOff x="1933" y="1138"/>
            <a:chExt cx="1840" cy="2283"/>
          </a:xfrm>
        </p:grpSpPr>
        <p:sp>
          <p:nvSpPr>
            <p:cNvPr id="38206" name="Freeform 7"/>
            <p:cNvSpPr>
              <a:spLocks/>
            </p:cNvSpPr>
            <p:nvPr/>
          </p:nvSpPr>
          <p:spPr bwMode="auto">
            <a:xfrm>
              <a:off x="2436" y="2108"/>
              <a:ext cx="328" cy="79"/>
            </a:xfrm>
            <a:custGeom>
              <a:avLst/>
              <a:gdLst>
                <a:gd name="T0" fmla="*/ 4 w 264"/>
                <a:gd name="T1" fmla="*/ 9 h 76"/>
                <a:gd name="T2" fmla="*/ 256 w 264"/>
                <a:gd name="T3" fmla="*/ 0 h 76"/>
                <a:gd name="T4" fmla="*/ 264 w 264"/>
                <a:gd name="T5" fmla="*/ 76 h 76"/>
                <a:gd name="T6" fmla="*/ 0 w 264"/>
                <a:gd name="T7" fmla="*/ 76 h 76"/>
                <a:gd name="T8" fmla="*/ 4 w 264"/>
                <a:gd name="T9" fmla="*/ 9 h 76"/>
                <a:gd name="T10" fmla="*/ 4 w 264"/>
                <a:gd name="T11" fmla="*/ 9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76"/>
                <a:gd name="T20" fmla="*/ 264 w 264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76">
                  <a:moveTo>
                    <a:pt x="4" y="9"/>
                  </a:moveTo>
                  <a:lnTo>
                    <a:pt x="256" y="0"/>
                  </a:lnTo>
                  <a:lnTo>
                    <a:pt x="264" y="76"/>
                  </a:lnTo>
                  <a:lnTo>
                    <a:pt x="0" y="7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7" name="Freeform 8"/>
            <p:cNvSpPr>
              <a:spLocks/>
            </p:cNvSpPr>
            <p:nvPr/>
          </p:nvSpPr>
          <p:spPr bwMode="auto">
            <a:xfrm>
              <a:off x="1933" y="1461"/>
              <a:ext cx="1007" cy="985"/>
            </a:xfrm>
            <a:custGeom>
              <a:avLst/>
              <a:gdLst>
                <a:gd name="T0" fmla="*/ 327 w 812"/>
                <a:gd name="T1" fmla="*/ 258 h 950"/>
                <a:gd name="T2" fmla="*/ 474 w 812"/>
                <a:gd name="T3" fmla="*/ 460 h 950"/>
                <a:gd name="T4" fmla="*/ 438 w 812"/>
                <a:gd name="T5" fmla="*/ 472 h 950"/>
                <a:gd name="T6" fmla="*/ 394 w 812"/>
                <a:gd name="T7" fmla="*/ 500 h 950"/>
                <a:gd name="T8" fmla="*/ 358 w 812"/>
                <a:gd name="T9" fmla="*/ 543 h 950"/>
                <a:gd name="T10" fmla="*/ 336 w 812"/>
                <a:gd name="T11" fmla="*/ 587 h 950"/>
                <a:gd name="T12" fmla="*/ 329 w 812"/>
                <a:gd name="T13" fmla="*/ 632 h 950"/>
                <a:gd name="T14" fmla="*/ 331 w 812"/>
                <a:gd name="T15" fmla="*/ 677 h 950"/>
                <a:gd name="T16" fmla="*/ 334 w 812"/>
                <a:gd name="T17" fmla="*/ 706 h 950"/>
                <a:gd name="T18" fmla="*/ 345 w 812"/>
                <a:gd name="T19" fmla="*/ 741 h 950"/>
                <a:gd name="T20" fmla="*/ 356 w 812"/>
                <a:gd name="T21" fmla="*/ 775 h 950"/>
                <a:gd name="T22" fmla="*/ 367 w 812"/>
                <a:gd name="T23" fmla="*/ 808 h 950"/>
                <a:gd name="T24" fmla="*/ 384 w 812"/>
                <a:gd name="T25" fmla="*/ 850 h 950"/>
                <a:gd name="T26" fmla="*/ 423 w 812"/>
                <a:gd name="T27" fmla="*/ 661 h 950"/>
                <a:gd name="T28" fmla="*/ 433 w 812"/>
                <a:gd name="T29" fmla="*/ 618 h 950"/>
                <a:gd name="T30" fmla="*/ 467 w 812"/>
                <a:gd name="T31" fmla="*/ 570 h 950"/>
                <a:gd name="T32" fmla="*/ 500 w 812"/>
                <a:gd name="T33" fmla="*/ 554 h 950"/>
                <a:gd name="T34" fmla="*/ 545 w 812"/>
                <a:gd name="T35" fmla="*/ 545 h 950"/>
                <a:gd name="T36" fmla="*/ 585 w 812"/>
                <a:gd name="T37" fmla="*/ 549 h 950"/>
                <a:gd name="T38" fmla="*/ 625 w 812"/>
                <a:gd name="T39" fmla="*/ 570 h 950"/>
                <a:gd name="T40" fmla="*/ 649 w 812"/>
                <a:gd name="T41" fmla="*/ 616 h 950"/>
                <a:gd name="T42" fmla="*/ 652 w 812"/>
                <a:gd name="T43" fmla="*/ 657 h 950"/>
                <a:gd name="T44" fmla="*/ 652 w 812"/>
                <a:gd name="T45" fmla="*/ 690 h 950"/>
                <a:gd name="T46" fmla="*/ 656 w 812"/>
                <a:gd name="T47" fmla="*/ 721 h 950"/>
                <a:gd name="T48" fmla="*/ 660 w 812"/>
                <a:gd name="T49" fmla="*/ 756 h 950"/>
                <a:gd name="T50" fmla="*/ 663 w 812"/>
                <a:gd name="T51" fmla="*/ 788 h 950"/>
                <a:gd name="T52" fmla="*/ 667 w 812"/>
                <a:gd name="T53" fmla="*/ 826 h 950"/>
                <a:gd name="T54" fmla="*/ 727 w 812"/>
                <a:gd name="T55" fmla="*/ 823 h 950"/>
                <a:gd name="T56" fmla="*/ 736 w 812"/>
                <a:gd name="T57" fmla="*/ 788 h 950"/>
                <a:gd name="T58" fmla="*/ 743 w 812"/>
                <a:gd name="T59" fmla="*/ 748 h 950"/>
                <a:gd name="T60" fmla="*/ 749 w 812"/>
                <a:gd name="T61" fmla="*/ 705 h 950"/>
                <a:gd name="T62" fmla="*/ 750 w 812"/>
                <a:gd name="T63" fmla="*/ 656 h 950"/>
                <a:gd name="T64" fmla="*/ 749 w 812"/>
                <a:gd name="T65" fmla="*/ 608 h 950"/>
                <a:gd name="T66" fmla="*/ 738 w 812"/>
                <a:gd name="T67" fmla="*/ 563 h 950"/>
                <a:gd name="T68" fmla="*/ 721 w 812"/>
                <a:gd name="T69" fmla="*/ 527 h 950"/>
                <a:gd name="T70" fmla="*/ 700 w 812"/>
                <a:gd name="T71" fmla="*/ 496 h 950"/>
                <a:gd name="T72" fmla="*/ 658 w 812"/>
                <a:gd name="T73" fmla="*/ 465 h 950"/>
                <a:gd name="T74" fmla="*/ 631 w 812"/>
                <a:gd name="T75" fmla="*/ 454 h 950"/>
                <a:gd name="T76" fmla="*/ 661 w 812"/>
                <a:gd name="T77" fmla="*/ 342 h 950"/>
                <a:gd name="T78" fmla="*/ 692 w 812"/>
                <a:gd name="T79" fmla="*/ 342 h 950"/>
                <a:gd name="T80" fmla="*/ 725 w 812"/>
                <a:gd name="T81" fmla="*/ 340 h 950"/>
                <a:gd name="T82" fmla="*/ 758 w 812"/>
                <a:gd name="T83" fmla="*/ 338 h 950"/>
                <a:gd name="T84" fmla="*/ 796 w 812"/>
                <a:gd name="T85" fmla="*/ 334 h 950"/>
                <a:gd name="T86" fmla="*/ 805 w 812"/>
                <a:gd name="T87" fmla="*/ 305 h 950"/>
                <a:gd name="T88" fmla="*/ 809 w 812"/>
                <a:gd name="T89" fmla="*/ 260 h 950"/>
                <a:gd name="T90" fmla="*/ 812 w 812"/>
                <a:gd name="T91" fmla="*/ 204 h 950"/>
                <a:gd name="T92" fmla="*/ 812 w 812"/>
                <a:gd name="T93" fmla="*/ 145 h 950"/>
                <a:gd name="T94" fmla="*/ 810 w 812"/>
                <a:gd name="T95" fmla="*/ 95 h 950"/>
                <a:gd name="T96" fmla="*/ 807 w 812"/>
                <a:gd name="T97" fmla="*/ 55 h 950"/>
                <a:gd name="T98" fmla="*/ 781 w 812"/>
                <a:gd name="T99" fmla="*/ 44 h 950"/>
                <a:gd name="T100" fmla="*/ 720 w 812"/>
                <a:gd name="T101" fmla="*/ 44 h 950"/>
                <a:gd name="T102" fmla="*/ 638 w 812"/>
                <a:gd name="T103" fmla="*/ 46 h 950"/>
                <a:gd name="T104" fmla="*/ 543 w 812"/>
                <a:gd name="T105" fmla="*/ 51 h 950"/>
                <a:gd name="T106" fmla="*/ 456 w 812"/>
                <a:gd name="T107" fmla="*/ 57 h 950"/>
                <a:gd name="T108" fmla="*/ 385 w 812"/>
                <a:gd name="T109" fmla="*/ 62 h 950"/>
                <a:gd name="T110" fmla="*/ 345 w 812"/>
                <a:gd name="T111" fmla="*/ 71 h 950"/>
                <a:gd name="T112" fmla="*/ 324 w 812"/>
                <a:gd name="T113" fmla="*/ 104 h 950"/>
                <a:gd name="T114" fmla="*/ 324 w 812"/>
                <a:gd name="T115" fmla="*/ 142 h 9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2"/>
                <a:gd name="T175" fmla="*/ 0 h 950"/>
                <a:gd name="T176" fmla="*/ 812 w 812"/>
                <a:gd name="T177" fmla="*/ 950 h 9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2" h="950">
                  <a:moveTo>
                    <a:pt x="118" y="18"/>
                  </a:moveTo>
                  <a:lnTo>
                    <a:pt x="115" y="144"/>
                  </a:lnTo>
                  <a:lnTo>
                    <a:pt x="0" y="151"/>
                  </a:lnTo>
                  <a:lnTo>
                    <a:pt x="0" y="249"/>
                  </a:lnTo>
                  <a:lnTo>
                    <a:pt x="115" y="249"/>
                  </a:lnTo>
                  <a:lnTo>
                    <a:pt x="100" y="950"/>
                  </a:lnTo>
                  <a:lnTo>
                    <a:pt x="302" y="859"/>
                  </a:lnTo>
                  <a:lnTo>
                    <a:pt x="295" y="258"/>
                  </a:lnTo>
                  <a:lnTo>
                    <a:pt x="327" y="258"/>
                  </a:lnTo>
                  <a:lnTo>
                    <a:pt x="331" y="334"/>
                  </a:lnTo>
                  <a:lnTo>
                    <a:pt x="496" y="342"/>
                  </a:lnTo>
                  <a:lnTo>
                    <a:pt x="493" y="456"/>
                  </a:lnTo>
                  <a:lnTo>
                    <a:pt x="489" y="456"/>
                  </a:lnTo>
                  <a:lnTo>
                    <a:pt x="485" y="456"/>
                  </a:lnTo>
                  <a:lnTo>
                    <a:pt x="482" y="458"/>
                  </a:lnTo>
                  <a:lnTo>
                    <a:pt x="478" y="458"/>
                  </a:lnTo>
                  <a:lnTo>
                    <a:pt x="474" y="460"/>
                  </a:lnTo>
                  <a:lnTo>
                    <a:pt x="471" y="460"/>
                  </a:lnTo>
                  <a:lnTo>
                    <a:pt x="467" y="461"/>
                  </a:lnTo>
                  <a:lnTo>
                    <a:pt x="463" y="461"/>
                  </a:lnTo>
                  <a:lnTo>
                    <a:pt x="460" y="463"/>
                  </a:lnTo>
                  <a:lnTo>
                    <a:pt x="456" y="465"/>
                  </a:lnTo>
                  <a:lnTo>
                    <a:pt x="453" y="467"/>
                  </a:lnTo>
                  <a:lnTo>
                    <a:pt x="447" y="467"/>
                  </a:lnTo>
                  <a:lnTo>
                    <a:pt x="443" y="469"/>
                  </a:lnTo>
                  <a:lnTo>
                    <a:pt x="438" y="472"/>
                  </a:lnTo>
                  <a:lnTo>
                    <a:pt x="434" y="474"/>
                  </a:lnTo>
                  <a:lnTo>
                    <a:pt x="429" y="476"/>
                  </a:lnTo>
                  <a:lnTo>
                    <a:pt x="423" y="478"/>
                  </a:lnTo>
                  <a:lnTo>
                    <a:pt x="418" y="481"/>
                  </a:lnTo>
                  <a:lnTo>
                    <a:pt x="414" y="485"/>
                  </a:lnTo>
                  <a:lnTo>
                    <a:pt x="409" y="487"/>
                  </a:lnTo>
                  <a:lnTo>
                    <a:pt x="404" y="490"/>
                  </a:lnTo>
                  <a:lnTo>
                    <a:pt x="400" y="494"/>
                  </a:lnTo>
                  <a:lnTo>
                    <a:pt x="394" y="500"/>
                  </a:lnTo>
                  <a:lnTo>
                    <a:pt x="389" y="503"/>
                  </a:lnTo>
                  <a:lnTo>
                    <a:pt x="385" y="507"/>
                  </a:lnTo>
                  <a:lnTo>
                    <a:pt x="382" y="512"/>
                  </a:lnTo>
                  <a:lnTo>
                    <a:pt x="376" y="518"/>
                  </a:lnTo>
                  <a:lnTo>
                    <a:pt x="373" y="521"/>
                  </a:lnTo>
                  <a:lnTo>
                    <a:pt x="367" y="527"/>
                  </a:lnTo>
                  <a:lnTo>
                    <a:pt x="364" y="532"/>
                  </a:lnTo>
                  <a:lnTo>
                    <a:pt x="362" y="538"/>
                  </a:lnTo>
                  <a:lnTo>
                    <a:pt x="358" y="543"/>
                  </a:lnTo>
                  <a:lnTo>
                    <a:pt x="354" y="547"/>
                  </a:lnTo>
                  <a:lnTo>
                    <a:pt x="351" y="552"/>
                  </a:lnTo>
                  <a:lnTo>
                    <a:pt x="349" y="558"/>
                  </a:lnTo>
                  <a:lnTo>
                    <a:pt x="345" y="563"/>
                  </a:lnTo>
                  <a:lnTo>
                    <a:pt x="344" y="567"/>
                  </a:lnTo>
                  <a:lnTo>
                    <a:pt x="342" y="572"/>
                  </a:lnTo>
                  <a:lnTo>
                    <a:pt x="340" y="578"/>
                  </a:lnTo>
                  <a:lnTo>
                    <a:pt x="338" y="583"/>
                  </a:lnTo>
                  <a:lnTo>
                    <a:pt x="336" y="587"/>
                  </a:lnTo>
                  <a:lnTo>
                    <a:pt x="336" y="592"/>
                  </a:lnTo>
                  <a:lnTo>
                    <a:pt x="334" y="598"/>
                  </a:lnTo>
                  <a:lnTo>
                    <a:pt x="333" y="603"/>
                  </a:lnTo>
                  <a:lnTo>
                    <a:pt x="333" y="607"/>
                  </a:lnTo>
                  <a:lnTo>
                    <a:pt x="331" y="612"/>
                  </a:lnTo>
                  <a:lnTo>
                    <a:pt x="331" y="618"/>
                  </a:lnTo>
                  <a:lnTo>
                    <a:pt x="329" y="621"/>
                  </a:lnTo>
                  <a:lnTo>
                    <a:pt x="329" y="627"/>
                  </a:lnTo>
                  <a:lnTo>
                    <a:pt x="329" y="632"/>
                  </a:lnTo>
                  <a:lnTo>
                    <a:pt x="329" y="638"/>
                  </a:lnTo>
                  <a:lnTo>
                    <a:pt x="329" y="641"/>
                  </a:lnTo>
                  <a:lnTo>
                    <a:pt x="329" y="647"/>
                  </a:lnTo>
                  <a:lnTo>
                    <a:pt x="329" y="652"/>
                  </a:lnTo>
                  <a:lnTo>
                    <a:pt x="329" y="656"/>
                  </a:lnTo>
                  <a:lnTo>
                    <a:pt x="329" y="661"/>
                  </a:lnTo>
                  <a:lnTo>
                    <a:pt x="329" y="667"/>
                  </a:lnTo>
                  <a:lnTo>
                    <a:pt x="329" y="672"/>
                  </a:lnTo>
                  <a:lnTo>
                    <a:pt x="331" y="677"/>
                  </a:lnTo>
                  <a:lnTo>
                    <a:pt x="331" y="681"/>
                  </a:lnTo>
                  <a:lnTo>
                    <a:pt x="331" y="687"/>
                  </a:lnTo>
                  <a:lnTo>
                    <a:pt x="331" y="688"/>
                  </a:lnTo>
                  <a:lnTo>
                    <a:pt x="331" y="692"/>
                  </a:lnTo>
                  <a:lnTo>
                    <a:pt x="333" y="696"/>
                  </a:lnTo>
                  <a:lnTo>
                    <a:pt x="333" y="697"/>
                  </a:lnTo>
                  <a:lnTo>
                    <a:pt x="333" y="701"/>
                  </a:lnTo>
                  <a:lnTo>
                    <a:pt x="334" y="705"/>
                  </a:lnTo>
                  <a:lnTo>
                    <a:pt x="334" y="706"/>
                  </a:lnTo>
                  <a:lnTo>
                    <a:pt x="336" y="710"/>
                  </a:lnTo>
                  <a:lnTo>
                    <a:pt x="336" y="714"/>
                  </a:lnTo>
                  <a:lnTo>
                    <a:pt x="338" y="719"/>
                  </a:lnTo>
                  <a:lnTo>
                    <a:pt x="338" y="721"/>
                  </a:lnTo>
                  <a:lnTo>
                    <a:pt x="340" y="726"/>
                  </a:lnTo>
                  <a:lnTo>
                    <a:pt x="342" y="728"/>
                  </a:lnTo>
                  <a:lnTo>
                    <a:pt x="342" y="732"/>
                  </a:lnTo>
                  <a:lnTo>
                    <a:pt x="344" y="737"/>
                  </a:lnTo>
                  <a:lnTo>
                    <a:pt x="345" y="741"/>
                  </a:lnTo>
                  <a:lnTo>
                    <a:pt x="345" y="745"/>
                  </a:lnTo>
                  <a:lnTo>
                    <a:pt x="347" y="748"/>
                  </a:lnTo>
                  <a:lnTo>
                    <a:pt x="347" y="752"/>
                  </a:lnTo>
                  <a:lnTo>
                    <a:pt x="349" y="756"/>
                  </a:lnTo>
                  <a:lnTo>
                    <a:pt x="351" y="759"/>
                  </a:lnTo>
                  <a:lnTo>
                    <a:pt x="353" y="763"/>
                  </a:lnTo>
                  <a:lnTo>
                    <a:pt x="353" y="766"/>
                  </a:lnTo>
                  <a:lnTo>
                    <a:pt x="354" y="772"/>
                  </a:lnTo>
                  <a:lnTo>
                    <a:pt x="356" y="775"/>
                  </a:lnTo>
                  <a:lnTo>
                    <a:pt x="356" y="779"/>
                  </a:lnTo>
                  <a:lnTo>
                    <a:pt x="358" y="783"/>
                  </a:lnTo>
                  <a:lnTo>
                    <a:pt x="360" y="786"/>
                  </a:lnTo>
                  <a:lnTo>
                    <a:pt x="362" y="790"/>
                  </a:lnTo>
                  <a:lnTo>
                    <a:pt x="364" y="794"/>
                  </a:lnTo>
                  <a:lnTo>
                    <a:pt x="364" y="797"/>
                  </a:lnTo>
                  <a:lnTo>
                    <a:pt x="365" y="801"/>
                  </a:lnTo>
                  <a:lnTo>
                    <a:pt x="367" y="805"/>
                  </a:lnTo>
                  <a:lnTo>
                    <a:pt x="367" y="808"/>
                  </a:lnTo>
                  <a:lnTo>
                    <a:pt x="369" y="810"/>
                  </a:lnTo>
                  <a:lnTo>
                    <a:pt x="371" y="814"/>
                  </a:lnTo>
                  <a:lnTo>
                    <a:pt x="373" y="819"/>
                  </a:lnTo>
                  <a:lnTo>
                    <a:pt x="374" y="826"/>
                  </a:lnTo>
                  <a:lnTo>
                    <a:pt x="376" y="832"/>
                  </a:lnTo>
                  <a:lnTo>
                    <a:pt x="380" y="837"/>
                  </a:lnTo>
                  <a:lnTo>
                    <a:pt x="382" y="843"/>
                  </a:lnTo>
                  <a:lnTo>
                    <a:pt x="384" y="846"/>
                  </a:lnTo>
                  <a:lnTo>
                    <a:pt x="384" y="850"/>
                  </a:lnTo>
                  <a:lnTo>
                    <a:pt x="385" y="854"/>
                  </a:lnTo>
                  <a:lnTo>
                    <a:pt x="387" y="857"/>
                  </a:lnTo>
                  <a:lnTo>
                    <a:pt x="389" y="859"/>
                  </a:lnTo>
                  <a:lnTo>
                    <a:pt x="485" y="855"/>
                  </a:lnTo>
                  <a:lnTo>
                    <a:pt x="423" y="672"/>
                  </a:lnTo>
                  <a:lnTo>
                    <a:pt x="423" y="670"/>
                  </a:lnTo>
                  <a:lnTo>
                    <a:pt x="423" y="667"/>
                  </a:lnTo>
                  <a:lnTo>
                    <a:pt x="423" y="663"/>
                  </a:lnTo>
                  <a:lnTo>
                    <a:pt x="423" y="661"/>
                  </a:lnTo>
                  <a:lnTo>
                    <a:pt x="423" y="657"/>
                  </a:lnTo>
                  <a:lnTo>
                    <a:pt x="423" y="654"/>
                  </a:lnTo>
                  <a:lnTo>
                    <a:pt x="423" y="648"/>
                  </a:lnTo>
                  <a:lnTo>
                    <a:pt x="423" y="645"/>
                  </a:lnTo>
                  <a:lnTo>
                    <a:pt x="425" y="639"/>
                  </a:lnTo>
                  <a:lnTo>
                    <a:pt x="427" y="636"/>
                  </a:lnTo>
                  <a:lnTo>
                    <a:pt x="427" y="628"/>
                  </a:lnTo>
                  <a:lnTo>
                    <a:pt x="429" y="625"/>
                  </a:lnTo>
                  <a:lnTo>
                    <a:pt x="433" y="618"/>
                  </a:lnTo>
                  <a:lnTo>
                    <a:pt x="434" y="614"/>
                  </a:lnTo>
                  <a:lnTo>
                    <a:pt x="436" y="607"/>
                  </a:lnTo>
                  <a:lnTo>
                    <a:pt x="440" y="601"/>
                  </a:lnTo>
                  <a:lnTo>
                    <a:pt x="443" y="596"/>
                  </a:lnTo>
                  <a:lnTo>
                    <a:pt x="447" y="590"/>
                  </a:lnTo>
                  <a:lnTo>
                    <a:pt x="451" y="585"/>
                  </a:lnTo>
                  <a:lnTo>
                    <a:pt x="456" y="579"/>
                  </a:lnTo>
                  <a:lnTo>
                    <a:pt x="462" y="576"/>
                  </a:lnTo>
                  <a:lnTo>
                    <a:pt x="467" y="570"/>
                  </a:lnTo>
                  <a:lnTo>
                    <a:pt x="471" y="567"/>
                  </a:lnTo>
                  <a:lnTo>
                    <a:pt x="473" y="565"/>
                  </a:lnTo>
                  <a:lnTo>
                    <a:pt x="476" y="563"/>
                  </a:lnTo>
                  <a:lnTo>
                    <a:pt x="480" y="561"/>
                  </a:lnTo>
                  <a:lnTo>
                    <a:pt x="483" y="559"/>
                  </a:lnTo>
                  <a:lnTo>
                    <a:pt x="487" y="558"/>
                  </a:lnTo>
                  <a:lnTo>
                    <a:pt x="491" y="556"/>
                  </a:lnTo>
                  <a:lnTo>
                    <a:pt x="496" y="556"/>
                  </a:lnTo>
                  <a:lnTo>
                    <a:pt x="500" y="554"/>
                  </a:lnTo>
                  <a:lnTo>
                    <a:pt x="503" y="552"/>
                  </a:lnTo>
                  <a:lnTo>
                    <a:pt x="509" y="550"/>
                  </a:lnTo>
                  <a:lnTo>
                    <a:pt x="512" y="549"/>
                  </a:lnTo>
                  <a:lnTo>
                    <a:pt x="518" y="547"/>
                  </a:lnTo>
                  <a:lnTo>
                    <a:pt x="523" y="547"/>
                  </a:lnTo>
                  <a:lnTo>
                    <a:pt x="529" y="547"/>
                  </a:lnTo>
                  <a:lnTo>
                    <a:pt x="534" y="547"/>
                  </a:lnTo>
                  <a:lnTo>
                    <a:pt x="540" y="545"/>
                  </a:lnTo>
                  <a:lnTo>
                    <a:pt x="545" y="545"/>
                  </a:lnTo>
                  <a:lnTo>
                    <a:pt x="551" y="545"/>
                  </a:lnTo>
                  <a:lnTo>
                    <a:pt x="554" y="545"/>
                  </a:lnTo>
                  <a:lnTo>
                    <a:pt x="560" y="545"/>
                  </a:lnTo>
                  <a:lnTo>
                    <a:pt x="563" y="545"/>
                  </a:lnTo>
                  <a:lnTo>
                    <a:pt x="569" y="547"/>
                  </a:lnTo>
                  <a:lnTo>
                    <a:pt x="572" y="547"/>
                  </a:lnTo>
                  <a:lnTo>
                    <a:pt x="578" y="547"/>
                  </a:lnTo>
                  <a:lnTo>
                    <a:pt x="581" y="547"/>
                  </a:lnTo>
                  <a:lnTo>
                    <a:pt x="585" y="549"/>
                  </a:lnTo>
                  <a:lnTo>
                    <a:pt x="589" y="550"/>
                  </a:lnTo>
                  <a:lnTo>
                    <a:pt x="592" y="550"/>
                  </a:lnTo>
                  <a:lnTo>
                    <a:pt x="596" y="552"/>
                  </a:lnTo>
                  <a:lnTo>
                    <a:pt x="600" y="554"/>
                  </a:lnTo>
                  <a:lnTo>
                    <a:pt x="603" y="556"/>
                  </a:lnTo>
                  <a:lnTo>
                    <a:pt x="609" y="558"/>
                  </a:lnTo>
                  <a:lnTo>
                    <a:pt x="614" y="561"/>
                  </a:lnTo>
                  <a:lnTo>
                    <a:pt x="620" y="565"/>
                  </a:lnTo>
                  <a:lnTo>
                    <a:pt x="625" y="570"/>
                  </a:lnTo>
                  <a:lnTo>
                    <a:pt x="629" y="574"/>
                  </a:lnTo>
                  <a:lnTo>
                    <a:pt x="632" y="579"/>
                  </a:lnTo>
                  <a:lnTo>
                    <a:pt x="636" y="585"/>
                  </a:lnTo>
                  <a:lnTo>
                    <a:pt x="640" y="588"/>
                  </a:lnTo>
                  <a:lnTo>
                    <a:pt x="641" y="594"/>
                  </a:lnTo>
                  <a:lnTo>
                    <a:pt x="643" y="599"/>
                  </a:lnTo>
                  <a:lnTo>
                    <a:pt x="645" y="605"/>
                  </a:lnTo>
                  <a:lnTo>
                    <a:pt x="649" y="610"/>
                  </a:lnTo>
                  <a:lnTo>
                    <a:pt x="649" y="616"/>
                  </a:lnTo>
                  <a:lnTo>
                    <a:pt x="651" y="621"/>
                  </a:lnTo>
                  <a:lnTo>
                    <a:pt x="652" y="627"/>
                  </a:lnTo>
                  <a:lnTo>
                    <a:pt x="652" y="632"/>
                  </a:lnTo>
                  <a:lnTo>
                    <a:pt x="652" y="636"/>
                  </a:lnTo>
                  <a:lnTo>
                    <a:pt x="652" y="641"/>
                  </a:lnTo>
                  <a:lnTo>
                    <a:pt x="652" y="645"/>
                  </a:lnTo>
                  <a:lnTo>
                    <a:pt x="654" y="650"/>
                  </a:lnTo>
                  <a:lnTo>
                    <a:pt x="652" y="654"/>
                  </a:lnTo>
                  <a:lnTo>
                    <a:pt x="652" y="657"/>
                  </a:lnTo>
                  <a:lnTo>
                    <a:pt x="652" y="661"/>
                  </a:lnTo>
                  <a:lnTo>
                    <a:pt x="652" y="665"/>
                  </a:lnTo>
                  <a:lnTo>
                    <a:pt x="652" y="668"/>
                  </a:lnTo>
                  <a:lnTo>
                    <a:pt x="652" y="672"/>
                  </a:lnTo>
                  <a:lnTo>
                    <a:pt x="652" y="677"/>
                  </a:lnTo>
                  <a:lnTo>
                    <a:pt x="652" y="681"/>
                  </a:lnTo>
                  <a:lnTo>
                    <a:pt x="652" y="685"/>
                  </a:lnTo>
                  <a:lnTo>
                    <a:pt x="652" y="687"/>
                  </a:lnTo>
                  <a:lnTo>
                    <a:pt x="652" y="690"/>
                  </a:lnTo>
                  <a:lnTo>
                    <a:pt x="652" y="694"/>
                  </a:lnTo>
                  <a:lnTo>
                    <a:pt x="652" y="696"/>
                  </a:lnTo>
                  <a:lnTo>
                    <a:pt x="652" y="699"/>
                  </a:lnTo>
                  <a:lnTo>
                    <a:pt x="654" y="703"/>
                  </a:lnTo>
                  <a:lnTo>
                    <a:pt x="654" y="706"/>
                  </a:lnTo>
                  <a:lnTo>
                    <a:pt x="654" y="710"/>
                  </a:lnTo>
                  <a:lnTo>
                    <a:pt x="654" y="714"/>
                  </a:lnTo>
                  <a:lnTo>
                    <a:pt x="654" y="717"/>
                  </a:lnTo>
                  <a:lnTo>
                    <a:pt x="656" y="721"/>
                  </a:lnTo>
                  <a:lnTo>
                    <a:pt x="656" y="725"/>
                  </a:lnTo>
                  <a:lnTo>
                    <a:pt x="656" y="728"/>
                  </a:lnTo>
                  <a:lnTo>
                    <a:pt x="656" y="732"/>
                  </a:lnTo>
                  <a:lnTo>
                    <a:pt x="658" y="736"/>
                  </a:lnTo>
                  <a:lnTo>
                    <a:pt x="658" y="739"/>
                  </a:lnTo>
                  <a:lnTo>
                    <a:pt x="658" y="743"/>
                  </a:lnTo>
                  <a:lnTo>
                    <a:pt x="658" y="746"/>
                  </a:lnTo>
                  <a:lnTo>
                    <a:pt x="660" y="752"/>
                  </a:lnTo>
                  <a:lnTo>
                    <a:pt x="660" y="756"/>
                  </a:lnTo>
                  <a:lnTo>
                    <a:pt x="660" y="759"/>
                  </a:lnTo>
                  <a:lnTo>
                    <a:pt x="660" y="763"/>
                  </a:lnTo>
                  <a:lnTo>
                    <a:pt x="661" y="766"/>
                  </a:lnTo>
                  <a:lnTo>
                    <a:pt x="661" y="770"/>
                  </a:lnTo>
                  <a:lnTo>
                    <a:pt x="661" y="775"/>
                  </a:lnTo>
                  <a:lnTo>
                    <a:pt x="661" y="779"/>
                  </a:lnTo>
                  <a:lnTo>
                    <a:pt x="661" y="783"/>
                  </a:lnTo>
                  <a:lnTo>
                    <a:pt x="661" y="786"/>
                  </a:lnTo>
                  <a:lnTo>
                    <a:pt x="663" y="788"/>
                  </a:lnTo>
                  <a:lnTo>
                    <a:pt x="663" y="792"/>
                  </a:lnTo>
                  <a:lnTo>
                    <a:pt x="663" y="797"/>
                  </a:lnTo>
                  <a:lnTo>
                    <a:pt x="663" y="799"/>
                  </a:lnTo>
                  <a:lnTo>
                    <a:pt x="665" y="803"/>
                  </a:lnTo>
                  <a:lnTo>
                    <a:pt x="665" y="806"/>
                  </a:lnTo>
                  <a:lnTo>
                    <a:pt x="665" y="810"/>
                  </a:lnTo>
                  <a:lnTo>
                    <a:pt x="667" y="815"/>
                  </a:lnTo>
                  <a:lnTo>
                    <a:pt x="667" y="821"/>
                  </a:lnTo>
                  <a:lnTo>
                    <a:pt x="667" y="826"/>
                  </a:lnTo>
                  <a:lnTo>
                    <a:pt x="669" y="830"/>
                  </a:lnTo>
                  <a:lnTo>
                    <a:pt x="669" y="835"/>
                  </a:lnTo>
                  <a:lnTo>
                    <a:pt x="670" y="839"/>
                  </a:lnTo>
                  <a:lnTo>
                    <a:pt x="670" y="843"/>
                  </a:lnTo>
                  <a:lnTo>
                    <a:pt x="670" y="846"/>
                  </a:lnTo>
                  <a:lnTo>
                    <a:pt x="725" y="834"/>
                  </a:lnTo>
                  <a:lnTo>
                    <a:pt x="725" y="832"/>
                  </a:lnTo>
                  <a:lnTo>
                    <a:pt x="727" y="828"/>
                  </a:lnTo>
                  <a:lnTo>
                    <a:pt x="727" y="823"/>
                  </a:lnTo>
                  <a:lnTo>
                    <a:pt x="729" y="819"/>
                  </a:lnTo>
                  <a:lnTo>
                    <a:pt x="730" y="814"/>
                  </a:lnTo>
                  <a:lnTo>
                    <a:pt x="732" y="808"/>
                  </a:lnTo>
                  <a:lnTo>
                    <a:pt x="732" y="805"/>
                  </a:lnTo>
                  <a:lnTo>
                    <a:pt x="732" y="801"/>
                  </a:lnTo>
                  <a:lnTo>
                    <a:pt x="732" y="797"/>
                  </a:lnTo>
                  <a:lnTo>
                    <a:pt x="734" y="795"/>
                  </a:lnTo>
                  <a:lnTo>
                    <a:pt x="734" y="790"/>
                  </a:lnTo>
                  <a:lnTo>
                    <a:pt x="736" y="788"/>
                  </a:lnTo>
                  <a:lnTo>
                    <a:pt x="736" y="783"/>
                  </a:lnTo>
                  <a:lnTo>
                    <a:pt x="738" y="779"/>
                  </a:lnTo>
                  <a:lnTo>
                    <a:pt x="738" y="775"/>
                  </a:lnTo>
                  <a:lnTo>
                    <a:pt x="740" y="772"/>
                  </a:lnTo>
                  <a:lnTo>
                    <a:pt x="740" y="766"/>
                  </a:lnTo>
                  <a:lnTo>
                    <a:pt x="741" y="763"/>
                  </a:lnTo>
                  <a:lnTo>
                    <a:pt x="741" y="757"/>
                  </a:lnTo>
                  <a:lnTo>
                    <a:pt x="741" y="754"/>
                  </a:lnTo>
                  <a:lnTo>
                    <a:pt x="743" y="748"/>
                  </a:lnTo>
                  <a:lnTo>
                    <a:pt x="743" y="745"/>
                  </a:lnTo>
                  <a:lnTo>
                    <a:pt x="743" y="739"/>
                  </a:lnTo>
                  <a:lnTo>
                    <a:pt x="745" y="736"/>
                  </a:lnTo>
                  <a:lnTo>
                    <a:pt x="745" y="730"/>
                  </a:lnTo>
                  <a:lnTo>
                    <a:pt x="745" y="725"/>
                  </a:lnTo>
                  <a:lnTo>
                    <a:pt x="747" y="719"/>
                  </a:lnTo>
                  <a:lnTo>
                    <a:pt x="747" y="714"/>
                  </a:lnTo>
                  <a:lnTo>
                    <a:pt x="747" y="708"/>
                  </a:lnTo>
                  <a:lnTo>
                    <a:pt x="749" y="705"/>
                  </a:lnTo>
                  <a:lnTo>
                    <a:pt x="749" y="699"/>
                  </a:lnTo>
                  <a:lnTo>
                    <a:pt x="749" y="694"/>
                  </a:lnTo>
                  <a:lnTo>
                    <a:pt x="749" y="688"/>
                  </a:lnTo>
                  <a:lnTo>
                    <a:pt x="750" y="683"/>
                  </a:lnTo>
                  <a:lnTo>
                    <a:pt x="750" y="677"/>
                  </a:lnTo>
                  <a:lnTo>
                    <a:pt x="750" y="672"/>
                  </a:lnTo>
                  <a:lnTo>
                    <a:pt x="750" y="667"/>
                  </a:lnTo>
                  <a:lnTo>
                    <a:pt x="750" y="661"/>
                  </a:lnTo>
                  <a:lnTo>
                    <a:pt x="750" y="656"/>
                  </a:lnTo>
                  <a:lnTo>
                    <a:pt x="750" y="650"/>
                  </a:lnTo>
                  <a:lnTo>
                    <a:pt x="750" y="645"/>
                  </a:lnTo>
                  <a:lnTo>
                    <a:pt x="750" y="639"/>
                  </a:lnTo>
                  <a:lnTo>
                    <a:pt x="750" y="634"/>
                  </a:lnTo>
                  <a:lnTo>
                    <a:pt x="750" y="628"/>
                  </a:lnTo>
                  <a:lnTo>
                    <a:pt x="750" y="625"/>
                  </a:lnTo>
                  <a:lnTo>
                    <a:pt x="750" y="619"/>
                  </a:lnTo>
                  <a:lnTo>
                    <a:pt x="749" y="614"/>
                  </a:lnTo>
                  <a:lnTo>
                    <a:pt x="749" y="608"/>
                  </a:lnTo>
                  <a:lnTo>
                    <a:pt x="747" y="603"/>
                  </a:lnTo>
                  <a:lnTo>
                    <a:pt x="747" y="598"/>
                  </a:lnTo>
                  <a:lnTo>
                    <a:pt x="745" y="592"/>
                  </a:lnTo>
                  <a:lnTo>
                    <a:pt x="745" y="587"/>
                  </a:lnTo>
                  <a:lnTo>
                    <a:pt x="743" y="583"/>
                  </a:lnTo>
                  <a:lnTo>
                    <a:pt x="743" y="578"/>
                  </a:lnTo>
                  <a:lnTo>
                    <a:pt x="741" y="574"/>
                  </a:lnTo>
                  <a:lnTo>
                    <a:pt x="740" y="569"/>
                  </a:lnTo>
                  <a:lnTo>
                    <a:pt x="738" y="563"/>
                  </a:lnTo>
                  <a:lnTo>
                    <a:pt x="738" y="559"/>
                  </a:lnTo>
                  <a:lnTo>
                    <a:pt x="736" y="554"/>
                  </a:lnTo>
                  <a:lnTo>
                    <a:pt x="734" y="550"/>
                  </a:lnTo>
                  <a:lnTo>
                    <a:pt x="732" y="547"/>
                  </a:lnTo>
                  <a:lnTo>
                    <a:pt x="730" y="543"/>
                  </a:lnTo>
                  <a:lnTo>
                    <a:pt x="729" y="538"/>
                  </a:lnTo>
                  <a:lnTo>
                    <a:pt x="727" y="534"/>
                  </a:lnTo>
                  <a:lnTo>
                    <a:pt x="723" y="530"/>
                  </a:lnTo>
                  <a:lnTo>
                    <a:pt x="721" y="527"/>
                  </a:lnTo>
                  <a:lnTo>
                    <a:pt x="720" y="523"/>
                  </a:lnTo>
                  <a:lnTo>
                    <a:pt x="718" y="519"/>
                  </a:lnTo>
                  <a:lnTo>
                    <a:pt x="716" y="518"/>
                  </a:lnTo>
                  <a:lnTo>
                    <a:pt x="714" y="514"/>
                  </a:lnTo>
                  <a:lnTo>
                    <a:pt x="710" y="510"/>
                  </a:lnTo>
                  <a:lnTo>
                    <a:pt x="709" y="507"/>
                  </a:lnTo>
                  <a:lnTo>
                    <a:pt x="707" y="505"/>
                  </a:lnTo>
                  <a:lnTo>
                    <a:pt x="705" y="503"/>
                  </a:lnTo>
                  <a:lnTo>
                    <a:pt x="700" y="496"/>
                  </a:lnTo>
                  <a:lnTo>
                    <a:pt x="696" y="492"/>
                  </a:lnTo>
                  <a:lnTo>
                    <a:pt x="690" y="487"/>
                  </a:lnTo>
                  <a:lnTo>
                    <a:pt x="685" y="483"/>
                  </a:lnTo>
                  <a:lnTo>
                    <a:pt x="681" y="480"/>
                  </a:lnTo>
                  <a:lnTo>
                    <a:pt x="676" y="476"/>
                  </a:lnTo>
                  <a:lnTo>
                    <a:pt x="672" y="472"/>
                  </a:lnTo>
                  <a:lnTo>
                    <a:pt x="667" y="469"/>
                  </a:lnTo>
                  <a:lnTo>
                    <a:pt x="661" y="467"/>
                  </a:lnTo>
                  <a:lnTo>
                    <a:pt x="658" y="465"/>
                  </a:lnTo>
                  <a:lnTo>
                    <a:pt x="652" y="463"/>
                  </a:lnTo>
                  <a:lnTo>
                    <a:pt x="649" y="461"/>
                  </a:lnTo>
                  <a:lnTo>
                    <a:pt x="645" y="460"/>
                  </a:lnTo>
                  <a:lnTo>
                    <a:pt x="643" y="458"/>
                  </a:lnTo>
                  <a:lnTo>
                    <a:pt x="640" y="456"/>
                  </a:lnTo>
                  <a:lnTo>
                    <a:pt x="636" y="456"/>
                  </a:lnTo>
                  <a:lnTo>
                    <a:pt x="634" y="454"/>
                  </a:lnTo>
                  <a:lnTo>
                    <a:pt x="632" y="454"/>
                  </a:lnTo>
                  <a:lnTo>
                    <a:pt x="631" y="454"/>
                  </a:lnTo>
                  <a:lnTo>
                    <a:pt x="629" y="454"/>
                  </a:lnTo>
                  <a:lnTo>
                    <a:pt x="632" y="342"/>
                  </a:lnTo>
                  <a:lnTo>
                    <a:pt x="634" y="342"/>
                  </a:lnTo>
                  <a:lnTo>
                    <a:pt x="640" y="342"/>
                  </a:lnTo>
                  <a:lnTo>
                    <a:pt x="641" y="342"/>
                  </a:lnTo>
                  <a:lnTo>
                    <a:pt x="645" y="342"/>
                  </a:lnTo>
                  <a:lnTo>
                    <a:pt x="651" y="342"/>
                  </a:lnTo>
                  <a:lnTo>
                    <a:pt x="656" y="342"/>
                  </a:lnTo>
                  <a:lnTo>
                    <a:pt x="661" y="342"/>
                  </a:lnTo>
                  <a:lnTo>
                    <a:pt x="667" y="342"/>
                  </a:lnTo>
                  <a:lnTo>
                    <a:pt x="669" y="342"/>
                  </a:lnTo>
                  <a:lnTo>
                    <a:pt x="672" y="342"/>
                  </a:lnTo>
                  <a:lnTo>
                    <a:pt x="676" y="342"/>
                  </a:lnTo>
                  <a:lnTo>
                    <a:pt x="680" y="342"/>
                  </a:lnTo>
                  <a:lnTo>
                    <a:pt x="683" y="342"/>
                  </a:lnTo>
                  <a:lnTo>
                    <a:pt x="687" y="342"/>
                  </a:lnTo>
                  <a:lnTo>
                    <a:pt x="690" y="342"/>
                  </a:lnTo>
                  <a:lnTo>
                    <a:pt x="692" y="342"/>
                  </a:lnTo>
                  <a:lnTo>
                    <a:pt x="696" y="342"/>
                  </a:lnTo>
                  <a:lnTo>
                    <a:pt x="701" y="342"/>
                  </a:lnTo>
                  <a:lnTo>
                    <a:pt x="703" y="342"/>
                  </a:lnTo>
                  <a:lnTo>
                    <a:pt x="709" y="342"/>
                  </a:lnTo>
                  <a:lnTo>
                    <a:pt x="710" y="340"/>
                  </a:lnTo>
                  <a:lnTo>
                    <a:pt x="714" y="340"/>
                  </a:lnTo>
                  <a:lnTo>
                    <a:pt x="718" y="340"/>
                  </a:lnTo>
                  <a:lnTo>
                    <a:pt x="721" y="340"/>
                  </a:lnTo>
                  <a:lnTo>
                    <a:pt x="725" y="340"/>
                  </a:lnTo>
                  <a:lnTo>
                    <a:pt x="729" y="340"/>
                  </a:lnTo>
                  <a:lnTo>
                    <a:pt x="732" y="340"/>
                  </a:lnTo>
                  <a:lnTo>
                    <a:pt x="736" y="340"/>
                  </a:lnTo>
                  <a:lnTo>
                    <a:pt x="740" y="338"/>
                  </a:lnTo>
                  <a:lnTo>
                    <a:pt x="743" y="338"/>
                  </a:lnTo>
                  <a:lnTo>
                    <a:pt x="747" y="338"/>
                  </a:lnTo>
                  <a:lnTo>
                    <a:pt x="750" y="338"/>
                  </a:lnTo>
                  <a:lnTo>
                    <a:pt x="754" y="338"/>
                  </a:lnTo>
                  <a:lnTo>
                    <a:pt x="758" y="338"/>
                  </a:lnTo>
                  <a:lnTo>
                    <a:pt x="761" y="338"/>
                  </a:lnTo>
                  <a:lnTo>
                    <a:pt x="763" y="338"/>
                  </a:lnTo>
                  <a:lnTo>
                    <a:pt x="770" y="338"/>
                  </a:lnTo>
                  <a:lnTo>
                    <a:pt x="776" y="336"/>
                  </a:lnTo>
                  <a:lnTo>
                    <a:pt x="779" y="336"/>
                  </a:lnTo>
                  <a:lnTo>
                    <a:pt x="785" y="336"/>
                  </a:lnTo>
                  <a:lnTo>
                    <a:pt x="789" y="334"/>
                  </a:lnTo>
                  <a:lnTo>
                    <a:pt x="792" y="334"/>
                  </a:lnTo>
                  <a:lnTo>
                    <a:pt x="796" y="334"/>
                  </a:lnTo>
                  <a:lnTo>
                    <a:pt x="798" y="334"/>
                  </a:lnTo>
                  <a:lnTo>
                    <a:pt x="799" y="332"/>
                  </a:lnTo>
                  <a:lnTo>
                    <a:pt x="799" y="329"/>
                  </a:lnTo>
                  <a:lnTo>
                    <a:pt x="801" y="325"/>
                  </a:lnTo>
                  <a:lnTo>
                    <a:pt x="803" y="320"/>
                  </a:lnTo>
                  <a:lnTo>
                    <a:pt x="803" y="316"/>
                  </a:lnTo>
                  <a:lnTo>
                    <a:pt x="805" y="313"/>
                  </a:lnTo>
                  <a:lnTo>
                    <a:pt x="805" y="309"/>
                  </a:lnTo>
                  <a:lnTo>
                    <a:pt x="805" y="305"/>
                  </a:lnTo>
                  <a:lnTo>
                    <a:pt x="805" y="302"/>
                  </a:lnTo>
                  <a:lnTo>
                    <a:pt x="807" y="296"/>
                  </a:lnTo>
                  <a:lnTo>
                    <a:pt x="807" y="293"/>
                  </a:lnTo>
                  <a:lnTo>
                    <a:pt x="809" y="287"/>
                  </a:lnTo>
                  <a:lnTo>
                    <a:pt x="809" y="282"/>
                  </a:lnTo>
                  <a:lnTo>
                    <a:pt x="809" y="276"/>
                  </a:lnTo>
                  <a:lnTo>
                    <a:pt x="809" y="271"/>
                  </a:lnTo>
                  <a:lnTo>
                    <a:pt x="809" y="265"/>
                  </a:lnTo>
                  <a:lnTo>
                    <a:pt x="809" y="260"/>
                  </a:lnTo>
                  <a:lnTo>
                    <a:pt x="810" y="254"/>
                  </a:lnTo>
                  <a:lnTo>
                    <a:pt x="810" y="249"/>
                  </a:lnTo>
                  <a:lnTo>
                    <a:pt x="810" y="244"/>
                  </a:lnTo>
                  <a:lnTo>
                    <a:pt x="810" y="236"/>
                  </a:lnTo>
                  <a:lnTo>
                    <a:pt x="810" y="229"/>
                  </a:lnTo>
                  <a:lnTo>
                    <a:pt x="810" y="224"/>
                  </a:lnTo>
                  <a:lnTo>
                    <a:pt x="812" y="216"/>
                  </a:lnTo>
                  <a:lnTo>
                    <a:pt x="812" y="211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2" y="193"/>
                  </a:lnTo>
                  <a:lnTo>
                    <a:pt x="812" y="185"/>
                  </a:lnTo>
                  <a:lnTo>
                    <a:pt x="812" y="178"/>
                  </a:lnTo>
                  <a:lnTo>
                    <a:pt x="812" y="171"/>
                  </a:lnTo>
                  <a:lnTo>
                    <a:pt x="812" y="165"/>
                  </a:lnTo>
                  <a:lnTo>
                    <a:pt x="812" y="158"/>
                  </a:lnTo>
                  <a:lnTo>
                    <a:pt x="812" y="153"/>
                  </a:lnTo>
                  <a:lnTo>
                    <a:pt x="812" y="145"/>
                  </a:lnTo>
                  <a:lnTo>
                    <a:pt x="812" y="140"/>
                  </a:lnTo>
                  <a:lnTo>
                    <a:pt x="812" y="133"/>
                  </a:lnTo>
                  <a:lnTo>
                    <a:pt x="812" y="127"/>
                  </a:lnTo>
                  <a:lnTo>
                    <a:pt x="812" y="122"/>
                  </a:lnTo>
                  <a:lnTo>
                    <a:pt x="812" y="116"/>
                  </a:lnTo>
                  <a:lnTo>
                    <a:pt x="810" y="111"/>
                  </a:lnTo>
                  <a:lnTo>
                    <a:pt x="810" y="104"/>
                  </a:lnTo>
                  <a:lnTo>
                    <a:pt x="810" y="100"/>
                  </a:lnTo>
                  <a:lnTo>
                    <a:pt x="810" y="95"/>
                  </a:lnTo>
                  <a:lnTo>
                    <a:pt x="810" y="89"/>
                  </a:lnTo>
                  <a:lnTo>
                    <a:pt x="810" y="84"/>
                  </a:lnTo>
                  <a:lnTo>
                    <a:pt x="809" y="80"/>
                  </a:lnTo>
                  <a:lnTo>
                    <a:pt x="809" y="76"/>
                  </a:lnTo>
                  <a:lnTo>
                    <a:pt x="809" y="71"/>
                  </a:lnTo>
                  <a:lnTo>
                    <a:pt x="809" y="67"/>
                  </a:lnTo>
                  <a:lnTo>
                    <a:pt x="809" y="64"/>
                  </a:lnTo>
                  <a:lnTo>
                    <a:pt x="809" y="62"/>
                  </a:lnTo>
                  <a:lnTo>
                    <a:pt x="807" y="55"/>
                  </a:lnTo>
                  <a:lnTo>
                    <a:pt x="807" y="51"/>
                  </a:lnTo>
                  <a:lnTo>
                    <a:pt x="805" y="47"/>
                  </a:lnTo>
                  <a:lnTo>
                    <a:pt x="805" y="46"/>
                  </a:lnTo>
                  <a:lnTo>
                    <a:pt x="801" y="44"/>
                  </a:lnTo>
                  <a:lnTo>
                    <a:pt x="796" y="44"/>
                  </a:lnTo>
                  <a:lnTo>
                    <a:pt x="792" y="44"/>
                  </a:lnTo>
                  <a:lnTo>
                    <a:pt x="789" y="44"/>
                  </a:lnTo>
                  <a:lnTo>
                    <a:pt x="785" y="44"/>
                  </a:lnTo>
                  <a:lnTo>
                    <a:pt x="781" y="44"/>
                  </a:lnTo>
                  <a:lnTo>
                    <a:pt x="776" y="42"/>
                  </a:lnTo>
                  <a:lnTo>
                    <a:pt x="770" y="42"/>
                  </a:lnTo>
                  <a:lnTo>
                    <a:pt x="763" y="42"/>
                  </a:lnTo>
                  <a:lnTo>
                    <a:pt x="758" y="42"/>
                  </a:lnTo>
                  <a:lnTo>
                    <a:pt x="750" y="42"/>
                  </a:lnTo>
                  <a:lnTo>
                    <a:pt x="743" y="42"/>
                  </a:lnTo>
                  <a:lnTo>
                    <a:pt x="736" y="42"/>
                  </a:lnTo>
                  <a:lnTo>
                    <a:pt x="729" y="44"/>
                  </a:lnTo>
                  <a:lnTo>
                    <a:pt x="720" y="44"/>
                  </a:lnTo>
                  <a:lnTo>
                    <a:pt x="712" y="44"/>
                  </a:lnTo>
                  <a:lnTo>
                    <a:pt x="703" y="44"/>
                  </a:lnTo>
                  <a:lnTo>
                    <a:pt x="694" y="44"/>
                  </a:lnTo>
                  <a:lnTo>
                    <a:pt x="685" y="44"/>
                  </a:lnTo>
                  <a:lnTo>
                    <a:pt x="676" y="44"/>
                  </a:lnTo>
                  <a:lnTo>
                    <a:pt x="667" y="46"/>
                  </a:lnTo>
                  <a:lnTo>
                    <a:pt x="658" y="46"/>
                  </a:lnTo>
                  <a:lnTo>
                    <a:pt x="647" y="46"/>
                  </a:lnTo>
                  <a:lnTo>
                    <a:pt x="638" y="46"/>
                  </a:lnTo>
                  <a:lnTo>
                    <a:pt x="627" y="47"/>
                  </a:lnTo>
                  <a:lnTo>
                    <a:pt x="618" y="47"/>
                  </a:lnTo>
                  <a:lnTo>
                    <a:pt x="607" y="47"/>
                  </a:lnTo>
                  <a:lnTo>
                    <a:pt x="596" y="47"/>
                  </a:lnTo>
                  <a:lnTo>
                    <a:pt x="587" y="49"/>
                  </a:lnTo>
                  <a:lnTo>
                    <a:pt x="576" y="49"/>
                  </a:lnTo>
                  <a:lnTo>
                    <a:pt x="565" y="49"/>
                  </a:lnTo>
                  <a:lnTo>
                    <a:pt x="554" y="51"/>
                  </a:lnTo>
                  <a:lnTo>
                    <a:pt x="543" y="51"/>
                  </a:lnTo>
                  <a:lnTo>
                    <a:pt x="534" y="51"/>
                  </a:lnTo>
                  <a:lnTo>
                    <a:pt x="523" y="53"/>
                  </a:lnTo>
                  <a:lnTo>
                    <a:pt x="512" y="53"/>
                  </a:lnTo>
                  <a:lnTo>
                    <a:pt x="503" y="53"/>
                  </a:lnTo>
                  <a:lnTo>
                    <a:pt x="494" y="55"/>
                  </a:lnTo>
                  <a:lnTo>
                    <a:pt x="483" y="55"/>
                  </a:lnTo>
                  <a:lnTo>
                    <a:pt x="474" y="55"/>
                  </a:lnTo>
                  <a:lnTo>
                    <a:pt x="465" y="57"/>
                  </a:lnTo>
                  <a:lnTo>
                    <a:pt x="456" y="57"/>
                  </a:lnTo>
                  <a:lnTo>
                    <a:pt x="447" y="57"/>
                  </a:lnTo>
                  <a:lnTo>
                    <a:pt x="438" y="58"/>
                  </a:lnTo>
                  <a:lnTo>
                    <a:pt x="429" y="58"/>
                  </a:lnTo>
                  <a:lnTo>
                    <a:pt x="422" y="60"/>
                  </a:lnTo>
                  <a:lnTo>
                    <a:pt x="413" y="60"/>
                  </a:lnTo>
                  <a:lnTo>
                    <a:pt x="405" y="62"/>
                  </a:lnTo>
                  <a:lnTo>
                    <a:pt x="398" y="62"/>
                  </a:lnTo>
                  <a:lnTo>
                    <a:pt x="391" y="62"/>
                  </a:lnTo>
                  <a:lnTo>
                    <a:pt x="385" y="62"/>
                  </a:lnTo>
                  <a:lnTo>
                    <a:pt x="378" y="64"/>
                  </a:lnTo>
                  <a:lnTo>
                    <a:pt x="373" y="64"/>
                  </a:lnTo>
                  <a:lnTo>
                    <a:pt x="367" y="66"/>
                  </a:lnTo>
                  <a:lnTo>
                    <a:pt x="362" y="66"/>
                  </a:lnTo>
                  <a:lnTo>
                    <a:pt x="358" y="67"/>
                  </a:lnTo>
                  <a:lnTo>
                    <a:pt x="354" y="67"/>
                  </a:lnTo>
                  <a:lnTo>
                    <a:pt x="351" y="69"/>
                  </a:lnTo>
                  <a:lnTo>
                    <a:pt x="347" y="69"/>
                  </a:lnTo>
                  <a:lnTo>
                    <a:pt x="345" y="71"/>
                  </a:lnTo>
                  <a:lnTo>
                    <a:pt x="342" y="71"/>
                  </a:lnTo>
                  <a:lnTo>
                    <a:pt x="336" y="75"/>
                  </a:lnTo>
                  <a:lnTo>
                    <a:pt x="333" y="78"/>
                  </a:lnTo>
                  <a:lnTo>
                    <a:pt x="329" y="84"/>
                  </a:lnTo>
                  <a:lnTo>
                    <a:pt x="327" y="89"/>
                  </a:lnTo>
                  <a:lnTo>
                    <a:pt x="325" y="95"/>
                  </a:lnTo>
                  <a:lnTo>
                    <a:pt x="324" y="100"/>
                  </a:lnTo>
                  <a:lnTo>
                    <a:pt x="324" y="104"/>
                  </a:lnTo>
                  <a:lnTo>
                    <a:pt x="324" y="107"/>
                  </a:lnTo>
                  <a:lnTo>
                    <a:pt x="324" y="109"/>
                  </a:lnTo>
                  <a:lnTo>
                    <a:pt x="324" y="113"/>
                  </a:lnTo>
                  <a:lnTo>
                    <a:pt x="322" y="118"/>
                  </a:lnTo>
                  <a:lnTo>
                    <a:pt x="322" y="124"/>
                  </a:lnTo>
                  <a:lnTo>
                    <a:pt x="322" y="129"/>
                  </a:lnTo>
                  <a:lnTo>
                    <a:pt x="324" y="135"/>
                  </a:lnTo>
                  <a:lnTo>
                    <a:pt x="324" y="138"/>
                  </a:lnTo>
                  <a:lnTo>
                    <a:pt x="324" y="142"/>
                  </a:lnTo>
                  <a:lnTo>
                    <a:pt x="324" y="144"/>
                  </a:lnTo>
                  <a:lnTo>
                    <a:pt x="295" y="147"/>
                  </a:lnTo>
                  <a:lnTo>
                    <a:pt x="298" y="0"/>
                  </a:lnTo>
                  <a:lnTo>
                    <a:pt x="1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8" name="Freeform 9"/>
            <p:cNvSpPr>
              <a:spLocks/>
            </p:cNvSpPr>
            <p:nvPr/>
          </p:nvSpPr>
          <p:spPr bwMode="auto">
            <a:xfrm>
              <a:off x="1933" y="1138"/>
              <a:ext cx="1840" cy="2283"/>
            </a:xfrm>
            <a:custGeom>
              <a:avLst/>
              <a:gdLst>
                <a:gd name="T0" fmla="*/ 725 w 1482"/>
                <a:gd name="T1" fmla="*/ 1124 h 2204"/>
                <a:gd name="T2" fmla="*/ 651 w 1482"/>
                <a:gd name="T3" fmla="*/ 1118 h 2204"/>
                <a:gd name="T4" fmla="*/ 563 w 1482"/>
                <a:gd name="T5" fmla="*/ 1117 h 2204"/>
                <a:gd name="T6" fmla="*/ 465 w 1482"/>
                <a:gd name="T7" fmla="*/ 1120 h 2204"/>
                <a:gd name="T8" fmla="*/ 362 w 1482"/>
                <a:gd name="T9" fmla="*/ 1129 h 2204"/>
                <a:gd name="T10" fmla="*/ 282 w 1482"/>
                <a:gd name="T11" fmla="*/ 1137 h 2204"/>
                <a:gd name="T12" fmla="*/ 229 w 1482"/>
                <a:gd name="T13" fmla="*/ 1140 h 2204"/>
                <a:gd name="T14" fmla="*/ 155 w 1482"/>
                <a:gd name="T15" fmla="*/ 1160 h 2204"/>
                <a:gd name="T16" fmla="*/ 73 w 1482"/>
                <a:gd name="T17" fmla="*/ 1222 h 2204"/>
                <a:gd name="T18" fmla="*/ 28 w 1482"/>
                <a:gd name="T19" fmla="*/ 1353 h 2204"/>
                <a:gd name="T20" fmla="*/ 13 w 1482"/>
                <a:gd name="T21" fmla="*/ 1592 h 2204"/>
                <a:gd name="T22" fmla="*/ 4 w 1482"/>
                <a:gd name="T23" fmla="*/ 1875 h 2204"/>
                <a:gd name="T24" fmla="*/ 0 w 1482"/>
                <a:gd name="T25" fmla="*/ 2095 h 2204"/>
                <a:gd name="T26" fmla="*/ 17 w 1482"/>
                <a:gd name="T27" fmla="*/ 2157 h 2204"/>
                <a:gd name="T28" fmla="*/ 118 w 1482"/>
                <a:gd name="T29" fmla="*/ 2179 h 2204"/>
                <a:gd name="T30" fmla="*/ 309 w 1482"/>
                <a:gd name="T31" fmla="*/ 2200 h 2204"/>
                <a:gd name="T32" fmla="*/ 578 w 1482"/>
                <a:gd name="T33" fmla="*/ 2199 h 2204"/>
                <a:gd name="T34" fmla="*/ 841 w 1482"/>
                <a:gd name="T35" fmla="*/ 2170 h 2204"/>
                <a:gd name="T36" fmla="*/ 988 w 1482"/>
                <a:gd name="T37" fmla="*/ 2137 h 2204"/>
                <a:gd name="T38" fmla="*/ 1061 w 1482"/>
                <a:gd name="T39" fmla="*/ 2097 h 2204"/>
                <a:gd name="T40" fmla="*/ 1085 w 1482"/>
                <a:gd name="T41" fmla="*/ 2008 h 2204"/>
                <a:gd name="T42" fmla="*/ 1086 w 1482"/>
                <a:gd name="T43" fmla="*/ 1776 h 2204"/>
                <a:gd name="T44" fmla="*/ 1081 w 1482"/>
                <a:gd name="T45" fmla="*/ 1503 h 2204"/>
                <a:gd name="T46" fmla="*/ 1070 w 1482"/>
                <a:gd name="T47" fmla="*/ 1333 h 2204"/>
                <a:gd name="T48" fmla="*/ 1026 w 1482"/>
                <a:gd name="T49" fmla="*/ 1245 h 2204"/>
                <a:gd name="T50" fmla="*/ 1159 w 1482"/>
                <a:gd name="T51" fmla="*/ 962 h 2204"/>
                <a:gd name="T52" fmla="*/ 1244 w 1482"/>
                <a:gd name="T53" fmla="*/ 980 h 2204"/>
                <a:gd name="T54" fmla="*/ 1364 w 1482"/>
                <a:gd name="T55" fmla="*/ 995 h 2204"/>
                <a:gd name="T56" fmla="*/ 1457 w 1482"/>
                <a:gd name="T57" fmla="*/ 980 h 2204"/>
                <a:gd name="T58" fmla="*/ 1479 w 1482"/>
                <a:gd name="T59" fmla="*/ 919 h 2204"/>
                <a:gd name="T60" fmla="*/ 1481 w 1482"/>
                <a:gd name="T61" fmla="*/ 859 h 2204"/>
                <a:gd name="T62" fmla="*/ 1470 w 1482"/>
                <a:gd name="T63" fmla="*/ 788 h 2204"/>
                <a:gd name="T64" fmla="*/ 1402 w 1482"/>
                <a:gd name="T65" fmla="*/ 775 h 2204"/>
                <a:gd name="T66" fmla="*/ 1337 w 1482"/>
                <a:gd name="T67" fmla="*/ 782 h 2204"/>
                <a:gd name="T68" fmla="*/ 1286 w 1482"/>
                <a:gd name="T69" fmla="*/ 784 h 2204"/>
                <a:gd name="T70" fmla="*/ 1295 w 1482"/>
                <a:gd name="T71" fmla="*/ 704 h 2204"/>
                <a:gd name="T72" fmla="*/ 1303 w 1482"/>
                <a:gd name="T73" fmla="*/ 594 h 2204"/>
                <a:gd name="T74" fmla="*/ 1297 w 1482"/>
                <a:gd name="T75" fmla="*/ 506 h 2204"/>
                <a:gd name="T76" fmla="*/ 1230 w 1482"/>
                <a:gd name="T77" fmla="*/ 474 h 2204"/>
                <a:gd name="T78" fmla="*/ 1114 w 1482"/>
                <a:gd name="T79" fmla="*/ 467 h 2204"/>
                <a:gd name="T80" fmla="*/ 1003 w 1482"/>
                <a:gd name="T81" fmla="*/ 467 h 2204"/>
                <a:gd name="T82" fmla="*/ 972 w 1482"/>
                <a:gd name="T83" fmla="*/ 316 h 2204"/>
                <a:gd name="T84" fmla="*/ 1066 w 1482"/>
                <a:gd name="T85" fmla="*/ 294 h 2204"/>
                <a:gd name="T86" fmla="*/ 1083 w 1482"/>
                <a:gd name="T87" fmla="*/ 232 h 2204"/>
                <a:gd name="T88" fmla="*/ 1037 w 1482"/>
                <a:gd name="T89" fmla="*/ 143 h 2204"/>
                <a:gd name="T90" fmla="*/ 974 w 1482"/>
                <a:gd name="T91" fmla="*/ 51 h 2204"/>
                <a:gd name="T92" fmla="*/ 908 w 1482"/>
                <a:gd name="T93" fmla="*/ 0 h 2204"/>
                <a:gd name="T94" fmla="*/ 834 w 1482"/>
                <a:gd name="T95" fmla="*/ 4 h 2204"/>
                <a:gd name="T96" fmla="*/ 712 w 1482"/>
                <a:gd name="T97" fmla="*/ 20 h 2204"/>
                <a:gd name="T98" fmla="*/ 558 w 1482"/>
                <a:gd name="T99" fmla="*/ 34 h 2204"/>
                <a:gd name="T100" fmla="*/ 389 w 1482"/>
                <a:gd name="T101" fmla="*/ 45 h 2204"/>
                <a:gd name="T102" fmla="*/ 242 w 1482"/>
                <a:gd name="T103" fmla="*/ 53 h 2204"/>
                <a:gd name="T104" fmla="*/ 135 w 1482"/>
                <a:gd name="T105" fmla="*/ 54 h 2204"/>
                <a:gd name="T106" fmla="*/ 71 w 1482"/>
                <a:gd name="T107" fmla="*/ 56 h 2204"/>
                <a:gd name="T108" fmla="*/ 60 w 1482"/>
                <a:gd name="T109" fmla="*/ 118 h 2204"/>
                <a:gd name="T110" fmla="*/ 46 w 1482"/>
                <a:gd name="T111" fmla="*/ 220 h 2204"/>
                <a:gd name="T112" fmla="*/ 37 w 1482"/>
                <a:gd name="T113" fmla="*/ 309 h 2204"/>
                <a:gd name="T114" fmla="*/ 69 w 1482"/>
                <a:gd name="T115" fmla="*/ 341 h 2204"/>
                <a:gd name="T116" fmla="*/ 155 w 1482"/>
                <a:gd name="T117" fmla="*/ 343 h 2204"/>
                <a:gd name="T118" fmla="*/ 240 w 1482"/>
                <a:gd name="T119" fmla="*/ 341 h 22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82"/>
                <a:gd name="T181" fmla="*/ 0 h 2204"/>
                <a:gd name="T182" fmla="*/ 1482 w 1482"/>
                <a:gd name="T183" fmla="*/ 2204 h 22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82" h="2204">
                  <a:moveTo>
                    <a:pt x="280" y="341"/>
                  </a:moveTo>
                  <a:lnTo>
                    <a:pt x="790" y="327"/>
                  </a:lnTo>
                  <a:lnTo>
                    <a:pt x="783" y="1131"/>
                  </a:lnTo>
                  <a:lnTo>
                    <a:pt x="781" y="1131"/>
                  </a:lnTo>
                  <a:lnTo>
                    <a:pt x="778" y="1131"/>
                  </a:lnTo>
                  <a:lnTo>
                    <a:pt x="774" y="1131"/>
                  </a:lnTo>
                  <a:lnTo>
                    <a:pt x="770" y="1129"/>
                  </a:lnTo>
                  <a:lnTo>
                    <a:pt x="767" y="1129"/>
                  </a:lnTo>
                  <a:lnTo>
                    <a:pt x="763" y="1129"/>
                  </a:lnTo>
                  <a:lnTo>
                    <a:pt x="758" y="1127"/>
                  </a:lnTo>
                  <a:lnTo>
                    <a:pt x="750" y="1127"/>
                  </a:lnTo>
                  <a:lnTo>
                    <a:pt x="745" y="1126"/>
                  </a:lnTo>
                  <a:lnTo>
                    <a:pt x="740" y="1126"/>
                  </a:lnTo>
                  <a:lnTo>
                    <a:pt x="736" y="1126"/>
                  </a:lnTo>
                  <a:lnTo>
                    <a:pt x="732" y="1126"/>
                  </a:lnTo>
                  <a:lnTo>
                    <a:pt x="729" y="1124"/>
                  </a:lnTo>
                  <a:lnTo>
                    <a:pt x="725" y="1124"/>
                  </a:lnTo>
                  <a:lnTo>
                    <a:pt x="721" y="1124"/>
                  </a:lnTo>
                  <a:lnTo>
                    <a:pt x="718" y="1124"/>
                  </a:lnTo>
                  <a:lnTo>
                    <a:pt x="712" y="1124"/>
                  </a:lnTo>
                  <a:lnTo>
                    <a:pt x="710" y="1124"/>
                  </a:lnTo>
                  <a:lnTo>
                    <a:pt x="705" y="1122"/>
                  </a:lnTo>
                  <a:lnTo>
                    <a:pt x="701" y="1122"/>
                  </a:lnTo>
                  <a:lnTo>
                    <a:pt x="696" y="1122"/>
                  </a:lnTo>
                  <a:lnTo>
                    <a:pt x="692" y="1122"/>
                  </a:lnTo>
                  <a:lnTo>
                    <a:pt x="687" y="1120"/>
                  </a:lnTo>
                  <a:lnTo>
                    <a:pt x="683" y="1120"/>
                  </a:lnTo>
                  <a:lnTo>
                    <a:pt x="678" y="1120"/>
                  </a:lnTo>
                  <a:lnTo>
                    <a:pt x="674" y="1120"/>
                  </a:lnTo>
                  <a:lnTo>
                    <a:pt x="669" y="1120"/>
                  </a:lnTo>
                  <a:lnTo>
                    <a:pt x="665" y="1118"/>
                  </a:lnTo>
                  <a:lnTo>
                    <a:pt x="660" y="1118"/>
                  </a:lnTo>
                  <a:lnTo>
                    <a:pt x="656" y="1118"/>
                  </a:lnTo>
                  <a:lnTo>
                    <a:pt x="651" y="1118"/>
                  </a:lnTo>
                  <a:lnTo>
                    <a:pt x="645" y="1118"/>
                  </a:lnTo>
                  <a:lnTo>
                    <a:pt x="641" y="1118"/>
                  </a:lnTo>
                  <a:lnTo>
                    <a:pt x="636" y="1118"/>
                  </a:lnTo>
                  <a:lnTo>
                    <a:pt x="631" y="1117"/>
                  </a:lnTo>
                  <a:lnTo>
                    <a:pt x="625" y="1117"/>
                  </a:lnTo>
                  <a:lnTo>
                    <a:pt x="621" y="1117"/>
                  </a:lnTo>
                  <a:lnTo>
                    <a:pt x="616" y="1117"/>
                  </a:lnTo>
                  <a:lnTo>
                    <a:pt x="611" y="1117"/>
                  </a:lnTo>
                  <a:lnTo>
                    <a:pt x="605" y="1117"/>
                  </a:lnTo>
                  <a:lnTo>
                    <a:pt x="600" y="1117"/>
                  </a:lnTo>
                  <a:lnTo>
                    <a:pt x="594" y="1117"/>
                  </a:lnTo>
                  <a:lnTo>
                    <a:pt x="591" y="1117"/>
                  </a:lnTo>
                  <a:lnTo>
                    <a:pt x="585" y="1117"/>
                  </a:lnTo>
                  <a:lnTo>
                    <a:pt x="580" y="1117"/>
                  </a:lnTo>
                  <a:lnTo>
                    <a:pt x="574" y="1117"/>
                  </a:lnTo>
                  <a:lnTo>
                    <a:pt x="569" y="1117"/>
                  </a:lnTo>
                  <a:lnTo>
                    <a:pt x="563" y="1117"/>
                  </a:lnTo>
                  <a:lnTo>
                    <a:pt x="560" y="1117"/>
                  </a:lnTo>
                  <a:lnTo>
                    <a:pt x="554" y="1117"/>
                  </a:lnTo>
                  <a:lnTo>
                    <a:pt x="549" y="1117"/>
                  </a:lnTo>
                  <a:lnTo>
                    <a:pt x="542" y="1117"/>
                  </a:lnTo>
                  <a:lnTo>
                    <a:pt x="536" y="1117"/>
                  </a:lnTo>
                  <a:lnTo>
                    <a:pt x="532" y="1117"/>
                  </a:lnTo>
                  <a:lnTo>
                    <a:pt x="525" y="1117"/>
                  </a:lnTo>
                  <a:lnTo>
                    <a:pt x="520" y="1118"/>
                  </a:lnTo>
                  <a:lnTo>
                    <a:pt x="514" y="1118"/>
                  </a:lnTo>
                  <a:lnTo>
                    <a:pt x="509" y="1118"/>
                  </a:lnTo>
                  <a:lnTo>
                    <a:pt x="502" y="1118"/>
                  </a:lnTo>
                  <a:lnTo>
                    <a:pt x="496" y="1118"/>
                  </a:lnTo>
                  <a:lnTo>
                    <a:pt x="489" y="1120"/>
                  </a:lnTo>
                  <a:lnTo>
                    <a:pt x="483" y="1120"/>
                  </a:lnTo>
                  <a:lnTo>
                    <a:pt x="478" y="1120"/>
                  </a:lnTo>
                  <a:lnTo>
                    <a:pt x="471" y="1120"/>
                  </a:lnTo>
                  <a:lnTo>
                    <a:pt x="465" y="1120"/>
                  </a:lnTo>
                  <a:lnTo>
                    <a:pt x="460" y="1122"/>
                  </a:lnTo>
                  <a:lnTo>
                    <a:pt x="453" y="1122"/>
                  </a:lnTo>
                  <a:lnTo>
                    <a:pt x="445" y="1122"/>
                  </a:lnTo>
                  <a:lnTo>
                    <a:pt x="440" y="1122"/>
                  </a:lnTo>
                  <a:lnTo>
                    <a:pt x="434" y="1124"/>
                  </a:lnTo>
                  <a:lnTo>
                    <a:pt x="427" y="1124"/>
                  </a:lnTo>
                  <a:lnTo>
                    <a:pt x="422" y="1124"/>
                  </a:lnTo>
                  <a:lnTo>
                    <a:pt x="414" y="1124"/>
                  </a:lnTo>
                  <a:lnTo>
                    <a:pt x="409" y="1126"/>
                  </a:lnTo>
                  <a:lnTo>
                    <a:pt x="402" y="1126"/>
                  </a:lnTo>
                  <a:lnTo>
                    <a:pt x="396" y="1126"/>
                  </a:lnTo>
                  <a:lnTo>
                    <a:pt x="391" y="1126"/>
                  </a:lnTo>
                  <a:lnTo>
                    <a:pt x="385" y="1127"/>
                  </a:lnTo>
                  <a:lnTo>
                    <a:pt x="378" y="1127"/>
                  </a:lnTo>
                  <a:lnTo>
                    <a:pt x="373" y="1127"/>
                  </a:lnTo>
                  <a:lnTo>
                    <a:pt x="367" y="1129"/>
                  </a:lnTo>
                  <a:lnTo>
                    <a:pt x="362" y="1129"/>
                  </a:lnTo>
                  <a:lnTo>
                    <a:pt x="354" y="1129"/>
                  </a:lnTo>
                  <a:lnTo>
                    <a:pt x="349" y="1131"/>
                  </a:lnTo>
                  <a:lnTo>
                    <a:pt x="345" y="1131"/>
                  </a:lnTo>
                  <a:lnTo>
                    <a:pt x="340" y="1131"/>
                  </a:lnTo>
                  <a:lnTo>
                    <a:pt x="334" y="1131"/>
                  </a:lnTo>
                  <a:lnTo>
                    <a:pt x="329" y="1131"/>
                  </a:lnTo>
                  <a:lnTo>
                    <a:pt x="324" y="1133"/>
                  </a:lnTo>
                  <a:lnTo>
                    <a:pt x="318" y="1133"/>
                  </a:lnTo>
                  <a:lnTo>
                    <a:pt x="315" y="1133"/>
                  </a:lnTo>
                  <a:lnTo>
                    <a:pt x="309" y="1133"/>
                  </a:lnTo>
                  <a:lnTo>
                    <a:pt x="305" y="1135"/>
                  </a:lnTo>
                  <a:lnTo>
                    <a:pt x="300" y="1135"/>
                  </a:lnTo>
                  <a:lnTo>
                    <a:pt x="296" y="1135"/>
                  </a:lnTo>
                  <a:lnTo>
                    <a:pt x="293" y="1135"/>
                  </a:lnTo>
                  <a:lnTo>
                    <a:pt x="289" y="1137"/>
                  </a:lnTo>
                  <a:lnTo>
                    <a:pt x="285" y="1137"/>
                  </a:lnTo>
                  <a:lnTo>
                    <a:pt x="282" y="1137"/>
                  </a:lnTo>
                  <a:lnTo>
                    <a:pt x="278" y="1137"/>
                  </a:lnTo>
                  <a:lnTo>
                    <a:pt x="275" y="1137"/>
                  </a:lnTo>
                  <a:lnTo>
                    <a:pt x="273" y="1138"/>
                  </a:lnTo>
                  <a:lnTo>
                    <a:pt x="267" y="1138"/>
                  </a:lnTo>
                  <a:lnTo>
                    <a:pt x="264" y="1138"/>
                  </a:lnTo>
                  <a:lnTo>
                    <a:pt x="258" y="1138"/>
                  </a:lnTo>
                  <a:lnTo>
                    <a:pt x="256" y="1140"/>
                  </a:lnTo>
                  <a:lnTo>
                    <a:pt x="255" y="1140"/>
                  </a:lnTo>
                  <a:lnTo>
                    <a:pt x="253" y="1140"/>
                  </a:lnTo>
                  <a:lnTo>
                    <a:pt x="249" y="1140"/>
                  </a:lnTo>
                  <a:lnTo>
                    <a:pt x="246" y="1140"/>
                  </a:lnTo>
                  <a:lnTo>
                    <a:pt x="240" y="1140"/>
                  </a:lnTo>
                  <a:lnTo>
                    <a:pt x="236" y="1140"/>
                  </a:lnTo>
                  <a:lnTo>
                    <a:pt x="233" y="1140"/>
                  </a:lnTo>
                  <a:lnTo>
                    <a:pt x="229" y="1140"/>
                  </a:lnTo>
                  <a:lnTo>
                    <a:pt x="226" y="1140"/>
                  </a:lnTo>
                  <a:lnTo>
                    <a:pt x="222" y="1142"/>
                  </a:lnTo>
                  <a:lnTo>
                    <a:pt x="218" y="1142"/>
                  </a:lnTo>
                  <a:lnTo>
                    <a:pt x="215" y="1142"/>
                  </a:lnTo>
                  <a:lnTo>
                    <a:pt x="211" y="1142"/>
                  </a:lnTo>
                  <a:lnTo>
                    <a:pt x="207" y="1144"/>
                  </a:lnTo>
                  <a:lnTo>
                    <a:pt x="202" y="1144"/>
                  </a:lnTo>
                  <a:lnTo>
                    <a:pt x="198" y="1146"/>
                  </a:lnTo>
                  <a:lnTo>
                    <a:pt x="193" y="1146"/>
                  </a:lnTo>
                  <a:lnTo>
                    <a:pt x="189" y="1147"/>
                  </a:lnTo>
                  <a:lnTo>
                    <a:pt x="184" y="1149"/>
                  </a:lnTo>
                  <a:lnTo>
                    <a:pt x="178" y="1151"/>
                  </a:lnTo>
                  <a:lnTo>
                    <a:pt x="175" y="1151"/>
                  </a:lnTo>
                  <a:lnTo>
                    <a:pt x="169" y="1153"/>
                  </a:lnTo>
                  <a:lnTo>
                    <a:pt x="164" y="1155"/>
                  </a:lnTo>
                  <a:lnTo>
                    <a:pt x="160" y="1156"/>
                  </a:lnTo>
                  <a:lnTo>
                    <a:pt x="155" y="1160"/>
                  </a:lnTo>
                  <a:lnTo>
                    <a:pt x="149" y="1162"/>
                  </a:lnTo>
                  <a:lnTo>
                    <a:pt x="146" y="1164"/>
                  </a:lnTo>
                  <a:lnTo>
                    <a:pt x="140" y="1167"/>
                  </a:lnTo>
                  <a:lnTo>
                    <a:pt x="135" y="1169"/>
                  </a:lnTo>
                  <a:lnTo>
                    <a:pt x="129" y="1171"/>
                  </a:lnTo>
                  <a:lnTo>
                    <a:pt x="124" y="1175"/>
                  </a:lnTo>
                  <a:lnTo>
                    <a:pt x="118" y="1178"/>
                  </a:lnTo>
                  <a:lnTo>
                    <a:pt x="115" y="1182"/>
                  </a:lnTo>
                  <a:lnTo>
                    <a:pt x="109" y="1186"/>
                  </a:lnTo>
                  <a:lnTo>
                    <a:pt x="104" y="1189"/>
                  </a:lnTo>
                  <a:lnTo>
                    <a:pt x="100" y="1193"/>
                  </a:lnTo>
                  <a:lnTo>
                    <a:pt x="95" y="1196"/>
                  </a:lnTo>
                  <a:lnTo>
                    <a:pt x="91" y="1202"/>
                  </a:lnTo>
                  <a:lnTo>
                    <a:pt x="86" y="1206"/>
                  </a:lnTo>
                  <a:lnTo>
                    <a:pt x="80" y="1211"/>
                  </a:lnTo>
                  <a:lnTo>
                    <a:pt x="77" y="1216"/>
                  </a:lnTo>
                  <a:lnTo>
                    <a:pt x="73" y="1222"/>
                  </a:lnTo>
                  <a:lnTo>
                    <a:pt x="69" y="1227"/>
                  </a:lnTo>
                  <a:lnTo>
                    <a:pt x="64" y="1233"/>
                  </a:lnTo>
                  <a:lnTo>
                    <a:pt x="60" y="1238"/>
                  </a:lnTo>
                  <a:lnTo>
                    <a:pt x="57" y="1245"/>
                  </a:lnTo>
                  <a:lnTo>
                    <a:pt x="53" y="1251"/>
                  </a:lnTo>
                  <a:lnTo>
                    <a:pt x="49" y="1258"/>
                  </a:lnTo>
                  <a:lnTo>
                    <a:pt x="48" y="1265"/>
                  </a:lnTo>
                  <a:lnTo>
                    <a:pt x="44" y="1273"/>
                  </a:lnTo>
                  <a:lnTo>
                    <a:pt x="40" y="1282"/>
                  </a:lnTo>
                  <a:lnTo>
                    <a:pt x="38" y="1289"/>
                  </a:lnTo>
                  <a:lnTo>
                    <a:pt x="37" y="1298"/>
                  </a:lnTo>
                  <a:lnTo>
                    <a:pt x="35" y="1305"/>
                  </a:lnTo>
                  <a:lnTo>
                    <a:pt x="31" y="1314"/>
                  </a:lnTo>
                  <a:lnTo>
                    <a:pt x="31" y="1324"/>
                  </a:lnTo>
                  <a:lnTo>
                    <a:pt x="29" y="1333"/>
                  </a:lnTo>
                  <a:lnTo>
                    <a:pt x="29" y="1343"/>
                  </a:lnTo>
                  <a:lnTo>
                    <a:pt x="28" y="1353"/>
                  </a:lnTo>
                  <a:lnTo>
                    <a:pt x="26" y="1363"/>
                  </a:lnTo>
                  <a:lnTo>
                    <a:pt x="24" y="1374"/>
                  </a:lnTo>
                  <a:lnTo>
                    <a:pt x="24" y="1387"/>
                  </a:lnTo>
                  <a:lnTo>
                    <a:pt x="22" y="1400"/>
                  </a:lnTo>
                  <a:lnTo>
                    <a:pt x="22" y="1412"/>
                  </a:lnTo>
                  <a:lnTo>
                    <a:pt x="20" y="1425"/>
                  </a:lnTo>
                  <a:lnTo>
                    <a:pt x="20" y="1440"/>
                  </a:lnTo>
                  <a:lnTo>
                    <a:pt x="20" y="1452"/>
                  </a:lnTo>
                  <a:lnTo>
                    <a:pt x="18" y="1467"/>
                  </a:lnTo>
                  <a:lnTo>
                    <a:pt x="18" y="1481"/>
                  </a:lnTo>
                  <a:lnTo>
                    <a:pt x="17" y="1496"/>
                  </a:lnTo>
                  <a:lnTo>
                    <a:pt x="17" y="1512"/>
                  </a:lnTo>
                  <a:lnTo>
                    <a:pt x="15" y="1527"/>
                  </a:lnTo>
                  <a:lnTo>
                    <a:pt x="15" y="1543"/>
                  </a:lnTo>
                  <a:lnTo>
                    <a:pt x="15" y="1560"/>
                  </a:lnTo>
                  <a:lnTo>
                    <a:pt x="13" y="1574"/>
                  </a:lnTo>
                  <a:lnTo>
                    <a:pt x="13" y="1592"/>
                  </a:lnTo>
                  <a:lnTo>
                    <a:pt x="11" y="1609"/>
                  </a:lnTo>
                  <a:lnTo>
                    <a:pt x="11" y="1625"/>
                  </a:lnTo>
                  <a:lnTo>
                    <a:pt x="11" y="1641"/>
                  </a:lnTo>
                  <a:lnTo>
                    <a:pt x="11" y="1658"/>
                  </a:lnTo>
                  <a:lnTo>
                    <a:pt x="9" y="1676"/>
                  </a:lnTo>
                  <a:lnTo>
                    <a:pt x="9" y="1692"/>
                  </a:lnTo>
                  <a:lnTo>
                    <a:pt x="9" y="1708"/>
                  </a:lnTo>
                  <a:lnTo>
                    <a:pt x="8" y="1727"/>
                  </a:lnTo>
                  <a:lnTo>
                    <a:pt x="8" y="1743"/>
                  </a:lnTo>
                  <a:lnTo>
                    <a:pt x="8" y="1761"/>
                  </a:lnTo>
                  <a:lnTo>
                    <a:pt x="8" y="1777"/>
                  </a:lnTo>
                  <a:lnTo>
                    <a:pt x="6" y="1794"/>
                  </a:lnTo>
                  <a:lnTo>
                    <a:pt x="6" y="1810"/>
                  </a:lnTo>
                  <a:lnTo>
                    <a:pt x="6" y="1828"/>
                  </a:lnTo>
                  <a:lnTo>
                    <a:pt x="6" y="1845"/>
                  </a:lnTo>
                  <a:lnTo>
                    <a:pt x="4" y="1859"/>
                  </a:lnTo>
                  <a:lnTo>
                    <a:pt x="4" y="1875"/>
                  </a:lnTo>
                  <a:lnTo>
                    <a:pt x="4" y="1892"/>
                  </a:lnTo>
                  <a:lnTo>
                    <a:pt x="4" y="1906"/>
                  </a:lnTo>
                  <a:lnTo>
                    <a:pt x="2" y="1923"/>
                  </a:lnTo>
                  <a:lnTo>
                    <a:pt x="2" y="1937"/>
                  </a:lnTo>
                  <a:lnTo>
                    <a:pt x="2" y="1952"/>
                  </a:lnTo>
                  <a:lnTo>
                    <a:pt x="2" y="1964"/>
                  </a:lnTo>
                  <a:lnTo>
                    <a:pt x="2" y="1979"/>
                  </a:lnTo>
                  <a:lnTo>
                    <a:pt x="2" y="1993"/>
                  </a:lnTo>
                  <a:lnTo>
                    <a:pt x="2" y="2006"/>
                  </a:lnTo>
                  <a:lnTo>
                    <a:pt x="0" y="2019"/>
                  </a:lnTo>
                  <a:lnTo>
                    <a:pt x="0" y="2032"/>
                  </a:lnTo>
                  <a:lnTo>
                    <a:pt x="0" y="2044"/>
                  </a:lnTo>
                  <a:lnTo>
                    <a:pt x="0" y="2055"/>
                  </a:lnTo>
                  <a:lnTo>
                    <a:pt x="0" y="2066"/>
                  </a:lnTo>
                  <a:lnTo>
                    <a:pt x="0" y="2075"/>
                  </a:lnTo>
                  <a:lnTo>
                    <a:pt x="0" y="2086"/>
                  </a:lnTo>
                  <a:lnTo>
                    <a:pt x="0" y="2095"/>
                  </a:lnTo>
                  <a:lnTo>
                    <a:pt x="0" y="2104"/>
                  </a:lnTo>
                  <a:lnTo>
                    <a:pt x="0" y="2111"/>
                  </a:lnTo>
                  <a:lnTo>
                    <a:pt x="0" y="2119"/>
                  </a:lnTo>
                  <a:lnTo>
                    <a:pt x="0" y="2126"/>
                  </a:lnTo>
                  <a:lnTo>
                    <a:pt x="0" y="2131"/>
                  </a:lnTo>
                  <a:lnTo>
                    <a:pt x="0" y="2137"/>
                  </a:lnTo>
                  <a:lnTo>
                    <a:pt x="0" y="2141"/>
                  </a:lnTo>
                  <a:lnTo>
                    <a:pt x="0" y="2146"/>
                  </a:lnTo>
                  <a:lnTo>
                    <a:pt x="0" y="2148"/>
                  </a:lnTo>
                  <a:lnTo>
                    <a:pt x="0" y="2150"/>
                  </a:lnTo>
                  <a:lnTo>
                    <a:pt x="0" y="2151"/>
                  </a:lnTo>
                  <a:lnTo>
                    <a:pt x="0" y="2153"/>
                  </a:lnTo>
                  <a:lnTo>
                    <a:pt x="2" y="2153"/>
                  </a:lnTo>
                  <a:lnTo>
                    <a:pt x="6" y="2153"/>
                  </a:lnTo>
                  <a:lnTo>
                    <a:pt x="11" y="2155"/>
                  </a:lnTo>
                  <a:lnTo>
                    <a:pt x="13" y="2157"/>
                  </a:lnTo>
                  <a:lnTo>
                    <a:pt x="17" y="2157"/>
                  </a:lnTo>
                  <a:lnTo>
                    <a:pt x="18" y="2157"/>
                  </a:lnTo>
                  <a:lnTo>
                    <a:pt x="24" y="2159"/>
                  </a:lnTo>
                  <a:lnTo>
                    <a:pt x="28" y="2161"/>
                  </a:lnTo>
                  <a:lnTo>
                    <a:pt x="31" y="2161"/>
                  </a:lnTo>
                  <a:lnTo>
                    <a:pt x="37" y="2162"/>
                  </a:lnTo>
                  <a:lnTo>
                    <a:pt x="42" y="2164"/>
                  </a:lnTo>
                  <a:lnTo>
                    <a:pt x="48" y="2166"/>
                  </a:lnTo>
                  <a:lnTo>
                    <a:pt x="53" y="2166"/>
                  </a:lnTo>
                  <a:lnTo>
                    <a:pt x="58" y="2168"/>
                  </a:lnTo>
                  <a:lnTo>
                    <a:pt x="66" y="2170"/>
                  </a:lnTo>
                  <a:lnTo>
                    <a:pt x="73" y="2170"/>
                  </a:lnTo>
                  <a:lnTo>
                    <a:pt x="80" y="2171"/>
                  </a:lnTo>
                  <a:lnTo>
                    <a:pt x="87" y="2173"/>
                  </a:lnTo>
                  <a:lnTo>
                    <a:pt x="95" y="2175"/>
                  </a:lnTo>
                  <a:lnTo>
                    <a:pt x="102" y="2177"/>
                  </a:lnTo>
                  <a:lnTo>
                    <a:pt x="111" y="2179"/>
                  </a:lnTo>
                  <a:lnTo>
                    <a:pt x="118" y="2179"/>
                  </a:lnTo>
                  <a:lnTo>
                    <a:pt x="129" y="2180"/>
                  </a:lnTo>
                  <a:lnTo>
                    <a:pt x="138" y="2182"/>
                  </a:lnTo>
                  <a:lnTo>
                    <a:pt x="147" y="2184"/>
                  </a:lnTo>
                  <a:lnTo>
                    <a:pt x="158" y="2186"/>
                  </a:lnTo>
                  <a:lnTo>
                    <a:pt x="167" y="2188"/>
                  </a:lnTo>
                  <a:lnTo>
                    <a:pt x="178" y="2188"/>
                  </a:lnTo>
                  <a:lnTo>
                    <a:pt x="187" y="2190"/>
                  </a:lnTo>
                  <a:lnTo>
                    <a:pt x="198" y="2191"/>
                  </a:lnTo>
                  <a:lnTo>
                    <a:pt x="209" y="2191"/>
                  </a:lnTo>
                  <a:lnTo>
                    <a:pt x="222" y="2193"/>
                  </a:lnTo>
                  <a:lnTo>
                    <a:pt x="233" y="2195"/>
                  </a:lnTo>
                  <a:lnTo>
                    <a:pt x="246" y="2195"/>
                  </a:lnTo>
                  <a:lnTo>
                    <a:pt x="258" y="2197"/>
                  </a:lnTo>
                  <a:lnTo>
                    <a:pt x="269" y="2197"/>
                  </a:lnTo>
                  <a:lnTo>
                    <a:pt x="284" y="2199"/>
                  </a:lnTo>
                  <a:lnTo>
                    <a:pt x="296" y="2200"/>
                  </a:lnTo>
                  <a:lnTo>
                    <a:pt x="309" y="2200"/>
                  </a:lnTo>
                  <a:lnTo>
                    <a:pt x="324" y="2202"/>
                  </a:lnTo>
                  <a:lnTo>
                    <a:pt x="336" y="2202"/>
                  </a:lnTo>
                  <a:lnTo>
                    <a:pt x="351" y="2202"/>
                  </a:lnTo>
                  <a:lnTo>
                    <a:pt x="367" y="2204"/>
                  </a:lnTo>
                  <a:lnTo>
                    <a:pt x="382" y="2204"/>
                  </a:lnTo>
                  <a:lnTo>
                    <a:pt x="396" y="2204"/>
                  </a:lnTo>
                  <a:lnTo>
                    <a:pt x="411" y="2204"/>
                  </a:lnTo>
                  <a:lnTo>
                    <a:pt x="427" y="2204"/>
                  </a:lnTo>
                  <a:lnTo>
                    <a:pt x="442" y="2204"/>
                  </a:lnTo>
                  <a:lnTo>
                    <a:pt x="458" y="2204"/>
                  </a:lnTo>
                  <a:lnTo>
                    <a:pt x="474" y="2204"/>
                  </a:lnTo>
                  <a:lnTo>
                    <a:pt x="491" y="2204"/>
                  </a:lnTo>
                  <a:lnTo>
                    <a:pt x="507" y="2202"/>
                  </a:lnTo>
                  <a:lnTo>
                    <a:pt x="525" y="2202"/>
                  </a:lnTo>
                  <a:lnTo>
                    <a:pt x="542" y="2200"/>
                  </a:lnTo>
                  <a:lnTo>
                    <a:pt x="560" y="2200"/>
                  </a:lnTo>
                  <a:lnTo>
                    <a:pt x="578" y="2199"/>
                  </a:lnTo>
                  <a:lnTo>
                    <a:pt x="596" y="2199"/>
                  </a:lnTo>
                  <a:lnTo>
                    <a:pt x="614" y="2197"/>
                  </a:lnTo>
                  <a:lnTo>
                    <a:pt x="632" y="2197"/>
                  </a:lnTo>
                  <a:lnTo>
                    <a:pt x="651" y="2193"/>
                  </a:lnTo>
                  <a:lnTo>
                    <a:pt x="669" y="2191"/>
                  </a:lnTo>
                  <a:lnTo>
                    <a:pt x="685" y="2190"/>
                  </a:lnTo>
                  <a:lnTo>
                    <a:pt x="701" y="2188"/>
                  </a:lnTo>
                  <a:lnTo>
                    <a:pt x="718" y="2186"/>
                  </a:lnTo>
                  <a:lnTo>
                    <a:pt x="734" y="2184"/>
                  </a:lnTo>
                  <a:lnTo>
                    <a:pt x="749" y="2182"/>
                  </a:lnTo>
                  <a:lnTo>
                    <a:pt x="763" y="2180"/>
                  </a:lnTo>
                  <a:lnTo>
                    <a:pt x="778" y="2179"/>
                  </a:lnTo>
                  <a:lnTo>
                    <a:pt x="790" y="2177"/>
                  </a:lnTo>
                  <a:lnTo>
                    <a:pt x="805" y="2175"/>
                  </a:lnTo>
                  <a:lnTo>
                    <a:pt x="818" y="2173"/>
                  </a:lnTo>
                  <a:lnTo>
                    <a:pt x="830" y="2171"/>
                  </a:lnTo>
                  <a:lnTo>
                    <a:pt x="841" y="2170"/>
                  </a:lnTo>
                  <a:lnTo>
                    <a:pt x="854" y="2168"/>
                  </a:lnTo>
                  <a:lnTo>
                    <a:pt x="865" y="2166"/>
                  </a:lnTo>
                  <a:lnTo>
                    <a:pt x="876" y="2164"/>
                  </a:lnTo>
                  <a:lnTo>
                    <a:pt x="887" y="2162"/>
                  </a:lnTo>
                  <a:lnTo>
                    <a:pt x="896" y="2161"/>
                  </a:lnTo>
                  <a:lnTo>
                    <a:pt x="905" y="2159"/>
                  </a:lnTo>
                  <a:lnTo>
                    <a:pt x="914" y="2157"/>
                  </a:lnTo>
                  <a:lnTo>
                    <a:pt x="923" y="2155"/>
                  </a:lnTo>
                  <a:lnTo>
                    <a:pt x="932" y="2153"/>
                  </a:lnTo>
                  <a:lnTo>
                    <a:pt x="939" y="2151"/>
                  </a:lnTo>
                  <a:lnTo>
                    <a:pt x="948" y="2148"/>
                  </a:lnTo>
                  <a:lnTo>
                    <a:pt x="956" y="2148"/>
                  </a:lnTo>
                  <a:lnTo>
                    <a:pt x="963" y="2144"/>
                  </a:lnTo>
                  <a:lnTo>
                    <a:pt x="970" y="2142"/>
                  </a:lnTo>
                  <a:lnTo>
                    <a:pt x="976" y="2141"/>
                  </a:lnTo>
                  <a:lnTo>
                    <a:pt x="983" y="2139"/>
                  </a:lnTo>
                  <a:lnTo>
                    <a:pt x="988" y="2137"/>
                  </a:lnTo>
                  <a:lnTo>
                    <a:pt x="994" y="2135"/>
                  </a:lnTo>
                  <a:lnTo>
                    <a:pt x="999" y="2133"/>
                  </a:lnTo>
                  <a:lnTo>
                    <a:pt x="1005" y="2131"/>
                  </a:lnTo>
                  <a:lnTo>
                    <a:pt x="1008" y="2130"/>
                  </a:lnTo>
                  <a:lnTo>
                    <a:pt x="1014" y="2128"/>
                  </a:lnTo>
                  <a:lnTo>
                    <a:pt x="1017" y="2126"/>
                  </a:lnTo>
                  <a:lnTo>
                    <a:pt x="1023" y="2124"/>
                  </a:lnTo>
                  <a:lnTo>
                    <a:pt x="1026" y="2122"/>
                  </a:lnTo>
                  <a:lnTo>
                    <a:pt x="1030" y="2121"/>
                  </a:lnTo>
                  <a:lnTo>
                    <a:pt x="1034" y="2117"/>
                  </a:lnTo>
                  <a:lnTo>
                    <a:pt x="1037" y="2117"/>
                  </a:lnTo>
                  <a:lnTo>
                    <a:pt x="1039" y="2113"/>
                  </a:lnTo>
                  <a:lnTo>
                    <a:pt x="1043" y="2111"/>
                  </a:lnTo>
                  <a:lnTo>
                    <a:pt x="1048" y="2108"/>
                  </a:lnTo>
                  <a:lnTo>
                    <a:pt x="1054" y="2106"/>
                  </a:lnTo>
                  <a:lnTo>
                    <a:pt x="1057" y="2101"/>
                  </a:lnTo>
                  <a:lnTo>
                    <a:pt x="1061" y="2097"/>
                  </a:lnTo>
                  <a:lnTo>
                    <a:pt x="1065" y="2093"/>
                  </a:lnTo>
                  <a:lnTo>
                    <a:pt x="1068" y="2090"/>
                  </a:lnTo>
                  <a:lnTo>
                    <a:pt x="1070" y="2088"/>
                  </a:lnTo>
                  <a:lnTo>
                    <a:pt x="1072" y="2084"/>
                  </a:lnTo>
                  <a:lnTo>
                    <a:pt x="1075" y="2081"/>
                  </a:lnTo>
                  <a:lnTo>
                    <a:pt x="1077" y="2077"/>
                  </a:lnTo>
                  <a:lnTo>
                    <a:pt x="1077" y="2075"/>
                  </a:lnTo>
                  <a:lnTo>
                    <a:pt x="1079" y="2072"/>
                  </a:lnTo>
                  <a:lnTo>
                    <a:pt x="1079" y="2068"/>
                  </a:lnTo>
                  <a:lnTo>
                    <a:pt x="1081" y="2062"/>
                  </a:lnTo>
                  <a:lnTo>
                    <a:pt x="1081" y="2057"/>
                  </a:lnTo>
                  <a:lnTo>
                    <a:pt x="1081" y="2052"/>
                  </a:lnTo>
                  <a:lnTo>
                    <a:pt x="1083" y="2044"/>
                  </a:lnTo>
                  <a:lnTo>
                    <a:pt x="1083" y="2037"/>
                  </a:lnTo>
                  <a:lnTo>
                    <a:pt x="1083" y="2028"/>
                  </a:lnTo>
                  <a:lnTo>
                    <a:pt x="1085" y="2019"/>
                  </a:lnTo>
                  <a:lnTo>
                    <a:pt x="1085" y="2008"/>
                  </a:lnTo>
                  <a:lnTo>
                    <a:pt x="1085" y="1999"/>
                  </a:lnTo>
                  <a:lnTo>
                    <a:pt x="1085" y="1988"/>
                  </a:lnTo>
                  <a:lnTo>
                    <a:pt x="1085" y="1977"/>
                  </a:lnTo>
                  <a:lnTo>
                    <a:pt x="1086" y="1964"/>
                  </a:lnTo>
                  <a:lnTo>
                    <a:pt x="1086" y="1954"/>
                  </a:lnTo>
                  <a:lnTo>
                    <a:pt x="1086" y="1939"/>
                  </a:lnTo>
                  <a:lnTo>
                    <a:pt x="1086" y="1926"/>
                  </a:lnTo>
                  <a:lnTo>
                    <a:pt x="1086" y="1912"/>
                  </a:lnTo>
                  <a:lnTo>
                    <a:pt x="1086" y="1899"/>
                  </a:lnTo>
                  <a:lnTo>
                    <a:pt x="1086" y="1885"/>
                  </a:lnTo>
                  <a:lnTo>
                    <a:pt x="1086" y="1870"/>
                  </a:lnTo>
                  <a:lnTo>
                    <a:pt x="1086" y="1854"/>
                  </a:lnTo>
                  <a:lnTo>
                    <a:pt x="1086" y="1839"/>
                  </a:lnTo>
                  <a:lnTo>
                    <a:pt x="1086" y="1823"/>
                  </a:lnTo>
                  <a:lnTo>
                    <a:pt x="1086" y="1808"/>
                  </a:lnTo>
                  <a:lnTo>
                    <a:pt x="1086" y="1792"/>
                  </a:lnTo>
                  <a:lnTo>
                    <a:pt x="1086" y="1776"/>
                  </a:lnTo>
                  <a:lnTo>
                    <a:pt x="1086" y="1759"/>
                  </a:lnTo>
                  <a:lnTo>
                    <a:pt x="1086" y="1743"/>
                  </a:lnTo>
                  <a:lnTo>
                    <a:pt x="1086" y="1727"/>
                  </a:lnTo>
                  <a:lnTo>
                    <a:pt x="1086" y="1710"/>
                  </a:lnTo>
                  <a:lnTo>
                    <a:pt x="1085" y="1694"/>
                  </a:lnTo>
                  <a:lnTo>
                    <a:pt x="1085" y="1678"/>
                  </a:lnTo>
                  <a:lnTo>
                    <a:pt x="1085" y="1661"/>
                  </a:lnTo>
                  <a:lnTo>
                    <a:pt x="1085" y="1645"/>
                  </a:lnTo>
                  <a:lnTo>
                    <a:pt x="1085" y="1629"/>
                  </a:lnTo>
                  <a:lnTo>
                    <a:pt x="1085" y="1612"/>
                  </a:lnTo>
                  <a:lnTo>
                    <a:pt x="1083" y="1596"/>
                  </a:lnTo>
                  <a:lnTo>
                    <a:pt x="1083" y="1581"/>
                  </a:lnTo>
                  <a:lnTo>
                    <a:pt x="1083" y="1565"/>
                  </a:lnTo>
                  <a:lnTo>
                    <a:pt x="1083" y="1549"/>
                  </a:lnTo>
                  <a:lnTo>
                    <a:pt x="1081" y="1534"/>
                  </a:lnTo>
                  <a:lnTo>
                    <a:pt x="1081" y="1520"/>
                  </a:lnTo>
                  <a:lnTo>
                    <a:pt x="1081" y="1503"/>
                  </a:lnTo>
                  <a:lnTo>
                    <a:pt x="1079" y="1491"/>
                  </a:lnTo>
                  <a:lnTo>
                    <a:pt x="1079" y="1476"/>
                  </a:lnTo>
                  <a:lnTo>
                    <a:pt x="1079" y="1463"/>
                  </a:lnTo>
                  <a:lnTo>
                    <a:pt x="1077" y="1451"/>
                  </a:lnTo>
                  <a:lnTo>
                    <a:pt x="1077" y="1438"/>
                  </a:lnTo>
                  <a:lnTo>
                    <a:pt x="1077" y="1425"/>
                  </a:lnTo>
                  <a:lnTo>
                    <a:pt x="1075" y="1414"/>
                  </a:lnTo>
                  <a:lnTo>
                    <a:pt x="1075" y="1402"/>
                  </a:lnTo>
                  <a:lnTo>
                    <a:pt x="1075" y="1393"/>
                  </a:lnTo>
                  <a:lnTo>
                    <a:pt x="1074" y="1383"/>
                  </a:lnTo>
                  <a:lnTo>
                    <a:pt x="1074" y="1374"/>
                  </a:lnTo>
                  <a:lnTo>
                    <a:pt x="1074" y="1365"/>
                  </a:lnTo>
                  <a:lnTo>
                    <a:pt x="1074" y="1356"/>
                  </a:lnTo>
                  <a:lnTo>
                    <a:pt x="1072" y="1351"/>
                  </a:lnTo>
                  <a:lnTo>
                    <a:pt x="1072" y="1343"/>
                  </a:lnTo>
                  <a:lnTo>
                    <a:pt x="1070" y="1338"/>
                  </a:lnTo>
                  <a:lnTo>
                    <a:pt x="1070" y="1333"/>
                  </a:lnTo>
                  <a:lnTo>
                    <a:pt x="1070" y="1329"/>
                  </a:lnTo>
                  <a:lnTo>
                    <a:pt x="1070" y="1325"/>
                  </a:lnTo>
                  <a:lnTo>
                    <a:pt x="1066" y="1320"/>
                  </a:lnTo>
                  <a:lnTo>
                    <a:pt x="1066" y="1314"/>
                  </a:lnTo>
                  <a:lnTo>
                    <a:pt x="1063" y="1309"/>
                  </a:lnTo>
                  <a:lnTo>
                    <a:pt x="1061" y="1302"/>
                  </a:lnTo>
                  <a:lnTo>
                    <a:pt x="1059" y="1296"/>
                  </a:lnTo>
                  <a:lnTo>
                    <a:pt x="1056" y="1291"/>
                  </a:lnTo>
                  <a:lnTo>
                    <a:pt x="1054" y="1285"/>
                  </a:lnTo>
                  <a:lnTo>
                    <a:pt x="1050" y="1282"/>
                  </a:lnTo>
                  <a:lnTo>
                    <a:pt x="1046" y="1274"/>
                  </a:lnTo>
                  <a:lnTo>
                    <a:pt x="1043" y="1271"/>
                  </a:lnTo>
                  <a:lnTo>
                    <a:pt x="1039" y="1265"/>
                  </a:lnTo>
                  <a:lnTo>
                    <a:pt x="1037" y="1260"/>
                  </a:lnTo>
                  <a:lnTo>
                    <a:pt x="1034" y="1255"/>
                  </a:lnTo>
                  <a:lnTo>
                    <a:pt x="1030" y="1251"/>
                  </a:lnTo>
                  <a:lnTo>
                    <a:pt x="1026" y="1245"/>
                  </a:lnTo>
                  <a:lnTo>
                    <a:pt x="1023" y="1242"/>
                  </a:lnTo>
                  <a:lnTo>
                    <a:pt x="1019" y="1236"/>
                  </a:lnTo>
                  <a:lnTo>
                    <a:pt x="1016" y="1233"/>
                  </a:lnTo>
                  <a:lnTo>
                    <a:pt x="1012" y="1229"/>
                  </a:lnTo>
                  <a:lnTo>
                    <a:pt x="1008" y="1225"/>
                  </a:lnTo>
                  <a:lnTo>
                    <a:pt x="1006" y="1222"/>
                  </a:lnTo>
                  <a:lnTo>
                    <a:pt x="1003" y="1218"/>
                  </a:lnTo>
                  <a:lnTo>
                    <a:pt x="999" y="1216"/>
                  </a:lnTo>
                  <a:lnTo>
                    <a:pt x="997" y="1215"/>
                  </a:lnTo>
                  <a:lnTo>
                    <a:pt x="994" y="1209"/>
                  </a:lnTo>
                  <a:lnTo>
                    <a:pt x="990" y="1206"/>
                  </a:lnTo>
                  <a:lnTo>
                    <a:pt x="987" y="1204"/>
                  </a:lnTo>
                  <a:lnTo>
                    <a:pt x="970" y="566"/>
                  </a:lnTo>
                  <a:lnTo>
                    <a:pt x="1199" y="575"/>
                  </a:lnTo>
                  <a:lnTo>
                    <a:pt x="1155" y="962"/>
                  </a:lnTo>
                  <a:lnTo>
                    <a:pt x="1157" y="962"/>
                  </a:lnTo>
                  <a:lnTo>
                    <a:pt x="1159" y="962"/>
                  </a:lnTo>
                  <a:lnTo>
                    <a:pt x="1163" y="964"/>
                  </a:lnTo>
                  <a:lnTo>
                    <a:pt x="1168" y="966"/>
                  </a:lnTo>
                  <a:lnTo>
                    <a:pt x="1172" y="966"/>
                  </a:lnTo>
                  <a:lnTo>
                    <a:pt x="1175" y="966"/>
                  </a:lnTo>
                  <a:lnTo>
                    <a:pt x="1179" y="968"/>
                  </a:lnTo>
                  <a:lnTo>
                    <a:pt x="1183" y="968"/>
                  </a:lnTo>
                  <a:lnTo>
                    <a:pt x="1188" y="968"/>
                  </a:lnTo>
                  <a:lnTo>
                    <a:pt x="1192" y="969"/>
                  </a:lnTo>
                  <a:lnTo>
                    <a:pt x="1197" y="971"/>
                  </a:lnTo>
                  <a:lnTo>
                    <a:pt x="1203" y="973"/>
                  </a:lnTo>
                  <a:lnTo>
                    <a:pt x="1208" y="973"/>
                  </a:lnTo>
                  <a:lnTo>
                    <a:pt x="1214" y="975"/>
                  </a:lnTo>
                  <a:lnTo>
                    <a:pt x="1219" y="975"/>
                  </a:lnTo>
                  <a:lnTo>
                    <a:pt x="1224" y="977"/>
                  </a:lnTo>
                  <a:lnTo>
                    <a:pt x="1232" y="977"/>
                  </a:lnTo>
                  <a:lnTo>
                    <a:pt x="1237" y="979"/>
                  </a:lnTo>
                  <a:lnTo>
                    <a:pt x="1244" y="980"/>
                  </a:lnTo>
                  <a:lnTo>
                    <a:pt x="1252" y="980"/>
                  </a:lnTo>
                  <a:lnTo>
                    <a:pt x="1257" y="982"/>
                  </a:lnTo>
                  <a:lnTo>
                    <a:pt x="1264" y="984"/>
                  </a:lnTo>
                  <a:lnTo>
                    <a:pt x="1272" y="984"/>
                  </a:lnTo>
                  <a:lnTo>
                    <a:pt x="1279" y="986"/>
                  </a:lnTo>
                  <a:lnTo>
                    <a:pt x="1284" y="986"/>
                  </a:lnTo>
                  <a:lnTo>
                    <a:pt x="1293" y="988"/>
                  </a:lnTo>
                  <a:lnTo>
                    <a:pt x="1301" y="989"/>
                  </a:lnTo>
                  <a:lnTo>
                    <a:pt x="1308" y="989"/>
                  </a:lnTo>
                  <a:lnTo>
                    <a:pt x="1313" y="989"/>
                  </a:lnTo>
                  <a:lnTo>
                    <a:pt x="1321" y="991"/>
                  </a:lnTo>
                  <a:lnTo>
                    <a:pt x="1328" y="991"/>
                  </a:lnTo>
                  <a:lnTo>
                    <a:pt x="1335" y="993"/>
                  </a:lnTo>
                  <a:lnTo>
                    <a:pt x="1342" y="993"/>
                  </a:lnTo>
                  <a:lnTo>
                    <a:pt x="1350" y="993"/>
                  </a:lnTo>
                  <a:lnTo>
                    <a:pt x="1357" y="993"/>
                  </a:lnTo>
                  <a:lnTo>
                    <a:pt x="1364" y="995"/>
                  </a:lnTo>
                  <a:lnTo>
                    <a:pt x="1370" y="995"/>
                  </a:lnTo>
                  <a:lnTo>
                    <a:pt x="1377" y="995"/>
                  </a:lnTo>
                  <a:lnTo>
                    <a:pt x="1384" y="995"/>
                  </a:lnTo>
                  <a:lnTo>
                    <a:pt x="1392" y="995"/>
                  </a:lnTo>
                  <a:lnTo>
                    <a:pt x="1397" y="993"/>
                  </a:lnTo>
                  <a:lnTo>
                    <a:pt x="1402" y="993"/>
                  </a:lnTo>
                  <a:lnTo>
                    <a:pt x="1410" y="993"/>
                  </a:lnTo>
                  <a:lnTo>
                    <a:pt x="1415" y="993"/>
                  </a:lnTo>
                  <a:lnTo>
                    <a:pt x="1421" y="991"/>
                  </a:lnTo>
                  <a:lnTo>
                    <a:pt x="1426" y="991"/>
                  </a:lnTo>
                  <a:lnTo>
                    <a:pt x="1431" y="989"/>
                  </a:lnTo>
                  <a:lnTo>
                    <a:pt x="1437" y="989"/>
                  </a:lnTo>
                  <a:lnTo>
                    <a:pt x="1441" y="988"/>
                  </a:lnTo>
                  <a:lnTo>
                    <a:pt x="1444" y="986"/>
                  </a:lnTo>
                  <a:lnTo>
                    <a:pt x="1450" y="984"/>
                  </a:lnTo>
                  <a:lnTo>
                    <a:pt x="1453" y="982"/>
                  </a:lnTo>
                  <a:lnTo>
                    <a:pt x="1457" y="980"/>
                  </a:lnTo>
                  <a:lnTo>
                    <a:pt x="1461" y="979"/>
                  </a:lnTo>
                  <a:lnTo>
                    <a:pt x="1462" y="977"/>
                  </a:lnTo>
                  <a:lnTo>
                    <a:pt x="1466" y="975"/>
                  </a:lnTo>
                  <a:lnTo>
                    <a:pt x="1470" y="968"/>
                  </a:lnTo>
                  <a:lnTo>
                    <a:pt x="1473" y="962"/>
                  </a:lnTo>
                  <a:lnTo>
                    <a:pt x="1473" y="959"/>
                  </a:lnTo>
                  <a:lnTo>
                    <a:pt x="1473" y="955"/>
                  </a:lnTo>
                  <a:lnTo>
                    <a:pt x="1473" y="951"/>
                  </a:lnTo>
                  <a:lnTo>
                    <a:pt x="1475" y="950"/>
                  </a:lnTo>
                  <a:lnTo>
                    <a:pt x="1475" y="944"/>
                  </a:lnTo>
                  <a:lnTo>
                    <a:pt x="1477" y="940"/>
                  </a:lnTo>
                  <a:lnTo>
                    <a:pt x="1477" y="939"/>
                  </a:lnTo>
                  <a:lnTo>
                    <a:pt x="1477" y="935"/>
                  </a:lnTo>
                  <a:lnTo>
                    <a:pt x="1477" y="930"/>
                  </a:lnTo>
                  <a:lnTo>
                    <a:pt x="1479" y="928"/>
                  </a:lnTo>
                  <a:lnTo>
                    <a:pt x="1479" y="922"/>
                  </a:lnTo>
                  <a:lnTo>
                    <a:pt x="1479" y="919"/>
                  </a:lnTo>
                  <a:lnTo>
                    <a:pt x="1479" y="915"/>
                  </a:lnTo>
                  <a:lnTo>
                    <a:pt x="1481" y="911"/>
                  </a:lnTo>
                  <a:lnTo>
                    <a:pt x="1481" y="908"/>
                  </a:lnTo>
                  <a:lnTo>
                    <a:pt x="1481" y="906"/>
                  </a:lnTo>
                  <a:lnTo>
                    <a:pt x="1481" y="900"/>
                  </a:lnTo>
                  <a:lnTo>
                    <a:pt x="1481" y="899"/>
                  </a:lnTo>
                  <a:lnTo>
                    <a:pt x="1481" y="893"/>
                  </a:lnTo>
                  <a:lnTo>
                    <a:pt x="1481" y="890"/>
                  </a:lnTo>
                  <a:lnTo>
                    <a:pt x="1481" y="886"/>
                  </a:lnTo>
                  <a:lnTo>
                    <a:pt x="1481" y="882"/>
                  </a:lnTo>
                  <a:lnTo>
                    <a:pt x="1481" y="879"/>
                  </a:lnTo>
                  <a:lnTo>
                    <a:pt x="1482" y="877"/>
                  </a:lnTo>
                  <a:lnTo>
                    <a:pt x="1481" y="873"/>
                  </a:lnTo>
                  <a:lnTo>
                    <a:pt x="1481" y="870"/>
                  </a:lnTo>
                  <a:lnTo>
                    <a:pt x="1481" y="866"/>
                  </a:lnTo>
                  <a:lnTo>
                    <a:pt x="1481" y="862"/>
                  </a:lnTo>
                  <a:lnTo>
                    <a:pt x="1481" y="859"/>
                  </a:lnTo>
                  <a:lnTo>
                    <a:pt x="1481" y="855"/>
                  </a:lnTo>
                  <a:lnTo>
                    <a:pt x="1481" y="851"/>
                  </a:lnTo>
                  <a:lnTo>
                    <a:pt x="1481" y="850"/>
                  </a:lnTo>
                  <a:lnTo>
                    <a:pt x="1481" y="846"/>
                  </a:lnTo>
                  <a:lnTo>
                    <a:pt x="1481" y="842"/>
                  </a:lnTo>
                  <a:lnTo>
                    <a:pt x="1481" y="839"/>
                  </a:lnTo>
                  <a:lnTo>
                    <a:pt x="1481" y="837"/>
                  </a:lnTo>
                  <a:lnTo>
                    <a:pt x="1479" y="830"/>
                  </a:lnTo>
                  <a:lnTo>
                    <a:pt x="1479" y="824"/>
                  </a:lnTo>
                  <a:lnTo>
                    <a:pt x="1479" y="819"/>
                  </a:lnTo>
                  <a:lnTo>
                    <a:pt x="1477" y="813"/>
                  </a:lnTo>
                  <a:lnTo>
                    <a:pt x="1477" y="808"/>
                  </a:lnTo>
                  <a:lnTo>
                    <a:pt x="1475" y="804"/>
                  </a:lnTo>
                  <a:lnTo>
                    <a:pt x="1473" y="799"/>
                  </a:lnTo>
                  <a:lnTo>
                    <a:pt x="1473" y="795"/>
                  </a:lnTo>
                  <a:lnTo>
                    <a:pt x="1471" y="792"/>
                  </a:lnTo>
                  <a:lnTo>
                    <a:pt x="1470" y="788"/>
                  </a:lnTo>
                  <a:lnTo>
                    <a:pt x="1468" y="782"/>
                  </a:lnTo>
                  <a:lnTo>
                    <a:pt x="1464" y="779"/>
                  </a:lnTo>
                  <a:lnTo>
                    <a:pt x="1462" y="777"/>
                  </a:lnTo>
                  <a:lnTo>
                    <a:pt x="1459" y="777"/>
                  </a:lnTo>
                  <a:lnTo>
                    <a:pt x="1455" y="775"/>
                  </a:lnTo>
                  <a:lnTo>
                    <a:pt x="1451" y="775"/>
                  </a:lnTo>
                  <a:lnTo>
                    <a:pt x="1446" y="775"/>
                  </a:lnTo>
                  <a:lnTo>
                    <a:pt x="1441" y="775"/>
                  </a:lnTo>
                  <a:lnTo>
                    <a:pt x="1435" y="775"/>
                  </a:lnTo>
                  <a:lnTo>
                    <a:pt x="1430" y="775"/>
                  </a:lnTo>
                  <a:lnTo>
                    <a:pt x="1424" y="775"/>
                  </a:lnTo>
                  <a:lnTo>
                    <a:pt x="1421" y="775"/>
                  </a:lnTo>
                  <a:lnTo>
                    <a:pt x="1419" y="775"/>
                  </a:lnTo>
                  <a:lnTo>
                    <a:pt x="1415" y="775"/>
                  </a:lnTo>
                  <a:lnTo>
                    <a:pt x="1411" y="775"/>
                  </a:lnTo>
                  <a:lnTo>
                    <a:pt x="1408" y="775"/>
                  </a:lnTo>
                  <a:lnTo>
                    <a:pt x="1402" y="775"/>
                  </a:lnTo>
                  <a:lnTo>
                    <a:pt x="1401" y="777"/>
                  </a:lnTo>
                  <a:lnTo>
                    <a:pt x="1395" y="777"/>
                  </a:lnTo>
                  <a:lnTo>
                    <a:pt x="1392" y="777"/>
                  </a:lnTo>
                  <a:lnTo>
                    <a:pt x="1388" y="777"/>
                  </a:lnTo>
                  <a:lnTo>
                    <a:pt x="1384" y="777"/>
                  </a:lnTo>
                  <a:lnTo>
                    <a:pt x="1381" y="777"/>
                  </a:lnTo>
                  <a:lnTo>
                    <a:pt x="1375" y="779"/>
                  </a:lnTo>
                  <a:lnTo>
                    <a:pt x="1372" y="779"/>
                  </a:lnTo>
                  <a:lnTo>
                    <a:pt x="1368" y="779"/>
                  </a:lnTo>
                  <a:lnTo>
                    <a:pt x="1364" y="779"/>
                  </a:lnTo>
                  <a:lnTo>
                    <a:pt x="1361" y="781"/>
                  </a:lnTo>
                  <a:lnTo>
                    <a:pt x="1355" y="781"/>
                  </a:lnTo>
                  <a:lnTo>
                    <a:pt x="1352" y="781"/>
                  </a:lnTo>
                  <a:lnTo>
                    <a:pt x="1348" y="781"/>
                  </a:lnTo>
                  <a:lnTo>
                    <a:pt x="1344" y="782"/>
                  </a:lnTo>
                  <a:lnTo>
                    <a:pt x="1341" y="782"/>
                  </a:lnTo>
                  <a:lnTo>
                    <a:pt x="1337" y="782"/>
                  </a:lnTo>
                  <a:lnTo>
                    <a:pt x="1333" y="782"/>
                  </a:lnTo>
                  <a:lnTo>
                    <a:pt x="1330" y="784"/>
                  </a:lnTo>
                  <a:lnTo>
                    <a:pt x="1326" y="784"/>
                  </a:lnTo>
                  <a:lnTo>
                    <a:pt x="1322" y="784"/>
                  </a:lnTo>
                  <a:lnTo>
                    <a:pt x="1321" y="784"/>
                  </a:lnTo>
                  <a:lnTo>
                    <a:pt x="1317" y="786"/>
                  </a:lnTo>
                  <a:lnTo>
                    <a:pt x="1313" y="786"/>
                  </a:lnTo>
                  <a:lnTo>
                    <a:pt x="1312" y="788"/>
                  </a:lnTo>
                  <a:lnTo>
                    <a:pt x="1304" y="788"/>
                  </a:lnTo>
                  <a:lnTo>
                    <a:pt x="1301" y="788"/>
                  </a:lnTo>
                  <a:lnTo>
                    <a:pt x="1295" y="788"/>
                  </a:lnTo>
                  <a:lnTo>
                    <a:pt x="1293" y="790"/>
                  </a:lnTo>
                  <a:lnTo>
                    <a:pt x="1288" y="790"/>
                  </a:lnTo>
                  <a:lnTo>
                    <a:pt x="1286" y="792"/>
                  </a:lnTo>
                  <a:lnTo>
                    <a:pt x="1286" y="790"/>
                  </a:lnTo>
                  <a:lnTo>
                    <a:pt x="1286" y="788"/>
                  </a:lnTo>
                  <a:lnTo>
                    <a:pt x="1286" y="784"/>
                  </a:lnTo>
                  <a:lnTo>
                    <a:pt x="1288" y="779"/>
                  </a:lnTo>
                  <a:lnTo>
                    <a:pt x="1288" y="775"/>
                  </a:lnTo>
                  <a:lnTo>
                    <a:pt x="1288" y="772"/>
                  </a:lnTo>
                  <a:lnTo>
                    <a:pt x="1288" y="768"/>
                  </a:lnTo>
                  <a:lnTo>
                    <a:pt x="1288" y="766"/>
                  </a:lnTo>
                  <a:lnTo>
                    <a:pt x="1288" y="761"/>
                  </a:lnTo>
                  <a:lnTo>
                    <a:pt x="1290" y="757"/>
                  </a:lnTo>
                  <a:lnTo>
                    <a:pt x="1290" y="753"/>
                  </a:lnTo>
                  <a:lnTo>
                    <a:pt x="1292" y="748"/>
                  </a:lnTo>
                  <a:lnTo>
                    <a:pt x="1292" y="743"/>
                  </a:lnTo>
                  <a:lnTo>
                    <a:pt x="1292" y="739"/>
                  </a:lnTo>
                  <a:lnTo>
                    <a:pt x="1292" y="733"/>
                  </a:lnTo>
                  <a:lnTo>
                    <a:pt x="1293" y="728"/>
                  </a:lnTo>
                  <a:lnTo>
                    <a:pt x="1293" y="721"/>
                  </a:lnTo>
                  <a:lnTo>
                    <a:pt x="1293" y="715"/>
                  </a:lnTo>
                  <a:lnTo>
                    <a:pt x="1293" y="710"/>
                  </a:lnTo>
                  <a:lnTo>
                    <a:pt x="1295" y="704"/>
                  </a:lnTo>
                  <a:lnTo>
                    <a:pt x="1295" y="697"/>
                  </a:lnTo>
                  <a:lnTo>
                    <a:pt x="1295" y="692"/>
                  </a:lnTo>
                  <a:lnTo>
                    <a:pt x="1297" y="686"/>
                  </a:lnTo>
                  <a:lnTo>
                    <a:pt x="1297" y="679"/>
                  </a:lnTo>
                  <a:lnTo>
                    <a:pt x="1297" y="672"/>
                  </a:lnTo>
                  <a:lnTo>
                    <a:pt x="1299" y="666"/>
                  </a:lnTo>
                  <a:lnTo>
                    <a:pt x="1299" y="659"/>
                  </a:lnTo>
                  <a:lnTo>
                    <a:pt x="1301" y="654"/>
                  </a:lnTo>
                  <a:lnTo>
                    <a:pt x="1301" y="646"/>
                  </a:lnTo>
                  <a:lnTo>
                    <a:pt x="1301" y="639"/>
                  </a:lnTo>
                  <a:lnTo>
                    <a:pt x="1301" y="634"/>
                  </a:lnTo>
                  <a:lnTo>
                    <a:pt x="1301" y="626"/>
                  </a:lnTo>
                  <a:lnTo>
                    <a:pt x="1301" y="619"/>
                  </a:lnTo>
                  <a:lnTo>
                    <a:pt x="1303" y="614"/>
                  </a:lnTo>
                  <a:lnTo>
                    <a:pt x="1303" y="606"/>
                  </a:lnTo>
                  <a:lnTo>
                    <a:pt x="1303" y="601"/>
                  </a:lnTo>
                  <a:lnTo>
                    <a:pt x="1303" y="594"/>
                  </a:lnTo>
                  <a:lnTo>
                    <a:pt x="1303" y="586"/>
                  </a:lnTo>
                  <a:lnTo>
                    <a:pt x="1303" y="581"/>
                  </a:lnTo>
                  <a:lnTo>
                    <a:pt x="1303" y="575"/>
                  </a:lnTo>
                  <a:lnTo>
                    <a:pt x="1303" y="568"/>
                  </a:lnTo>
                  <a:lnTo>
                    <a:pt x="1303" y="563"/>
                  </a:lnTo>
                  <a:lnTo>
                    <a:pt x="1303" y="557"/>
                  </a:lnTo>
                  <a:lnTo>
                    <a:pt x="1303" y="552"/>
                  </a:lnTo>
                  <a:lnTo>
                    <a:pt x="1303" y="546"/>
                  </a:lnTo>
                  <a:lnTo>
                    <a:pt x="1301" y="541"/>
                  </a:lnTo>
                  <a:lnTo>
                    <a:pt x="1301" y="536"/>
                  </a:lnTo>
                  <a:lnTo>
                    <a:pt x="1301" y="530"/>
                  </a:lnTo>
                  <a:lnTo>
                    <a:pt x="1301" y="525"/>
                  </a:lnTo>
                  <a:lnTo>
                    <a:pt x="1299" y="521"/>
                  </a:lnTo>
                  <a:lnTo>
                    <a:pt x="1299" y="517"/>
                  </a:lnTo>
                  <a:lnTo>
                    <a:pt x="1299" y="514"/>
                  </a:lnTo>
                  <a:lnTo>
                    <a:pt x="1297" y="510"/>
                  </a:lnTo>
                  <a:lnTo>
                    <a:pt x="1297" y="506"/>
                  </a:lnTo>
                  <a:lnTo>
                    <a:pt x="1295" y="503"/>
                  </a:lnTo>
                  <a:lnTo>
                    <a:pt x="1295" y="499"/>
                  </a:lnTo>
                  <a:lnTo>
                    <a:pt x="1292" y="496"/>
                  </a:lnTo>
                  <a:lnTo>
                    <a:pt x="1290" y="492"/>
                  </a:lnTo>
                  <a:lnTo>
                    <a:pt x="1284" y="488"/>
                  </a:lnTo>
                  <a:lnTo>
                    <a:pt x="1281" y="487"/>
                  </a:lnTo>
                  <a:lnTo>
                    <a:pt x="1277" y="485"/>
                  </a:lnTo>
                  <a:lnTo>
                    <a:pt x="1273" y="483"/>
                  </a:lnTo>
                  <a:lnTo>
                    <a:pt x="1270" y="481"/>
                  </a:lnTo>
                  <a:lnTo>
                    <a:pt x="1266" y="481"/>
                  </a:lnTo>
                  <a:lnTo>
                    <a:pt x="1261" y="479"/>
                  </a:lnTo>
                  <a:lnTo>
                    <a:pt x="1255" y="479"/>
                  </a:lnTo>
                  <a:lnTo>
                    <a:pt x="1252" y="477"/>
                  </a:lnTo>
                  <a:lnTo>
                    <a:pt x="1246" y="477"/>
                  </a:lnTo>
                  <a:lnTo>
                    <a:pt x="1241" y="476"/>
                  </a:lnTo>
                  <a:lnTo>
                    <a:pt x="1235" y="476"/>
                  </a:lnTo>
                  <a:lnTo>
                    <a:pt x="1230" y="474"/>
                  </a:lnTo>
                  <a:lnTo>
                    <a:pt x="1224" y="474"/>
                  </a:lnTo>
                  <a:lnTo>
                    <a:pt x="1217" y="474"/>
                  </a:lnTo>
                  <a:lnTo>
                    <a:pt x="1212" y="472"/>
                  </a:lnTo>
                  <a:lnTo>
                    <a:pt x="1204" y="472"/>
                  </a:lnTo>
                  <a:lnTo>
                    <a:pt x="1199" y="472"/>
                  </a:lnTo>
                  <a:lnTo>
                    <a:pt x="1192" y="470"/>
                  </a:lnTo>
                  <a:lnTo>
                    <a:pt x="1184" y="470"/>
                  </a:lnTo>
                  <a:lnTo>
                    <a:pt x="1177" y="470"/>
                  </a:lnTo>
                  <a:lnTo>
                    <a:pt x="1172" y="470"/>
                  </a:lnTo>
                  <a:lnTo>
                    <a:pt x="1164" y="468"/>
                  </a:lnTo>
                  <a:lnTo>
                    <a:pt x="1155" y="468"/>
                  </a:lnTo>
                  <a:lnTo>
                    <a:pt x="1148" y="468"/>
                  </a:lnTo>
                  <a:lnTo>
                    <a:pt x="1143" y="468"/>
                  </a:lnTo>
                  <a:lnTo>
                    <a:pt x="1135" y="467"/>
                  </a:lnTo>
                  <a:lnTo>
                    <a:pt x="1128" y="467"/>
                  </a:lnTo>
                  <a:lnTo>
                    <a:pt x="1121" y="467"/>
                  </a:lnTo>
                  <a:lnTo>
                    <a:pt x="1114" y="467"/>
                  </a:lnTo>
                  <a:lnTo>
                    <a:pt x="1106" y="467"/>
                  </a:lnTo>
                  <a:lnTo>
                    <a:pt x="1097" y="467"/>
                  </a:lnTo>
                  <a:lnTo>
                    <a:pt x="1090" y="467"/>
                  </a:lnTo>
                  <a:lnTo>
                    <a:pt x="1085" y="467"/>
                  </a:lnTo>
                  <a:lnTo>
                    <a:pt x="1075" y="467"/>
                  </a:lnTo>
                  <a:lnTo>
                    <a:pt x="1070" y="467"/>
                  </a:lnTo>
                  <a:lnTo>
                    <a:pt x="1063" y="467"/>
                  </a:lnTo>
                  <a:lnTo>
                    <a:pt x="1056" y="467"/>
                  </a:lnTo>
                  <a:lnTo>
                    <a:pt x="1050" y="467"/>
                  </a:lnTo>
                  <a:lnTo>
                    <a:pt x="1043" y="467"/>
                  </a:lnTo>
                  <a:lnTo>
                    <a:pt x="1037" y="467"/>
                  </a:lnTo>
                  <a:lnTo>
                    <a:pt x="1030" y="467"/>
                  </a:lnTo>
                  <a:lnTo>
                    <a:pt x="1025" y="467"/>
                  </a:lnTo>
                  <a:lnTo>
                    <a:pt x="1019" y="467"/>
                  </a:lnTo>
                  <a:lnTo>
                    <a:pt x="1014" y="467"/>
                  </a:lnTo>
                  <a:lnTo>
                    <a:pt x="1008" y="467"/>
                  </a:lnTo>
                  <a:lnTo>
                    <a:pt x="1003" y="467"/>
                  </a:lnTo>
                  <a:lnTo>
                    <a:pt x="997" y="467"/>
                  </a:lnTo>
                  <a:lnTo>
                    <a:pt x="992" y="467"/>
                  </a:lnTo>
                  <a:lnTo>
                    <a:pt x="988" y="467"/>
                  </a:lnTo>
                  <a:lnTo>
                    <a:pt x="985" y="467"/>
                  </a:lnTo>
                  <a:lnTo>
                    <a:pt x="981" y="467"/>
                  </a:lnTo>
                  <a:lnTo>
                    <a:pt x="977" y="467"/>
                  </a:lnTo>
                  <a:lnTo>
                    <a:pt x="974" y="467"/>
                  </a:lnTo>
                  <a:lnTo>
                    <a:pt x="968" y="467"/>
                  </a:lnTo>
                  <a:lnTo>
                    <a:pt x="965" y="467"/>
                  </a:lnTo>
                  <a:lnTo>
                    <a:pt x="963" y="467"/>
                  </a:lnTo>
                  <a:lnTo>
                    <a:pt x="961" y="468"/>
                  </a:lnTo>
                  <a:lnTo>
                    <a:pt x="957" y="319"/>
                  </a:lnTo>
                  <a:lnTo>
                    <a:pt x="959" y="319"/>
                  </a:lnTo>
                  <a:lnTo>
                    <a:pt x="963" y="318"/>
                  </a:lnTo>
                  <a:lnTo>
                    <a:pt x="967" y="318"/>
                  </a:lnTo>
                  <a:lnTo>
                    <a:pt x="968" y="318"/>
                  </a:lnTo>
                  <a:lnTo>
                    <a:pt x="972" y="316"/>
                  </a:lnTo>
                  <a:lnTo>
                    <a:pt x="977" y="316"/>
                  </a:lnTo>
                  <a:lnTo>
                    <a:pt x="981" y="316"/>
                  </a:lnTo>
                  <a:lnTo>
                    <a:pt x="987" y="314"/>
                  </a:lnTo>
                  <a:lnTo>
                    <a:pt x="992" y="314"/>
                  </a:lnTo>
                  <a:lnTo>
                    <a:pt x="997" y="314"/>
                  </a:lnTo>
                  <a:lnTo>
                    <a:pt x="1003" y="312"/>
                  </a:lnTo>
                  <a:lnTo>
                    <a:pt x="1010" y="312"/>
                  </a:lnTo>
                  <a:lnTo>
                    <a:pt x="1016" y="310"/>
                  </a:lnTo>
                  <a:lnTo>
                    <a:pt x="1021" y="309"/>
                  </a:lnTo>
                  <a:lnTo>
                    <a:pt x="1026" y="307"/>
                  </a:lnTo>
                  <a:lnTo>
                    <a:pt x="1034" y="305"/>
                  </a:lnTo>
                  <a:lnTo>
                    <a:pt x="1039" y="305"/>
                  </a:lnTo>
                  <a:lnTo>
                    <a:pt x="1045" y="303"/>
                  </a:lnTo>
                  <a:lnTo>
                    <a:pt x="1050" y="300"/>
                  </a:lnTo>
                  <a:lnTo>
                    <a:pt x="1056" y="298"/>
                  </a:lnTo>
                  <a:lnTo>
                    <a:pt x="1061" y="296"/>
                  </a:lnTo>
                  <a:lnTo>
                    <a:pt x="1066" y="294"/>
                  </a:lnTo>
                  <a:lnTo>
                    <a:pt x="1072" y="290"/>
                  </a:lnTo>
                  <a:lnTo>
                    <a:pt x="1075" y="289"/>
                  </a:lnTo>
                  <a:lnTo>
                    <a:pt x="1079" y="285"/>
                  </a:lnTo>
                  <a:lnTo>
                    <a:pt x="1083" y="283"/>
                  </a:lnTo>
                  <a:lnTo>
                    <a:pt x="1086" y="280"/>
                  </a:lnTo>
                  <a:lnTo>
                    <a:pt x="1088" y="276"/>
                  </a:lnTo>
                  <a:lnTo>
                    <a:pt x="1090" y="272"/>
                  </a:lnTo>
                  <a:lnTo>
                    <a:pt x="1092" y="270"/>
                  </a:lnTo>
                  <a:lnTo>
                    <a:pt x="1092" y="265"/>
                  </a:lnTo>
                  <a:lnTo>
                    <a:pt x="1090" y="260"/>
                  </a:lnTo>
                  <a:lnTo>
                    <a:pt x="1090" y="256"/>
                  </a:lnTo>
                  <a:lnTo>
                    <a:pt x="1088" y="254"/>
                  </a:lnTo>
                  <a:lnTo>
                    <a:pt x="1088" y="250"/>
                  </a:lnTo>
                  <a:lnTo>
                    <a:pt x="1086" y="247"/>
                  </a:lnTo>
                  <a:lnTo>
                    <a:pt x="1085" y="241"/>
                  </a:lnTo>
                  <a:lnTo>
                    <a:pt x="1085" y="238"/>
                  </a:lnTo>
                  <a:lnTo>
                    <a:pt x="1083" y="232"/>
                  </a:lnTo>
                  <a:lnTo>
                    <a:pt x="1081" y="229"/>
                  </a:lnTo>
                  <a:lnTo>
                    <a:pt x="1079" y="225"/>
                  </a:lnTo>
                  <a:lnTo>
                    <a:pt x="1077" y="220"/>
                  </a:lnTo>
                  <a:lnTo>
                    <a:pt x="1075" y="216"/>
                  </a:lnTo>
                  <a:lnTo>
                    <a:pt x="1074" y="211"/>
                  </a:lnTo>
                  <a:lnTo>
                    <a:pt x="1070" y="205"/>
                  </a:lnTo>
                  <a:lnTo>
                    <a:pt x="1066" y="200"/>
                  </a:lnTo>
                  <a:lnTo>
                    <a:pt x="1065" y="194"/>
                  </a:lnTo>
                  <a:lnTo>
                    <a:pt x="1063" y="189"/>
                  </a:lnTo>
                  <a:lnTo>
                    <a:pt x="1059" y="183"/>
                  </a:lnTo>
                  <a:lnTo>
                    <a:pt x="1056" y="178"/>
                  </a:lnTo>
                  <a:lnTo>
                    <a:pt x="1054" y="172"/>
                  </a:lnTo>
                  <a:lnTo>
                    <a:pt x="1050" y="167"/>
                  </a:lnTo>
                  <a:lnTo>
                    <a:pt x="1046" y="162"/>
                  </a:lnTo>
                  <a:lnTo>
                    <a:pt x="1043" y="154"/>
                  </a:lnTo>
                  <a:lnTo>
                    <a:pt x="1039" y="149"/>
                  </a:lnTo>
                  <a:lnTo>
                    <a:pt x="1037" y="143"/>
                  </a:lnTo>
                  <a:lnTo>
                    <a:pt x="1034" y="138"/>
                  </a:lnTo>
                  <a:lnTo>
                    <a:pt x="1030" y="132"/>
                  </a:lnTo>
                  <a:lnTo>
                    <a:pt x="1026" y="125"/>
                  </a:lnTo>
                  <a:lnTo>
                    <a:pt x="1023" y="122"/>
                  </a:lnTo>
                  <a:lnTo>
                    <a:pt x="1019" y="114"/>
                  </a:lnTo>
                  <a:lnTo>
                    <a:pt x="1016" y="109"/>
                  </a:lnTo>
                  <a:lnTo>
                    <a:pt x="1010" y="103"/>
                  </a:lnTo>
                  <a:lnTo>
                    <a:pt x="1008" y="98"/>
                  </a:lnTo>
                  <a:lnTo>
                    <a:pt x="1003" y="91"/>
                  </a:lnTo>
                  <a:lnTo>
                    <a:pt x="999" y="85"/>
                  </a:lnTo>
                  <a:lnTo>
                    <a:pt x="996" y="82"/>
                  </a:lnTo>
                  <a:lnTo>
                    <a:pt x="992" y="76"/>
                  </a:lnTo>
                  <a:lnTo>
                    <a:pt x="988" y="71"/>
                  </a:lnTo>
                  <a:lnTo>
                    <a:pt x="985" y="65"/>
                  </a:lnTo>
                  <a:lnTo>
                    <a:pt x="981" y="60"/>
                  </a:lnTo>
                  <a:lnTo>
                    <a:pt x="977" y="54"/>
                  </a:lnTo>
                  <a:lnTo>
                    <a:pt x="974" y="51"/>
                  </a:lnTo>
                  <a:lnTo>
                    <a:pt x="970" y="45"/>
                  </a:lnTo>
                  <a:lnTo>
                    <a:pt x="967" y="42"/>
                  </a:lnTo>
                  <a:lnTo>
                    <a:pt x="963" y="38"/>
                  </a:lnTo>
                  <a:lnTo>
                    <a:pt x="959" y="33"/>
                  </a:lnTo>
                  <a:lnTo>
                    <a:pt x="956" y="29"/>
                  </a:lnTo>
                  <a:lnTo>
                    <a:pt x="952" y="25"/>
                  </a:lnTo>
                  <a:lnTo>
                    <a:pt x="948" y="22"/>
                  </a:lnTo>
                  <a:lnTo>
                    <a:pt x="945" y="18"/>
                  </a:lnTo>
                  <a:lnTo>
                    <a:pt x="941" y="14"/>
                  </a:lnTo>
                  <a:lnTo>
                    <a:pt x="937" y="13"/>
                  </a:lnTo>
                  <a:lnTo>
                    <a:pt x="936" y="11"/>
                  </a:lnTo>
                  <a:lnTo>
                    <a:pt x="928" y="5"/>
                  </a:lnTo>
                  <a:lnTo>
                    <a:pt x="925" y="2"/>
                  </a:lnTo>
                  <a:lnTo>
                    <a:pt x="919" y="0"/>
                  </a:lnTo>
                  <a:lnTo>
                    <a:pt x="916" y="0"/>
                  </a:lnTo>
                  <a:lnTo>
                    <a:pt x="912" y="0"/>
                  </a:lnTo>
                  <a:lnTo>
                    <a:pt x="908" y="0"/>
                  </a:lnTo>
                  <a:lnTo>
                    <a:pt x="907" y="0"/>
                  </a:lnTo>
                  <a:lnTo>
                    <a:pt x="903" y="0"/>
                  </a:lnTo>
                  <a:lnTo>
                    <a:pt x="899" y="0"/>
                  </a:lnTo>
                  <a:lnTo>
                    <a:pt x="898" y="0"/>
                  </a:lnTo>
                  <a:lnTo>
                    <a:pt x="894" y="0"/>
                  </a:lnTo>
                  <a:lnTo>
                    <a:pt x="890" y="0"/>
                  </a:lnTo>
                  <a:lnTo>
                    <a:pt x="885" y="0"/>
                  </a:lnTo>
                  <a:lnTo>
                    <a:pt x="881" y="0"/>
                  </a:lnTo>
                  <a:lnTo>
                    <a:pt x="876" y="0"/>
                  </a:lnTo>
                  <a:lnTo>
                    <a:pt x="872" y="2"/>
                  </a:lnTo>
                  <a:lnTo>
                    <a:pt x="867" y="2"/>
                  </a:lnTo>
                  <a:lnTo>
                    <a:pt x="861" y="2"/>
                  </a:lnTo>
                  <a:lnTo>
                    <a:pt x="858" y="2"/>
                  </a:lnTo>
                  <a:lnTo>
                    <a:pt x="852" y="4"/>
                  </a:lnTo>
                  <a:lnTo>
                    <a:pt x="847" y="4"/>
                  </a:lnTo>
                  <a:lnTo>
                    <a:pt x="841" y="4"/>
                  </a:lnTo>
                  <a:lnTo>
                    <a:pt x="834" y="4"/>
                  </a:lnTo>
                  <a:lnTo>
                    <a:pt x="828" y="5"/>
                  </a:lnTo>
                  <a:lnTo>
                    <a:pt x="823" y="5"/>
                  </a:lnTo>
                  <a:lnTo>
                    <a:pt x="816" y="7"/>
                  </a:lnTo>
                  <a:lnTo>
                    <a:pt x="810" y="7"/>
                  </a:lnTo>
                  <a:lnTo>
                    <a:pt x="803" y="9"/>
                  </a:lnTo>
                  <a:lnTo>
                    <a:pt x="796" y="9"/>
                  </a:lnTo>
                  <a:lnTo>
                    <a:pt x="789" y="11"/>
                  </a:lnTo>
                  <a:lnTo>
                    <a:pt x="781" y="11"/>
                  </a:lnTo>
                  <a:lnTo>
                    <a:pt x="776" y="13"/>
                  </a:lnTo>
                  <a:lnTo>
                    <a:pt x="769" y="13"/>
                  </a:lnTo>
                  <a:lnTo>
                    <a:pt x="761" y="13"/>
                  </a:lnTo>
                  <a:lnTo>
                    <a:pt x="752" y="14"/>
                  </a:lnTo>
                  <a:lnTo>
                    <a:pt x="745" y="16"/>
                  </a:lnTo>
                  <a:lnTo>
                    <a:pt x="738" y="16"/>
                  </a:lnTo>
                  <a:lnTo>
                    <a:pt x="729" y="18"/>
                  </a:lnTo>
                  <a:lnTo>
                    <a:pt x="720" y="18"/>
                  </a:lnTo>
                  <a:lnTo>
                    <a:pt x="712" y="20"/>
                  </a:lnTo>
                  <a:lnTo>
                    <a:pt x="703" y="20"/>
                  </a:lnTo>
                  <a:lnTo>
                    <a:pt x="696" y="22"/>
                  </a:lnTo>
                  <a:lnTo>
                    <a:pt x="687" y="22"/>
                  </a:lnTo>
                  <a:lnTo>
                    <a:pt x="678" y="24"/>
                  </a:lnTo>
                  <a:lnTo>
                    <a:pt x="669" y="24"/>
                  </a:lnTo>
                  <a:lnTo>
                    <a:pt x="660" y="25"/>
                  </a:lnTo>
                  <a:lnTo>
                    <a:pt x="651" y="25"/>
                  </a:lnTo>
                  <a:lnTo>
                    <a:pt x="643" y="27"/>
                  </a:lnTo>
                  <a:lnTo>
                    <a:pt x="632" y="27"/>
                  </a:lnTo>
                  <a:lnTo>
                    <a:pt x="623" y="29"/>
                  </a:lnTo>
                  <a:lnTo>
                    <a:pt x="614" y="29"/>
                  </a:lnTo>
                  <a:lnTo>
                    <a:pt x="605" y="31"/>
                  </a:lnTo>
                  <a:lnTo>
                    <a:pt x="596" y="31"/>
                  </a:lnTo>
                  <a:lnTo>
                    <a:pt x="587" y="33"/>
                  </a:lnTo>
                  <a:lnTo>
                    <a:pt x="576" y="33"/>
                  </a:lnTo>
                  <a:lnTo>
                    <a:pt x="567" y="34"/>
                  </a:lnTo>
                  <a:lnTo>
                    <a:pt x="558" y="34"/>
                  </a:lnTo>
                  <a:lnTo>
                    <a:pt x="549" y="36"/>
                  </a:lnTo>
                  <a:lnTo>
                    <a:pt x="538" y="36"/>
                  </a:lnTo>
                  <a:lnTo>
                    <a:pt x="529" y="38"/>
                  </a:lnTo>
                  <a:lnTo>
                    <a:pt x="518" y="38"/>
                  </a:lnTo>
                  <a:lnTo>
                    <a:pt x="509" y="38"/>
                  </a:lnTo>
                  <a:lnTo>
                    <a:pt x="498" y="40"/>
                  </a:lnTo>
                  <a:lnTo>
                    <a:pt x="489" y="40"/>
                  </a:lnTo>
                  <a:lnTo>
                    <a:pt x="478" y="42"/>
                  </a:lnTo>
                  <a:lnTo>
                    <a:pt x="469" y="42"/>
                  </a:lnTo>
                  <a:lnTo>
                    <a:pt x="460" y="42"/>
                  </a:lnTo>
                  <a:lnTo>
                    <a:pt x="449" y="44"/>
                  </a:lnTo>
                  <a:lnTo>
                    <a:pt x="440" y="44"/>
                  </a:lnTo>
                  <a:lnTo>
                    <a:pt x="429" y="44"/>
                  </a:lnTo>
                  <a:lnTo>
                    <a:pt x="418" y="44"/>
                  </a:lnTo>
                  <a:lnTo>
                    <a:pt x="409" y="45"/>
                  </a:lnTo>
                  <a:lnTo>
                    <a:pt x="398" y="45"/>
                  </a:lnTo>
                  <a:lnTo>
                    <a:pt x="389" y="45"/>
                  </a:lnTo>
                  <a:lnTo>
                    <a:pt x="380" y="45"/>
                  </a:lnTo>
                  <a:lnTo>
                    <a:pt x="371" y="47"/>
                  </a:lnTo>
                  <a:lnTo>
                    <a:pt x="362" y="47"/>
                  </a:lnTo>
                  <a:lnTo>
                    <a:pt x="353" y="47"/>
                  </a:lnTo>
                  <a:lnTo>
                    <a:pt x="342" y="47"/>
                  </a:lnTo>
                  <a:lnTo>
                    <a:pt x="334" y="49"/>
                  </a:lnTo>
                  <a:lnTo>
                    <a:pt x="325" y="49"/>
                  </a:lnTo>
                  <a:lnTo>
                    <a:pt x="316" y="49"/>
                  </a:lnTo>
                  <a:lnTo>
                    <a:pt x="307" y="49"/>
                  </a:lnTo>
                  <a:lnTo>
                    <a:pt x="298" y="51"/>
                  </a:lnTo>
                  <a:lnTo>
                    <a:pt x="291" y="51"/>
                  </a:lnTo>
                  <a:lnTo>
                    <a:pt x="282" y="51"/>
                  </a:lnTo>
                  <a:lnTo>
                    <a:pt x="273" y="51"/>
                  </a:lnTo>
                  <a:lnTo>
                    <a:pt x="265" y="51"/>
                  </a:lnTo>
                  <a:lnTo>
                    <a:pt x="256" y="51"/>
                  </a:lnTo>
                  <a:lnTo>
                    <a:pt x="249" y="51"/>
                  </a:lnTo>
                  <a:lnTo>
                    <a:pt x="242" y="53"/>
                  </a:lnTo>
                  <a:lnTo>
                    <a:pt x="235" y="53"/>
                  </a:lnTo>
                  <a:lnTo>
                    <a:pt x="227" y="53"/>
                  </a:lnTo>
                  <a:lnTo>
                    <a:pt x="220" y="53"/>
                  </a:lnTo>
                  <a:lnTo>
                    <a:pt x="213" y="53"/>
                  </a:lnTo>
                  <a:lnTo>
                    <a:pt x="206" y="53"/>
                  </a:lnTo>
                  <a:lnTo>
                    <a:pt x="198" y="53"/>
                  </a:lnTo>
                  <a:lnTo>
                    <a:pt x="193" y="53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3" y="54"/>
                  </a:lnTo>
                  <a:lnTo>
                    <a:pt x="167" y="54"/>
                  </a:lnTo>
                  <a:lnTo>
                    <a:pt x="160" y="54"/>
                  </a:lnTo>
                  <a:lnTo>
                    <a:pt x="155" y="54"/>
                  </a:lnTo>
                  <a:lnTo>
                    <a:pt x="149" y="54"/>
                  </a:lnTo>
                  <a:lnTo>
                    <a:pt x="144" y="54"/>
                  </a:lnTo>
                  <a:lnTo>
                    <a:pt x="138" y="54"/>
                  </a:lnTo>
                  <a:lnTo>
                    <a:pt x="135" y="54"/>
                  </a:lnTo>
                  <a:lnTo>
                    <a:pt x="129" y="54"/>
                  </a:lnTo>
                  <a:lnTo>
                    <a:pt x="124" y="54"/>
                  </a:lnTo>
                  <a:lnTo>
                    <a:pt x="118" y="54"/>
                  </a:lnTo>
                  <a:lnTo>
                    <a:pt x="115" y="56"/>
                  </a:lnTo>
                  <a:lnTo>
                    <a:pt x="111" y="56"/>
                  </a:lnTo>
                  <a:lnTo>
                    <a:pt x="107" y="56"/>
                  </a:lnTo>
                  <a:lnTo>
                    <a:pt x="104" y="56"/>
                  </a:lnTo>
                  <a:lnTo>
                    <a:pt x="100" y="56"/>
                  </a:lnTo>
                  <a:lnTo>
                    <a:pt x="97" y="56"/>
                  </a:lnTo>
                  <a:lnTo>
                    <a:pt x="93" y="56"/>
                  </a:lnTo>
                  <a:lnTo>
                    <a:pt x="91" y="56"/>
                  </a:lnTo>
                  <a:lnTo>
                    <a:pt x="87" y="56"/>
                  </a:lnTo>
                  <a:lnTo>
                    <a:pt x="82" y="56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1" y="58"/>
                  </a:lnTo>
                  <a:lnTo>
                    <a:pt x="71" y="60"/>
                  </a:lnTo>
                  <a:lnTo>
                    <a:pt x="69" y="63"/>
                  </a:lnTo>
                  <a:lnTo>
                    <a:pt x="69" y="69"/>
                  </a:lnTo>
                  <a:lnTo>
                    <a:pt x="69" y="71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6" y="83"/>
                  </a:lnTo>
                  <a:lnTo>
                    <a:pt x="66" y="89"/>
                  </a:lnTo>
                  <a:lnTo>
                    <a:pt x="64" y="93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2" y="107"/>
                  </a:lnTo>
                  <a:lnTo>
                    <a:pt x="60" y="113"/>
                  </a:lnTo>
                  <a:lnTo>
                    <a:pt x="60" y="118"/>
                  </a:lnTo>
                  <a:lnTo>
                    <a:pt x="58" y="122"/>
                  </a:lnTo>
                  <a:lnTo>
                    <a:pt x="58" y="127"/>
                  </a:lnTo>
                  <a:lnTo>
                    <a:pt x="58" y="134"/>
                  </a:lnTo>
                  <a:lnTo>
                    <a:pt x="57" y="140"/>
                  </a:lnTo>
                  <a:lnTo>
                    <a:pt x="57" y="145"/>
                  </a:lnTo>
                  <a:lnTo>
                    <a:pt x="55" y="151"/>
                  </a:lnTo>
                  <a:lnTo>
                    <a:pt x="55" y="156"/>
                  </a:lnTo>
                  <a:lnTo>
                    <a:pt x="53" y="163"/>
                  </a:lnTo>
                  <a:lnTo>
                    <a:pt x="53" y="169"/>
                  </a:lnTo>
                  <a:lnTo>
                    <a:pt x="51" y="176"/>
                  </a:lnTo>
                  <a:lnTo>
                    <a:pt x="51" y="181"/>
                  </a:lnTo>
                  <a:lnTo>
                    <a:pt x="49" y="189"/>
                  </a:lnTo>
                  <a:lnTo>
                    <a:pt x="49" y="194"/>
                  </a:lnTo>
                  <a:lnTo>
                    <a:pt x="48" y="201"/>
                  </a:lnTo>
                  <a:lnTo>
                    <a:pt x="48" y="207"/>
                  </a:lnTo>
                  <a:lnTo>
                    <a:pt x="46" y="214"/>
                  </a:lnTo>
                  <a:lnTo>
                    <a:pt x="46" y="220"/>
                  </a:lnTo>
                  <a:lnTo>
                    <a:pt x="44" y="225"/>
                  </a:lnTo>
                  <a:lnTo>
                    <a:pt x="44" y="232"/>
                  </a:lnTo>
                  <a:lnTo>
                    <a:pt x="42" y="238"/>
                  </a:lnTo>
                  <a:lnTo>
                    <a:pt x="42" y="245"/>
                  </a:lnTo>
                  <a:lnTo>
                    <a:pt x="40" y="250"/>
                  </a:lnTo>
                  <a:lnTo>
                    <a:pt x="40" y="256"/>
                  </a:lnTo>
                  <a:lnTo>
                    <a:pt x="40" y="261"/>
                  </a:lnTo>
                  <a:lnTo>
                    <a:pt x="38" y="267"/>
                  </a:lnTo>
                  <a:lnTo>
                    <a:pt x="38" y="272"/>
                  </a:lnTo>
                  <a:lnTo>
                    <a:pt x="38" y="278"/>
                  </a:lnTo>
                  <a:lnTo>
                    <a:pt x="38" y="283"/>
                  </a:lnTo>
                  <a:lnTo>
                    <a:pt x="37" y="287"/>
                  </a:lnTo>
                  <a:lnTo>
                    <a:pt x="37" y="292"/>
                  </a:lnTo>
                  <a:lnTo>
                    <a:pt x="37" y="296"/>
                  </a:lnTo>
                  <a:lnTo>
                    <a:pt x="37" y="301"/>
                  </a:lnTo>
                  <a:lnTo>
                    <a:pt x="37" y="305"/>
                  </a:lnTo>
                  <a:lnTo>
                    <a:pt x="37" y="309"/>
                  </a:lnTo>
                  <a:lnTo>
                    <a:pt x="37" y="312"/>
                  </a:lnTo>
                  <a:lnTo>
                    <a:pt x="37" y="316"/>
                  </a:lnTo>
                  <a:lnTo>
                    <a:pt x="37" y="319"/>
                  </a:lnTo>
                  <a:lnTo>
                    <a:pt x="37" y="323"/>
                  </a:lnTo>
                  <a:lnTo>
                    <a:pt x="37" y="325"/>
                  </a:lnTo>
                  <a:lnTo>
                    <a:pt x="37" y="329"/>
                  </a:lnTo>
                  <a:lnTo>
                    <a:pt x="38" y="332"/>
                  </a:lnTo>
                  <a:lnTo>
                    <a:pt x="40" y="334"/>
                  </a:lnTo>
                  <a:lnTo>
                    <a:pt x="40" y="336"/>
                  </a:lnTo>
                  <a:lnTo>
                    <a:pt x="44" y="336"/>
                  </a:lnTo>
                  <a:lnTo>
                    <a:pt x="48" y="338"/>
                  </a:lnTo>
                  <a:lnTo>
                    <a:pt x="53" y="339"/>
                  </a:lnTo>
                  <a:lnTo>
                    <a:pt x="57" y="339"/>
                  </a:lnTo>
                  <a:lnTo>
                    <a:pt x="58" y="339"/>
                  </a:lnTo>
                  <a:lnTo>
                    <a:pt x="62" y="339"/>
                  </a:lnTo>
                  <a:lnTo>
                    <a:pt x="66" y="341"/>
                  </a:lnTo>
                  <a:lnTo>
                    <a:pt x="69" y="341"/>
                  </a:lnTo>
                  <a:lnTo>
                    <a:pt x="75" y="341"/>
                  </a:lnTo>
                  <a:lnTo>
                    <a:pt x="78" y="341"/>
                  </a:lnTo>
                  <a:lnTo>
                    <a:pt x="82" y="343"/>
                  </a:lnTo>
                  <a:lnTo>
                    <a:pt x="87" y="343"/>
                  </a:lnTo>
                  <a:lnTo>
                    <a:pt x="91" y="343"/>
                  </a:lnTo>
                  <a:lnTo>
                    <a:pt x="97" y="343"/>
                  </a:lnTo>
                  <a:lnTo>
                    <a:pt x="100" y="343"/>
                  </a:lnTo>
                  <a:lnTo>
                    <a:pt x="106" y="343"/>
                  </a:lnTo>
                  <a:lnTo>
                    <a:pt x="111" y="343"/>
                  </a:lnTo>
                  <a:lnTo>
                    <a:pt x="117" y="343"/>
                  </a:lnTo>
                  <a:lnTo>
                    <a:pt x="122" y="343"/>
                  </a:lnTo>
                  <a:lnTo>
                    <a:pt x="127" y="343"/>
                  </a:lnTo>
                  <a:lnTo>
                    <a:pt x="131" y="343"/>
                  </a:lnTo>
                  <a:lnTo>
                    <a:pt x="138" y="343"/>
                  </a:lnTo>
                  <a:lnTo>
                    <a:pt x="144" y="343"/>
                  </a:lnTo>
                  <a:lnTo>
                    <a:pt x="147" y="343"/>
                  </a:lnTo>
                  <a:lnTo>
                    <a:pt x="155" y="343"/>
                  </a:lnTo>
                  <a:lnTo>
                    <a:pt x="160" y="343"/>
                  </a:lnTo>
                  <a:lnTo>
                    <a:pt x="166" y="345"/>
                  </a:lnTo>
                  <a:lnTo>
                    <a:pt x="171" y="343"/>
                  </a:lnTo>
                  <a:lnTo>
                    <a:pt x="176" y="343"/>
                  </a:lnTo>
                  <a:lnTo>
                    <a:pt x="180" y="343"/>
                  </a:lnTo>
                  <a:lnTo>
                    <a:pt x="187" y="343"/>
                  </a:lnTo>
                  <a:lnTo>
                    <a:pt x="191" y="343"/>
                  </a:lnTo>
                  <a:lnTo>
                    <a:pt x="196" y="343"/>
                  </a:lnTo>
                  <a:lnTo>
                    <a:pt x="202" y="343"/>
                  </a:lnTo>
                  <a:lnTo>
                    <a:pt x="207" y="343"/>
                  </a:lnTo>
                  <a:lnTo>
                    <a:pt x="213" y="343"/>
                  </a:lnTo>
                  <a:lnTo>
                    <a:pt x="218" y="343"/>
                  </a:lnTo>
                  <a:lnTo>
                    <a:pt x="222" y="343"/>
                  </a:lnTo>
                  <a:lnTo>
                    <a:pt x="227" y="343"/>
                  </a:lnTo>
                  <a:lnTo>
                    <a:pt x="231" y="341"/>
                  </a:lnTo>
                  <a:lnTo>
                    <a:pt x="236" y="341"/>
                  </a:lnTo>
                  <a:lnTo>
                    <a:pt x="240" y="341"/>
                  </a:lnTo>
                  <a:lnTo>
                    <a:pt x="246" y="341"/>
                  </a:lnTo>
                  <a:lnTo>
                    <a:pt x="247" y="341"/>
                  </a:lnTo>
                  <a:lnTo>
                    <a:pt x="253" y="341"/>
                  </a:lnTo>
                  <a:lnTo>
                    <a:pt x="256" y="341"/>
                  </a:lnTo>
                  <a:lnTo>
                    <a:pt x="258" y="341"/>
                  </a:lnTo>
                  <a:lnTo>
                    <a:pt x="262" y="341"/>
                  </a:lnTo>
                  <a:lnTo>
                    <a:pt x="265" y="341"/>
                  </a:lnTo>
                  <a:lnTo>
                    <a:pt x="267" y="341"/>
                  </a:lnTo>
                  <a:lnTo>
                    <a:pt x="271" y="341"/>
                  </a:lnTo>
                  <a:lnTo>
                    <a:pt x="275" y="341"/>
                  </a:lnTo>
                  <a:lnTo>
                    <a:pt x="278" y="341"/>
                  </a:lnTo>
                  <a:lnTo>
                    <a:pt x="280" y="3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09" name="Freeform 10"/>
            <p:cNvSpPr>
              <a:spLocks/>
            </p:cNvSpPr>
            <p:nvPr/>
          </p:nvSpPr>
          <p:spPr bwMode="auto">
            <a:xfrm>
              <a:off x="2004" y="2575"/>
              <a:ext cx="1212" cy="791"/>
            </a:xfrm>
            <a:custGeom>
              <a:avLst/>
              <a:gdLst>
                <a:gd name="T0" fmla="*/ 977 w 977"/>
                <a:gd name="T1" fmla="*/ 679 h 763"/>
                <a:gd name="T2" fmla="*/ 969 w 977"/>
                <a:gd name="T3" fmla="*/ 681 h 763"/>
                <a:gd name="T4" fmla="*/ 959 w 977"/>
                <a:gd name="T5" fmla="*/ 685 h 763"/>
                <a:gd name="T6" fmla="*/ 944 w 977"/>
                <a:gd name="T7" fmla="*/ 688 h 763"/>
                <a:gd name="T8" fmla="*/ 930 w 977"/>
                <a:gd name="T9" fmla="*/ 692 h 763"/>
                <a:gd name="T10" fmla="*/ 911 w 977"/>
                <a:gd name="T11" fmla="*/ 697 h 763"/>
                <a:gd name="T12" fmla="*/ 891 w 977"/>
                <a:gd name="T13" fmla="*/ 701 h 763"/>
                <a:gd name="T14" fmla="*/ 871 w 977"/>
                <a:gd name="T15" fmla="*/ 708 h 763"/>
                <a:gd name="T16" fmla="*/ 848 w 977"/>
                <a:gd name="T17" fmla="*/ 714 h 763"/>
                <a:gd name="T18" fmla="*/ 822 w 977"/>
                <a:gd name="T19" fmla="*/ 719 h 763"/>
                <a:gd name="T20" fmla="*/ 795 w 977"/>
                <a:gd name="T21" fmla="*/ 724 h 763"/>
                <a:gd name="T22" fmla="*/ 768 w 977"/>
                <a:gd name="T23" fmla="*/ 730 h 763"/>
                <a:gd name="T24" fmla="*/ 741 w 977"/>
                <a:gd name="T25" fmla="*/ 737 h 763"/>
                <a:gd name="T26" fmla="*/ 712 w 977"/>
                <a:gd name="T27" fmla="*/ 741 h 763"/>
                <a:gd name="T28" fmla="*/ 683 w 977"/>
                <a:gd name="T29" fmla="*/ 746 h 763"/>
                <a:gd name="T30" fmla="*/ 652 w 977"/>
                <a:gd name="T31" fmla="*/ 752 h 763"/>
                <a:gd name="T32" fmla="*/ 623 w 977"/>
                <a:gd name="T33" fmla="*/ 755 h 763"/>
                <a:gd name="T34" fmla="*/ 594 w 977"/>
                <a:gd name="T35" fmla="*/ 759 h 763"/>
                <a:gd name="T36" fmla="*/ 564 w 977"/>
                <a:gd name="T37" fmla="*/ 761 h 763"/>
                <a:gd name="T38" fmla="*/ 537 w 977"/>
                <a:gd name="T39" fmla="*/ 761 h 763"/>
                <a:gd name="T40" fmla="*/ 512 w 977"/>
                <a:gd name="T41" fmla="*/ 763 h 763"/>
                <a:gd name="T42" fmla="*/ 483 w 977"/>
                <a:gd name="T43" fmla="*/ 761 h 763"/>
                <a:gd name="T44" fmla="*/ 455 w 977"/>
                <a:gd name="T45" fmla="*/ 761 h 763"/>
                <a:gd name="T46" fmla="*/ 425 w 977"/>
                <a:gd name="T47" fmla="*/ 761 h 763"/>
                <a:gd name="T48" fmla="*/ 394 w 977"/>
                <a:gd name="T49" fmla="*/ 761 h 763"/>
                <a:gd name="T50" fmla="*/ 363 w 977"/>
                <a:gd name="T51" fmla="*/ 759 h 763"/>
                <a:gd name="T52" fmla="*/ 332 w 977"/>
                <a:gd name="T53" fmla="*/ 759 h 763"/>
                <a:gd name="T54" fmla="*/ 301 w 977"/>
                <a:gd name="T55" fmla="*/ 757 h 763"/>
                <a:gd name="T56" fmla="*/ 270 w 977"/>
                <a:gd name="T57" fmla="*/ 757 h 763"/>
                <a:gd name="T58" fmla="*/ 239 w 977"/>
                <a:gd name="T59" fmla="*/ 757 h 763"/>
                <a:gd name="T60" fmla="*/ 208 w 977"/>
                <a:gd name="T61" fmla="*/ 755 h 763"/>
                <a:gd name="T62" fmla="*/ 179 w 977"/>
                <a:gd name="T63" fmla="*/ 754 h 763"/>
                <a:gd name="T64" fmla="*/ 152 w 977"/>
                <a:gd name="T65" fmla="*/ 754 h 763"/>
                <a:gd name="T66" fmla="*/ 127 w 977"/>
                <a:gd name="T67" fmla="*/ 750 h 763"/>
                <a:gd name="T68" fmla="*/ 103 w 977"/>
                <a:gd name="T69" fmla="*/ 750 h 763"/>
                <a:gd name="T70" fmla="*/ 81 w 977"/>
                <a:gd name="T71" fmla="*/ 746 h 763"/>
                <a:gd name="T72" fmla="*/ 61 w 977"/>
                <a:gd name="T73" fmla="*/ 744 h 763"/>
                <a:gd name="T74" fmla="*/ 43 w 977"/>
                <a:gd name="T75" fmla="*/ 741 h 763"/>
                <a:gd name="T76" fmla="*/ 29 w 977"/>
                <a:gd name="T77" fmla="*/ 737 h 763"/>
                <a:gd name="T78" fmla="*/ 16 w 977"/>
                <a:gd name="T79" fmla="*/ 734 h 763"/>
                <a:gd name="T80" fmla="*/ 9 w 977"/>
                <a:gd name="T81" fmla="*/ 728 h 763"/>
                <a:gd name="T82" fmla="*/ 1 w 977"/>
                <a:gd name="T83" fmla="*/ 719 h 763"/>
                <a:gd name="T84" fmla="*/ 1 w 977"/>
                <a:gd name="T85" fmla="*/ 708 h 763"/>
                <a:gd name="T86" fmla="*/ 1 w 977"/>
                <a:gd name="T87" fmla="*/ 688 h 763"/>
                <a:gd name="T88" fmla="*/ 0 w 977"/>
                <a:gd name="T89" fmla="*/ 661 h 763"/>
                <a:gd name="T90" fmla="*/ 0 w 977"/>
                <a:gd name="T91" fmla="*/ 630 h 763"/>
                <a:gd name="T92" fmla="*/ 1 w 977"/>
                <a:gd name="T93" fmla="*/ 594 h 763"/>
                <a:gd name="T94" fmla="*/ 1 w 977"/>
                <a:gd name="T95" fmla="*/ 554 h 763"/>
                <a:gd name="T96" fmla="*/ 1 w 977"/>
                <a:gd name="T97" fmla="*/ 510 h 763"/>
                <a:gd name="T98" fmla="*/ 3 w 977"/>
                <a:gd name="T99" fmla="*/ 465 h 763"/>
                <a:gd name="T100" fmla="*/ 5 w 977"/>
                <a:gd name="T101" fmla="*/ 418 h 763"/>
                <a:gd name="T102" fmla="*/ 5 w 977"/>
                <a:gd name="T103" fmla="*/ 369 h 763"/>
                <a:gd name="T104" fmla="*/ 7 w 977"/>
                <a:gd name="T105" fmla="*/ 321 h 763"/>
                <a:gd name="T106" fmla="*/ 9 w 977"/>
                <a:gd name="T107" fmla="*/ 272 h 763"/>
                <a:gd name="T108" fmla="*/ 11 w 977"/>
                <a:gd name="T109" fmla="*/ 227 h 763"/>
                <a:gd name="T110" fmla="*/ 12 w 977"/>
                <a:gd name="T111" fmla="*/ 183 h 763"/>
                <a:gd name="T112" fmla="*/ 12 w 977"/>
                <a:gd name="T113" fmla="*/ 143 h 763"/>
                <a:gd name="T114" fmla="*/ 14 w 977"/>
                <a:gd name="T115" fmla="*/ 107 h 763"/>
                <a:gd name="T116" fmla="*/ 14 w 977"/>
                <a:gd name="T117" fmla="*/ 76 h 763"/>
                <a:gd name="T118" fmla="*/ 16 w 977"/>
                <a:gd name="T119" fmla="*/ 51 h 763"/>
                <a:gd name="T120" fmla="*/ 16 w 977"/>
                <a:gd name="T121" fmla="*/ 31 h 763"/>
                <a:gd name="T122" fmla="*/ 18 w 977"/>
                <a:gd name="T123" fmla="*/ 18 h 763"/>
                <a:gd name="T124" fmla="*/ 18 w 977"/>
                <a:gd name="T125" fmla="*/ 15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77"/>
                <a:gd name="T190" fmla="*/ 0 h 763"/>
                <a:gd name="T191" fmla="*/ 977 w 977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77" h="763">
                  <a:moveTo>
                    <a:pt x="18" y="15"/>
                  </a:moveTo>
                  <a:lnTo>
                    <a:pt x="969" y="0"/>
                  </a:lnTo>
                  <a:lnTo>
                    <a:pt x="977" y="679"/>
                  </a:lnTo>
                  <a:lnTo>
                    <a:pt x="973" y="679"/>
                  </a:lnTo>
                  <a:lnTo>
                    <a:pt x="969" y="681"/>
                  </a:lnTo>
                  <a:lnTo>
                    <a:pt x="964" y="683"/>
                  </a:lnTo>
                  <a:lnTo>
                    <a:pt x="960" y="683"/>
                  </a:lnTo>
                  <a:lnTo>
                    <a:pt x="959" y="685"/>
                  </a:lnTo>
                  <a:lnTo>
                    <a:pt x="953" y="685"/>
                  </a:lnTo>
                  <a:lnTo>
                    <a:pt x="949" y="686"/>
                  </a:lnTo>
                  <a:lnTo>
                    <a:pt x="944" y="688"/>
                  </a:lnTo>
                  <a:lnTo>
                    <a:pt x="940" y="688"/>
                  </a:lnTo>
                  <a:lnTo>
                    <a:pt x="935" y="690"/>
                  </a:lnTo>
                  <a:lnTo>
                    <a:pt x="930" y="692"/>
                  </a:lnTo>
                  <a:lnTo>
                    <a:pt x="924" y="694"/>
                  </a:lnTo>
                  <a:lnTo>
                    <a:pt x="919" y="695"/>
                  </a:lnTo>
                  <a:lnTo>
                    <a:pt x="911" y="697"/>
                  </a:lnTo>
                  <a:lnTo>
                    <a:pt x="906" y="699"/>
                  </a:lnTo>
                  <a:lnTo>
                    <a:pt x="899" y="701"/>
                  </a:lnTo>
                  <a:lnTo>
                    <a:pt x="891" y="701"/>
                  </a:lnTo>
                  <a:lnTo>
                    <a:pt x="886" y="703"/>
                  </a:lnTo>
                  <a:lnTo>
                    <a:pt x="879" y="706"/>
                  </a:lnTo>
                  <a:lnTo>
                    <a:pt x="871" y="708"/>
                  </a:lnTo>
                  <a:lnTo>
                    <a:pt x="862" y="710"/>
                  </a:lnTo>
                  <a:lnTo>
                    <a:pt x="855" y="710"/>
                  </a:lnTo>
                  <a:lnTo>
                    <a:pt x="848" y="714"/>
                  </a:lnTo>
                  <a:lnTo>
                    <a:pt x="839" y="715"/>
                  </a:lnTo>
                  <a:lnTo>
                    <a:pt x="831" y="717"/>
                  </a:lnTo>
                  <a:lnTo>
                    <a:pt x="822" y="719"/>
                  </a:lnTo>
                  <a:lnTo>
                    <a:pt x="813" y="721"/>
                  </a:lnTo>
                  <a:lnTo>
                    <a:pt x="804" y="723"/>
                  </a:lnTo>
                  <a:lnTo>
                    <a:pt x="795" y="724"/>
                  </a:lnTo>
                  <a:lnTo>
                    <a:pt x="786" y="726"/>
                  </a:lnTo>
                  <a:lnTo>
                    <a:pt x="777" y="730"/>
                  </a:lnTo>
                  <a:lnTo>
                    <a:pt x="768" y="730"/>
                  </a:lnTo>
                  <a:lnTo>
                    <a:pt x="759" y="732"/>
                  </a:lnTo>
                  <a:lnTo>
                    <a:pt x="750" y="734"/>
                  </a:lnTo>
                  <a:lnTo>
                    <a:pt x="741" y="737"/>
                  </a:lnTo>
                  <a:lnTo>
                    <a:pt x="730" y="739"/>
                  </a:lnTo>
                  <a:lnTo>
                    <a:pt x="721" y="741"/>
                  </a:lnTo>
                  <a:lnTo>
                    <a:pt x="712" y="741"/>
                  </a:lnTo>
                  <a:lnTo>
                    <a:pt x="701" y="743"/>
                  </a:lnTo>
                  <a:lnTo>
                    <a:pt x="692" y="744"/>
                  </a:lnTo>
                  <a:lnTo>
                    <a:pt x="683" y="746"/>
                  </a:lnTo>
                  <a:lnTo>
                    <a:pt x="672" y="748"/>
                  </a:lnTo>
                  <a:lnTo>
                    <a:pt x="663" y="750"/>
                  </a:lnTo>
                  <a:lnTo>
                    <a:pt x="652" y="752"/>
                  </a:lnTo>
                  <a:lnTo>
                    <a:pt x="643" y="752"/>
                  </a:lnTo>
                  <a:lnTo>
                    <a:pt x="633" y="754"/>
                  </a:lnTo>
                  <a:lnTo>
                    <a:pt x="623" y="755"/>
                  </a:lnTo>
                  <a:lnTo>
                    <a:pt x="613" y="755"/>
                  </a:lnTo>
                  <a:lnTo>
                    <a:pt x="603" y="757"/>
                  </a:lnTo>
                  <a:lnTo>
                    <a:pt x="594" y="759"/>
                  </a:lnTo>
                  <a:lnTo>
                    <a:pt x="584" y="759"/>
                  </a:lnTo>
                  <a:lnTo>
                    <a:pt x="574" y="759"/>
                  </a:lnTo>
                  <a:lnTo>
                    <a:pt x="564" y="761"/>
                  </a:lnTo>
                  <a:lnTo>
                    <a:pt x="555" y="761"/>
                  </a:lnTo>
                  <a:lnTo>
                    <a:pt x="546" y="761"/>
                  </a:lnTo>
                  <a:lnTo>
                    <a:pt x="537" y="761"/>
                  </a:lnTo>
                  <a:lnTo>
                    <a:pt x="528" y="761"/>
                  </a:lnTo>
                  <a:lnTo>
                    <a:pt x="519" y="761"/>
                  </a:lnTo>
                  <a:lnTo>
                    <a:pt x="512" y="763"/>
                  </a:lnTo>
                  <a:lnTo>
                    <a:pt x="501" y="761"/>
                  </a:lnTo>
                  <a:lnTo>
                    <a:pt x="492" y="761"/>
                  </a:lnTo>
                  <a:lnTo>
                    <a:pt x="483" y="761"/>
                  </a:lnTo>
                  <a:lnTo>
                    <a:pt x="474" y="761"/>
                  </a:lnTo>
                  <a:lnTo>
                    <a:pt x="465" y="761"/>
                  </a:lnTo>
                  <a:lnTo>
                    <a:pt x="455" y="761"/>
                  </a:lnTo>
                  <a:lnTo>
                    <a:pt x="445" y="761"/>
                  </a:lnTo>
                  <a:lnTo>
                    <a:pt x="436" y="761"/>
                  </a:lnTo>
                  <a:lnTo>
                    <a:pt x="425" y="761"/>
                  </a:lnTo>
                  <a:lnTo>
                    <a:pt x="416" y="761"/>
                  </a:lnTo>
                  <a:lnTo>
                    <a:pt x="405" y="761"/>
                  </a:lnTo>
                  <a:lnTo>
                    <a:pt x="394" y="761"/>
                  </a:lnTo>
                  <a:lnTo>
                    <a:pt x="385" y="759"/>
                  </a:lnTo>
                  <a:lnTo>
                    <a:pt x="374" y="759"/>
                  </a:lnTo>
                  <a:lnTo>
                    <a:pt x="363" y="759"/>
                  </a:lnTo>
                  <a:lnTo>
                    <a:pt x="354" y="759"/>
                  </a:lnTo>
                  <a:lnTo>
                    <a:pt x="343" y="759"/>
                  </a:lnTo>
                  <a:lnTo>
                    <a:pt x="332" y="759"/>
                  </a:lnTo>
                  <a:lnTo>
                    <a:pt x="321" y="759"/>
                  </a:lnTo>
                  <a:lnTo>
                    <a:pt x="312" y="759"/>
                  </a:lnTo>
                  <a:lnTo>
                    <a:pt x="301" y="757"/>
                  </a:lnTo>
                  <a:lnTo>
                    <a:pt x="290" y="757"/>
                  </a:lnTo>
                  <a:lnTo>
                    <a:pt x="279" y="757"/>
                  </a:lnTo>
                  <a:lnTo>
                    <a:pt x="270" y="757"/>
                  </a:lnTo>
                  <a:lnTo>
                    <a:pt x="259" y="757"/>
                  </a:lnTo>
                  <a:lnTo>
                    <a:pt x="250" y="757"/>
                  </a:lnTo>
                  <a:lnTo>
                    <a:pt x="239" y="757"/>
                  </a:lnTo>
                  <a:lnTo>
                    <a:pt x="230" y="757"/>
                  </a:lnTo>
                  <a:lnTo>
                    <a:pt x="219" y="755"/>
                  </a:lnTo>
                  <a:lnTo>
                    <a:pt x="208" y="755"/>
                  </a:lnTo>
                  <a:lnTo>
                    <a:pt x="199" y="755"/>
                  </a:lnTo>
                  <a:lnTo>
                    <a:pt x="190" y="755"/>
                  </a:lnTo>
                  <a:lnTo>
                    <a:pt x="179" y="754"/>
                  </a:lnTo>
                  <a:lnTo>
                    <a:pt x="170" y="754"/>
                  </a:lnTo>
                  <a:lnTo>
                    <a:pt x="161" y="754"/>
                  </a:lnTo>
                  <a:lnTo>
                    <a:pt x="152" y="754"/>
                  </a:lnTo>
                  <a:lnTo>
                    <a:pt x="143" y="752"/>
                  </a:lnTo>
                  <a:lnTo>
                    <a:pt x="136" y="752"/>
                  </a:lnTo>
                  <a:lnTo>
                    <a:pt x="127" y="750"/>
                  </a:lnTo>
                  <a:lnTo>
                    <a:pt x="119" y="750"/>
                  </a:lnTo>
                  <a:lnTo>
                    <a:pt x="110" y="750"/>
                  </a:lnTo>
                  <a:lnTo>
                    <a:pt x="103" y="750"/>
                  </a:lnTo>
                  <a:lnTo>
                    <a:pt x="94" y="748"/>
                  </a:lnTo>
                  <a:lnTo>
                    <a:pt x="89" y="748"/>
                  </a:lnTo>
                  <a:lnTo>
                    <a:pt x="81" y="746"/>
                  </a:lnTo>
                  <a:lnTo>
                    <a:pt x="74" y="746"/>
                  </a:lnTo>
                  <a:lnTo>
                    <a:pt x="67" y="744"/>
                  </a:lnTo>
                  <a:lnTo>
                    <a:pt x="61" y="744"/>
                  </a:lnTo>
                  <a:lnTo>
                    <a:pt x="54" y="743"/>
                  </a:lnTo>
                  <a:lnTo>
                    <a:pt x="49" y="743"/>
                  </a:lnTo>
                  <a:lnTo>
                    <a:pt x="43" y="741"/>
                  </a:lnTo>
                  <a:lnTo>
                    <a:pt x="38" y="741"/>
                  </a:lnTo>
                  <a:lnTo>
                    <a:pt x="32" y="739"/>
                  </a:lnTo>
                  <a:lnTo>
                    <a:pt x="29" y="737"/>
                  </a:lnTo>
                  <a:lnTo>
                    <a:pt x="23" y="735"/>
                  </a:lnTo>
                  <a:lnTo>
                    <a:pt x="21" y="735"/>
                  </a:lnTo>
                  <a:lnTo>
                    <a:pt x="16" y="734"/>
                  </a:lnTo>
                  <a:lnTo>
                    <a:pt x="14" y="732"/>
                  </a:lnTo>
                  <a:lnTo>
                    <a:pt x="11" y="730"/>
                  </a:lnTo>
                  <a:lnTo>
                    <a:pt x="9" y="728"/>
                  </a:lnTo>
                  <a:lnTo>
                    <a:pt x="5" y="724"/>
                  </a:lnTo>
                  <a:lnTo>
                    <a:pt x="3" y="723"/>
                  </a:lnTo>
                  <a:lnTo>
                    <a:pt x="1" y="719"/>
                  </a:lnTo>
                  <a:lnTo>
                    <a:pt x="1" y="715"/>
                  </a:lnTo>
                  <a:lnTo>
                    <a:pt x="1" y="712"/>
                  </a:lnTo>
                  <a:lnTo>
                    <a:pt x="1" y="708"/>
                  </a:lnTo>
                  <a:lnTo>
                    <a:pt x="1" y="701"/>
                  </a:lnTo>
                  <a:lnTo>
                    <a:pt x="1" y="695"/>
                  </a:lnTo>
                  <a:lnTo>
                    <a:pt x="1" y="688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1"/>
                  </a:lnTo>
                  <a:lnTo>
                    <a:pt x="0" y="630"/>
                  </a:lnTo>
                  <a:lnTo>
                    <a:pt x="1" y="619"/>
                  </a:lnTo>
                  <a:lnTo>
                    <a:pt x="1" y="606"/>
                  </a:lnTo>
                  <a:lnTo>
                    <a:pt x="1" y="594"/>
                  </a:lnTo>
                  <a:lnTo>
                    <a:pt x="1" y="581"/>
                  </a:lnTo>
                  <a:lnTo>
                    <a:pt x="1" y="568"/>
                  </a:lnTo>
                  <a:lnTo>
                    <a:pt x="1" y="554"/>
                  </a:lnTo>
                  <a:lnTo>
                    <a:pt x="1" y="539"/>
                  </a:lnTo>
                  <a:lnTo>
                    <a:pt x="1" y="525"/>
                  </a:lnTo>
                  <a:lnTo>
                    <a:pt x="1" y="510"/>
                  </a:lnTo>
                  <a:lnTo>
                    <a:pt x="1" y="496"/>
                  </a:lnTo>
                  <a:lnTo>
                    <a:pt x="3" y="479"/>
                  </a:lnTo>
                  <a:lnTo>
                    <a:pt x="3" y="465"/>
                  </a:lnTo>
                  <a:lnTo>
                    <a:pt x="3" y="449"/>
                  </a:lnTo>
                  <a:lnTo>
                    <a:pt x="3" y="432"/>
                  </a:lnTo>
                  <a:lnTo>
                    <a:pt x="5" y="418"/>
                  </a:lnTo>
                  <a:lnTo>
                    <a:pt x="5" y="401"/>
                  </a:lnTo>
                  <a:lnTo>
                    <a:pt x="5" y="385"/>
                  </a:lnTo>
                  <a:lnTo>
                    <a:pt x="5" y="369"/>
                  </a:lnTo>
                  <a:lnTo>
                    <a:pt x="7" y="354"/>
                  </a:lnTo>
                  <a:lnTo>
                    <a:pt x="7" y="336"/>
                  </a:lnTo>
                  <a:lnTo>
                    <a:pt x="7" y="321"/>
                  </a:lnTo>
                  <a:lnTo>
                    <a:pt x="9" y="305"/>
                  </a:lnTo>
                  <a:lnTo>
                    <a:pt x="9" y="289"/>
                  </a:lnTo>
                  <a:lnTo>
                    <a:pt x="9" y="272"/>
                  </a:lnTo>
                  <a:lnTo>
                    <a:pt x="9" y="258"/>
                  </a:lnTo>
                  <a:lnTo>
                    <a:pt x="11" y="242"/>
                  </a:lnTo>
                  <a:lnTo>
                    <a:pt x="11" y="227"/>
                  </a:lnTo>
                  <a:lnTo>
                    <a:pt x="11" y="212"/>
                  </a:lnTo>
                  <a:lnTo>
                    <a:pt x="11" y="198"/>
                  </a:lnTo>
                  <a:lnTo>
                    <a:pt x="12" y="183"/>
                  </a:lnTo>
                  <a:lnTo>
                    <a:pt x="12" y="171"/>
                  </a:lnTo>
                  <a:lnTo>
                    <a:pt x="12" y="156"/>
                  </a:lnTo>
                  <a:lnTo>
                    <a:pt x="12" y="143"/>
                  </a:lnTo>
                  <a:lnTo>
                    <a:pt x="12" y="131"/>
                  </a:lnTo>
                  <a:lnTo>
                    <a:pt x="14" y="120"/>
                  </a:lnTo>
                  <a:lnTo>
                    <a:pt x="14" y="107"/>
                  </a:lnTo>
                  <a:lnTo>
                    <a:pt x="14" y="96"/>
                  </a:lnTo>
                  <a:lnTo>
                    <a:pt x="14" y="85"/>
                  </a:lnTo>
                  <a:lnTo>
                    <a:pt x="14" y="76"/>
                  </a:lnTo>
                  <a:lnTo>
                    <a:pt x="14" y="65"/>
                  </a:lnTo>
                  <a:lnTo>
                    <a:pt x="16" y="58"/>
                  </a:lnTo>
                  <a:lnTo>
                    <a:pt x="16" y="51"/>
                  </a:lnTo>
                  <a:lnTo>
                    <a:pt x="16" y="44"/>
                  </a:lnTo>
                  <a:lnTo>
                    <a:pt x="16" y="36"/>
                  </a:lnTo>
                  <a:lnTo>
                    <a:pt x="16" y="31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A18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0" name="Freeform 11"/>
            <p:cNvSpPr>
              <a:spLocks/>
            </p:cNvSpPr>
            <p:nvPr/>
          </p:nvSpPr>
          <p:spPr bwMode="auto">
            <a:xfrm>
              <a:off x="3441" y="1998"/>
              <a:ext cx="268" cy="113"/>
            </a:xfrm>
            <a:custGeom>
              <a:avLst/>
              <a:gdLst>
                <a:gd name="T0" fmla="*/ 2 w 216"/>
                <a:gd name="T1" fmla="*/ 96 h 109"/>
                <a:gd name="T2" fmla="*/ 13 w 216"/>
                <a:gd name="T3" fmla="*/ 98 h 109"/>
                <a:gd name="T4" fmla="*/ 24 w 216"/>
                <a:gd name="T5" fmla="*/ 98 h 109"/>
                <a:gd name="T6" fmla="*/ 35 w 216"/>
                <a:gd name="T7" fmla="*/ 100 h 109"/>
                <a:gd name="T8" fmla="*/ 48 w 216"/>
                <a:gd name="T9" fmla="*/ 101 h 109"/>
                <a:gd name="T10" fmla="*/ 58 w 216"/>
                <a:gd name="T11" fmla="*/ 101 h 109"/>
                <a:gd name="T12" fmla="*/ 73 w 216"/>
                <a:gd name="T13" fmla="*/ 103 h 109"/>
                <a:gd name="T14" fmla="*/ 88 w 216"/>
                <a:gd name="T15" fmla="*/ 105 h 109"/>
                <a:gd name="T16" fmla="*/ 102 w 216"/>
                <a:gd name="T17" fmla="*/ 107 h 109"/>
                <a:gd name="T18" fmla="*/ 117 w 216"/>
                <a:gd name="T19" fmla="*/ 107 h 109"/>
                <a:gd name="T20" fmla="*/ 129 w 216"/>
                <a:gd name="T21" fmla="*/ 109 h 109"/>
                <a:gd name="T22" fmla="*/ 144 w 216"/>
                <a:gd name="T23" fmla="*/ 109 h 109"/>
                <a:gd name="T24" fmla="*/ 157 w 216"/>
                <a:gd name="T25" fmla="*/ 109 h 109"/>
                <a:gd name="T26" fmla="*/ 169 w 216"/>
                <a:gd name="T27" fmla="*/ 109 h 109"/>
                <a:gd name="T28" fmla="*/ 180 w 216"/>
                <a:gd name="T29" fmla="*/ 109 h 109"/>
                <a:gd name="T30" fmla="*/ 189 w 216"/>
                <a:gd name="T31" fmla="*/ 109 h 109"/>
                <a:gd name="T32" fmla="*/ 198 w 216"/>
                <a:gd name="T33" fmla="*/ 107 h 109"/>
                <a:gd name="T34" fmla="*/ 209 w 216"/>
                <a:gd name="T35" fmla="*/ 103 h 109"/>
                <a:gd name="T36" fmla="*/ 213 w 216"/>
                <a:gd name="T37" fmla="*/ 98 h 109"/>
                <a:gd name="T38" fmla="*/ 213 w 216"/>
                <a:gd name="T39" fmla="*/ 89 h 109"/>
                <a:gd name="T40" fmla="*/ 215 w 216"/>
                <a:gd name="T41" fmla="*/ 78 h 109"/>
                <a:gd name="T42" fmla="*/ 215 w 216"/>
                <a:gd name="T43" fmla="*/ 65 h 109"/>
                <a:gd name="T44" fmla="*/ 216 w 216"/>
                <a:gd name="T45" fmla="*/ 52 h 109"/>
                <a:gd name="T46" fmla="*/ 216 w 216"/>
                <a:gd name="T47" fmla="*/ 38 h 109"/>
                <a:gd name="T48" fmla="*/ 215 w 216"/>
                <a:gd name="T49" fmla="*/ 27 h 109"/>
                <a:gd name="T50" fmla="*/ 213 w 216"/>
                <a:gd name="T51" fmla="*/ 16 h 109"/>
                <a:gd name="T52" fmla="*/ 209 w 216"/>
                <a:gd name="T53" fmla="*/ 3 h 109"/>
                <a:gd name="T54" fmla="*/ 204 w 216"/>
                <a:gd name="T55" fmla="*/ 0 h 109"/>
                <a:gd name="T56" fmla="*/ 195 w 216"/>
                <a:gd name="T57" fmla="*/ 0 h 109"/>
                <a:gd name="T58" fmla="*/ 180 w 216"/>
                <a:gd name="T59" fmla="*/ 0 h 109"/>
                <a:gd name="T60" fmla="*/ 171 w 216"/>
                <a:gd name="T61" fmla="*/ 1 h 109"/>
                <a:gd name="T62" fmla="*/ 158 w 216"/>
                <a:gd name="T63" fmla="*/ 3 h 109"/>
                <a:gd name="T64" fmla="*/ 147 w 216"/>
                <a:gd name="T65" fmla="*/ 5 h 109"/>
                <a:gd name="T66" fmla="*/ 135 w 216"/>
                <a:gd name="T67" fmla="*/ 7 h 109"/>
                <a:gd name="T68" fmla="*/ 122 w 216"/>
                <a:gd name="T69" fmla="*/ 9 h 109"/>
                <a:gd name="T70" fmla="*/ 109 w 216"/>
                <a:gd name="T71" fmla="*/ 11 h 109"/>
                <a:gd name="T72" fmla="*/ 97 w 216"/>
                <a:gd name="T73" fmla="*/ 12 h 109"/>
                <a:gd name="T74" fmla="*/ 84 w 216"/>
                <a:gd name="T75" fmla="*/ 14 h 109"/>
                <a:gd name="T76" fmla="*/ 71 w 216"/>
                <a:gd name="T77" fmla="*/ 16 h 109"/>
                <a:gd name="T78" fmla="*/ 60 w 216"/>
                <a:gd name="T79" fmla="*/ 18 h 109"/>
                <a:gd name="T80" fmla="*/ 49 w 216"/>
                <a:gd name="T81" fmla="*/ 20 h 109"/>
                <a:gd name="T82" fmla="*/ 38 w 216"/>
                <a:gd name="T83" fmla="*/ 20 h 109"/>
                <a:gd name="T84" fmla="*/ 31 w 216"/>
                <a:gd name="T85" fmla="*/ 21 h 109"/>
                <a:gd name="T86" fmla="*/ 19 w 216"/>
                <a:gd name="T87" fmla="*/ 23 h 109"/>
                <a:gd name="T88" fmla="*/ 15 w 216"/>
                <a:gd name="T89" fmla="*/ 25 h 1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6"/>
                <a:gd name="T136" fmla="*/ 0 h 109"/>
                <a:gd name="T137" fmla="*/ 216 w 216"/>
                <a:gd name="T138" fmla="*/ 109 h 1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6" h="109">
                  <a:moveTo>
                    <a:pt x="15" y="25"/>
                  </a:moveTo>
                  <a:lnTo>
                    <a:pt x="0" y="96"/>
                  </a:lnTo>
                  <a:lnTo>
                    <a:pt x="2" y="96"/>
                  </a:lnTo>
                  <a:lnTo>
                    <a:pt x="6" y="96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4" y="98"/>
                  </a:lnTo>
                  <a:lnTo>
                    <a:pt x="28" y="98"/>
                  </a:lnTo>
                  <a:lnTo>
                    <a:pt x="31" y="100"/>
                  </a:lnTo>
                  <a:lnTo>
                    <a:pt x="35" y="100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64" y="103"/>
                  </a:lnTo>
                  <a:lnTo>
                    <a:pt x="69" y="103"/>
                  </a:lnTo>
                  <a:lnTo>
                    <a:pt x="73" y="103"/>
                  </a:lnTo>
                  <a:lnTo>
                    <a:pt x="78" y="103"/>
                  </a:lnTo>
                  <a:lnTo>
                    <a:pt x="82" y="105"/>
                  </a:lnTo>
                  <a:lnTo>
                    <a:pt x="88" y="105"/>
                  </a:lnTo>
                  <a:lnTo>
                    <a:pt x="91" y="105"/>
                  </a:lnTo>
                  <a:lnTo>
                    <a:pt x="97" y="105"/>
                  </a:lnTo>
                  <a:lnTo>
                    <a:pt x="102" y="107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7" y="107"/>
                  </a:lnTo>
                  <a:lnTo>
                    <a:pt x="120" y="109"/>
                  </a:lnTo>
                  <a:lnTo>
                    <a:pt x="126" y="109"/>
                  </a:lnTo>
                  <a:lnTo>
                    <a:pt x="129" y="109"/>
                  </a:lnTo>
                  <a:lnTo>
                    <a:pt x="135" y="109"/>
                  </a:lnTo>
                  <a:lnTo>
                    <a:pt x="140" y="109"/>
                  </a:lnTo>
                  <a:lnTo>
                    <a:pt x="144" y="109"/>
                  </a:lnTo>
                  <a:lnTo>
                    <a:pt x="147" y="109"/>
                  </a:lnTo>
                  <a:lnTo>
                    <a:pt x="153" y="109"/>
                  </a:lnTo>
                  <a:lnTo>
                    <a:pt x="157" y="109"/>
                  </a:lnTo>
                  <a:lnTo>
                    <a:pt x="160" y="109"/>
                  </a:lnTo>
                  <a:lnTo>
                    <a:pt x="166" y="109"/>
                  </a:lnTo>
                  <a:lnTo>
                    <a:pt x="169" y="109"/>
                  </a:lnTo>
                  <a:lnTo>
                    <a:pt x="173" y="109"/>
                  </a:lnTo>
                  <a:lnTo>
                    <a:pt x="177" y="109"/>
                  </a:lnTo>
                  <a:lnTo>
                    <a:pt x="180" y="109"/>
                  </a:lnTo>
                  <a:lnTo>
                    <a:pt x="184" y="109"/>
                  </a:lnTo>
                  <a:lnTo>
                    <a:pt x="187" y="109"/>
                  </a:lnTo>
                  <a:lnTo>
                    <a:pt x="189" y="109"/>
                  </a:lnTo>
                  <a:lnTo>
                    <a:pt x="193" y="109"/>
                  </a:lnTo>
                  <a:lnTo>
                    <a:pt x="196" y="107"/>
                  </a:lnTo>
                  <a:lnTo>
                    <a:pt x="198" y="107"/>
                  </a:lnTo>
                  <a:lnTo>
                    <a:pt x="202" y="107"/>
                  </a:lnTo>
                  <a:lnTo>
                    <a:pt x="206" y="105"/>
                  </a:lnTo>
                  <a:lnTo>
                    <a:pt x="209" y="103"/>
                  </a:lnTo>
                  <a:lnTo>
                    <a:pt x="211" y="101"/>
                  </a:lnTo>
                  <a:lnTo>
                    <a:pt x="211" y="100"/>
                  </a:lnTo>
                  <a:lnTo>
                    <a:pt x="213" y="98"/>
                  </a:lnTo>
                  <a:lnTo>
                    <a:pt x="213" y="94"/>
                  </a:lnTo>
                  <a:lnTo>
                    <a:pt x="213" y="90"/>
                  </a:lnTo>
                  <a:lnTo>
                    <a:pt x="213" y="89"/>
                  </a:lnTo>
                  <a:lnTo>
                    <a:pt x="215" y="85"/>
                  </a:lnTo>
                  <a:lnTo>
                    <a:pt x="215" y="80"/>
                  </a:lnTo>
                  <a:lnTo>
                    <a:pt x="215" y="78"/>
                  </a:lnTo>
                  <a:lnTo>
                    <a:pt x="215" y="72"/>
                  </a:lnTo>
                  <a:lnTo>
                    <a:pt x="215" y="69"/>
                  </a:lnTo>
                  <a:lnTo>
                    <a:pt x="215" y="65"/>
                  </a:lnTo>
                  <a:lnTo>
                    <a:pt x="216" y="60"/>
                  </a:lnTo>
                  <a:lnTo>
                    <a:pt x="216" y="56"/>
                  </a:lnTo>
                  <a:lnTo>
                    <a:pt x="216" y="52"/>
                  </a:lnTo>
                  <a:lnTo>
                    <a:pt x="216" y="47"/>
                  </a:lnTo>
                  <a:lnTo>
                    <a:pt x="216" y="43"/>
                  </a:lnTo>
                  <a:lnTo>
                    <a:pt x="216" y="38"/>
                  </a:lnTo>
                  <a:lnTo>
                    <a:pt x="215" y="34"/>
                  </a:lnTo>
                  <a:lnTo>
                    <a:pt x="215" y="31"/>
                  </a:lnTo>
                  <a:lnTo>
                    <a:pt x="215" y="27"/>
                  </a:lnTo>
                  <a:lnTo>
                    <a:pt x="215" y="23"/>
                  </a:lnTo>
                  <a:lnTo>
                    <a:pt x="213" y="18"/>
                  </a:lnTo>
                  <a:lnTo>
                    <a:pt x="213" y="16"/>
                  </a:lnTo>
                  <a:lnTo>
                    <a:pt x="213" y="12"/>
                  </a:lnTo>
                  <a:lnTo>
                    <a:pt x="211" y="7"/>
                  </a:lnTo>
                  <a:lnTo>
                    <a:pt x="209" y="3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7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4" y="3"/>
                  </a:lnTo>
                  <a:lnTo>
                    <a:pt x="158" y="3"/>
                  </a:lnTo>
                  <a:lnTo>
                    <a:pt x="157" y="3"/>
                  </a:lnTo>
                  <a:lnTo>
                    <a:pt x="151" y="3"/>
                  </a:lnTo>
                  <a:lnTo>
                    <a:pt x="147" y="5"/>
                  </a:lnTo>
                  <a:lnTo>
                    <a:pt x="144" y="5"/>
                  </a:lnTo>
                  <a:lnTo>
                    <a:pt x="140" y="7"/>
                  </a:lnTo>
                  <a:lnTo>
                    <a:pt x="135" y="7"/>
                  </a:lnTo>
                  <a:lnTo>
                    <a:pt x="131" y="7"/>
                  </a:lnTo>
                  <a:lnTo>
                    <a:pt x="127" y="7"/>
                  </a:lnTo>
                  <a:lnTo>
                    <a:pt x="122" y="9"/>
                  </a:lnTo>
                  <a:lnTo>
                    <a:pt x="118" y="9"/>
                  </a:lnTo>
                  <a:lnTo>
                    <a:pt x="115" y="9"/>
                  </a:lnTo>
                  <a:lnTo>
                    <a:pt x="109" y="11"/>
                  </a:lnTo>
                  <a:lnTo>
                    <a:pt x="106" y="11"/>
                  </a:lnTo>
                  <a:lnTo>
                    <a:pt x="100" y="11"/>
                  </a:lnTo>
                  <a:lnTo>
                    <a:pt x="97" y="12"/>
                  </a:lnTo>
                  <a:lnTo>
                    <a:pt x="93" y="12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3" y="18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1" name="Freeform 12"/>
            <p:cNvSpPr>
              <a:spLocks/>
            </p:cNvSpPr>
            <p:nvPr/>
          </p:nvSpPr>
          <p:spPr bwMode="auto">
            <a:xfrm>
              <a:off x="2240" y="2372"/>
              <a:ext cx="771" cy="241"/>
            </a:xfrm>
            <a:custGeom>
              <a:avLst/>
              <a:gdLst>
                <a:gd name="T0" fmla="*/ 2 w 621"/>
                <a:gd name="T1" fmla="*/ 232 h 232"/>
                <a:gd name="T2" fmla="*/ 605 w 621"/>
                <a:gd name="T3" fmla="*/ 31 h 232"/>
                <a:gd name="T4" fmla="*/ 601 w 621"/>
                <a:gd name="T5" fmla="*/ 29 h 232"/>
                <a:gd name="T6" fmla="*/ 594 w 621"/>
                <a:gd name="T7" fmla="*/ 29 h 232"/>
                <a:gd name="T8" fmla="*/ 583 w 621"/>
                <a:gd name="T9" fmla="*/ 27 h 232"/>
                <a:gd name="T10" fmla="*/ 576 w 621"/>
                <a:gd name="T11" fmla="*/ 27 h 232"/>
                <a:gd name="T12" fmla="*/ 569 w 621"/>
                <a:gd name="T13" fmla="*/ 25 h 232"/>
                <a:gd name="T14" fmla="*/ 560 w 621"/>
                <a:gd name="T15" fmla="*/ 25 h 232"/>
                <a:gd name="T16" fmla="*/ 551 w 621"/>
                <a:gd name="T17" fmla="*/ 24 h 232"/>
                <a:gd name="T18" fmla="*/ 540 w 621"/>
                <a:gd name="T19" fmla="*/ 22 h 232"/>
                <a:gd name="T20" fmla="*/ 531 w 621"/>
                <a:gd name="T21" fmla="*/ 22 h 232"/>
                <a:gd name="T22" fmla="*/ 518 w 621"/>
                <a:gd name="T23" fmla="*/ 20 h 232"/>
                <a:gd name="T24" fmla="*/ 507 w 621"/>
                <a:gd name="T25" fmla="*/ 20 h 232"/>
                <a:gd name="T26" fmla="*/ 494 w 621"/>
                <a:gd name="T27" fmla="*/ 18 h 232"/>
                <a:gd name="T28" fmla="*/ 483 w 621"/>
                <a:gd name="T29" fmla="*/ 16 h 232"/>
                <a:gd name="T30" fmla="*/ 471 w 621"/>
                <a:gd name="T31" fmla="*/ 15 h 232"/>
                <a:gd name="T32" fmla="*/ 458 w 621"/>
                <a:gd name="T33" fmla="*/ 15 h 232"/>
                <a:gd name="T34" fmla="*/ 445 w 621"/>
                <a:gd name="T35" fmla="*/ 13 h 232"/>
                <a:gd name="T36" fmla="*/ 433 w 621"/>
                <a:gd name="T37" fmla="*/ 11 h 232"/>
                <a:gd name="T38" fmla="*/ 420 w 621"/>
                <a:gd name="T39" fmla="*/ 9 h 232"/>
                <a:gd name="T40" fmla="*/ 407 w 621"/>
                <a:gd name="T41" fmla="*/ 9 h 232"/>
                <a:gd name="T42" fmla="*/ 394 w 621"/>
                <a:gd name="T43" fmla="*/ 7 h 232"/>
                <a:gd name="T44" fmla="*/ 384 w 621"/>
                <a:gd name="T45" fmla="*/ 7 h 232"/>
                <a:gd name="T46" fmla="*/ 371 w 621"/>
                <a:gd name="T47" fmla="*/ 5 h 232"/>
                <a:gd name="T48" fmla="*/ 358 w 621"/>
                <a:gd name="T49" fmla="*/ 4 h 232"/>
                <a:gd name="T50" fmla="*/ 347 w 621"/>
                <a:gd name="T51" fmla="*/ 4 h 232"/>
                <a:gd name="T52" fmla="*/ 336 w 621"/>
                <a:gd name="T53" fmla="*/ 2 h 232"/>
                <a:gd name="T54" fmla="*/ 327 w 621"/>
                <a:gd name="T55" fmla="*/ 2 h 232"/>
                <a:gd name="T56" fmla="*/ 318 w 621"/>
                <a:gd name="T57" fmla="*/ 0 h 232"/>
                <a:gd name="T58" fmla="*/ 309 w 621"/>
                <a:gd name="T59" fmla="*/ 0 h 232"/>
                <a:gd name="T60" fmla="*/ 302 w 621"/>
                <a:gd name="T61" fmla="*/ 0 h 232"/>
                <a:gd name="T62" fmla="*/ 293 w 621"/>
                <a:gd name="T63" fmla="*/ 0 h 232"/>
                <a:gd name="T64" fmla="*/ 285 w 621"/>
                <a:gd name="T65" fmla="*/ 0 h 232"/>
                <a:gd name="T66" fmla="*/ 276 w 621"/>
                <a:gd name="T67" fmla="*/ 0 h 232"/>
                <a:gd name="T68" fmla="*/ 265 w 621"/>
                <a:gd name="T69" fmla="*/ 0 h 232"/>
                <a:gd name="T70" fmla="*/ 255 w 621"/>
                <a:gd name="T71" fmla="*/ 0 h 232"/>
                <a:gd name="T72" fmla="*/ 244 w 621"/>
                <a:gd name="T73" fmla="*/ 2 h 232"/>
                <a:gd name="T74" fmla="*/ 233 w 621"/>
                <a:gd name="T75" fmla="*/ 2 h 232"/>
                <a:gd name="T76" fmla="*/ 222 w 621"/>
                <a:gd name="T77" fmla="*/ 4 h 232"/>
                <a:gd name="T78" fmla="*/ 209 w 621"/>
                <a:gd name="T79" fmla="*/ 5 h 232"/>
                <a:gd name="T80" fmla="*/ 196 w 621"/>
                <a:gd name="T81" fmla="*/ 7 h 232"/>
                <a:gd name="T82" fmla="*/ 184 w 621"/>
                <a:gd name="T83" fmla="*/ 9 h 232"/>
                <a:gd name="T84" fmla="*/ 171 w 621"/>
                <a:gd name="T85" fmla="*/ 11 h 232"/>
                <a:gd name="T86" fmla="*/ 158 w 621"/>
                <a:gd name="T87" fmla="*/ 13 h 232"/>
                <a:gd name="T88" fmla="*/ 146 w 621"/>
                <a:gd name="T89" fmla="*/ 15 h 232"/>
                <a:gd name="T90" fmla="*/ 133 w 621"/>
                <a:gd name="T91" fmla="*/ 16 h 232"/>
                <a:gd name="T92" fmla="*/ 122 w 621"/>
                <a:gd name="T93" fmla="*/ 20 h 232"/>
                <a:gd name="T94" fmla="*/ 109 w 621"/>
                <a:gd name="T95" fmla="*/ 20 h 232"/>
                <a:gd name="T96" fmla="*/ 97 w 621"/>
                <a:gd name="T97" fmla="*/ 22 h 232"/>
                <a:gd name="T98" fmla="*/ 86 w 621"/>
                <a:gd name="T99" fmla="*/ 24 h 232"/>
                <a:gd name="T100" fmla="*/ 75 w 621"/>
                <a:gd name="T101" fmla="*/ 27 h 232"/>
                <a:gd name="T102" fmla="*/ 64 w 621"/>
                <a:gd name="T103" fmla="*/ 29 h 232"/>
                <a:gd name="T104" fmla="*/ 55 w 621"/>
                <a:gd name="T105" fmla="*/ 31 h 232"/>
                <a:gd name="T106" fmla="*/ 44 w 621"/>
                <a:gd name="T107" fmla="*/ 33 h 232"/>
                <a:gd name="T108" fmla="*/ 37 w 621"/>
                <a:gd name="T109" fmla="*/ 34 h 232"/>
                <a:gd name="T110" fmla="*/ 28 w 621"/>
                <a:gd name="T111" fmla="*/ 36 h 232"/>
                <a:gd name="T112" fmla="*/ 22 w 621"/>
                <a:gd name="T113" fmla="*/ 36 h 232"/>
                <a:gd name="T114" fmla="*/ 15 w 621"/>
                <a:gd name="T115" fmla="*/ 38 h 232"/>
                <a:gd name="T116" fmla="*/ 9 w 621"/>
                <a:gd name="T117" fmla="*/ 40 h 232"/>
                <a:gd name="T118" fmla="*/ 4 w 621"/>
                <a:gd name="T119" fmla="*/ 40 h 232"/>
                <a:gd name="T120" fmla="*/ 0 w 621"/>
                <a:gd name="T121" fmla="*/ 42 h 2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1"/>
                <a:gd name="T184" fmla="*/ 0 h 232"/>
                <a:gd name="T185" fmla="*/ 621 w 621"/>
                <a:gd name="T186" fmla="*/ 232 h 2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1" h="232">
                  <a:moveTo>
                    <a:pt x="0" y="42"/>
                  </a:moveTo>
                  <a:lnTo>
                    <a:pt x="2" y="232"/>
                  </a:lnTo>
                  <a:lnTo>
                    <a:pt x="621" y="205"/>
                  </a:lnTo>
                  <a:lnTo>
                    <a:pt x="605" y="31"/>
                  </a:lnTo>
                  <a:lnTo>
                    <a:pt x="603" y="29"/>
                  </a:lnTo>
                  <a:lnTo>
                    <a:pt x="601" y="29"/>
                  </a:lnTo>
                  <a:lnTo>
                    <a:pt x="600" y="29"/>
                  </a:lnTo>
                  <a:lnTo>
                    <a:pt x="594" y="29"/>
                  </a:lnTo>
                  <a:lnTo>
                    <a:pt x="589" y="27"/>
                  </a:lnTo>
                  <a:lnTo>
                    <a:pt x="583" y="27"/>
                  </a:lnTo>
                  <a:lnTo>
                    <a:pt x="580" y="27"/>
                  </a:lnTo>
                  <a:lnTo>
                    <a:pt x="576" y="27"/>
                  </a:lnTo>
                  <a:lnTo>
                    <a:pt x="572" y="25"/>
                  </a:lnTo>
                  <a:lnTo>
                    <a:pt x="569" y="25"/>
                  </a:lnTo>
                  <a:lnTo>
                    <a:pt x="563" y="25"/>
                  </a:lnTo>
                  <a:lnTo>
                    <a:pt x="560" y="25"/>
                  </a:lnTo>
                  <a:lnTo>
                    <a:pt x="554" y="24"/>
                  </a:lnTo>
                  <a:lnTo>
                    <a:pt x="551" y="24"/>
                  </a:lnTo>
                  <a:lnTo>
                    <a:pt x="545" y="22"/>
                  </a:lnTo>
                  <a:lnTo>
                    <a:pt x="540" y="22"/>
                  </a:lnTo>
                  <a:lnTo>
                    <a:pt x="534" y="22"/>
                  </a:lnTo>
                  <a:lnTo>
                    <a:pt x="531" y="22"/>
                  </a:lnTo>
                  <a:lnTo>
                    <a:pt x="523" y="20"/>
                  </a:lnTo>
                  <a:lnTo>
                    <a:pt x="518" y="20"/>
                  </a:lnTo>
                  <a:lnTo>
                    <a:pt x="512" y="20"/>
                  </a:lnTo>
                  <a:lnTo>
                    <a:pt x="507" y="20"/>
                  </a:lnTo>
                  <a:lnTo>
                    <a:pt x="502" y="18"/>
                  </a:lnTo>
                  <a:lnTo>
                    <a:pt x="494" y="18"/>
                  </a:lnTo>
                  <a:lnTo>
                    <a:pt x="489" y="16"/>
                  </a:lnTo>
                  <a:lnTo>
                    <a:pt x="483" y="16"/>
                  </a:lnTo>
                  <a:lnTo>
                    <a:pt x="476" y="16"/>
                  </a:lnTo>
                  <a:lnTo>
                    <a:pt x="471" y="15"/>
                  </a:lnTo>
                  <a:lnTo>
                    <a:pt x="463" y="15"/>
                  </a:lnTo>
                  <a:lnTo>
                    <a:pt x="458" y="15"/>
                  </a:lnTo>
                  <a:lnTo>
                    <a:pt x="451" y="13"/>
                  </a:lnTo>
                  <a:lnTo>
                    <a:pt x="445" y="13"/>
                  </a:lnTo>
                  <a:lnTo>
                    <a:pt x="438" y="11"/>
                  </a:lnTo>
                  <a:lnTo>
                    <a:pt x="433" y="11"/>
                  </a:lnTo>
                  <a:lnTo>
                    <a:pt x="425" y="9"/>
                  </a:lnTo>
                  <a:lnTo>
                    <a:pt x="420" y="9"/>
                  </a:lnTo>
                  <a:lnTo>
                    <a:pt x="413" y="9"/>
                  </a:lnTo>
                  <a:lnTo>
                    <a:pt x="407" y="9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89" y="7"/>
                  </a:lnTo>
                  <a:lnTo>
                    <a:pt x="384" y="7"/>
                  </a:lnTo>
                  <a:lnTo>
                    <a:pt x="376" y="5"/>
                  </a:lnTo>
                  <a:lnTo>
                    <a:pt x="371" y="5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3" y="4"/>
                  </a:lnTo>
                  <a:lnTo>
                    <a:pt x="347" y="4"/>
                  </a:lnTo>
                  <a:lnTo>
                    <a:pt x="342" y="2"/>
                  </a:lnTo>
                  <a:lnTo>
                    <a:pt x="336" y="2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22" y="0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3" y="0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44" y="2"/>
                  </a:lnTo>
                  <a:lnTo>
                    <a:pt x="238" y="2"/>
                  </a:lnTo>
                  <a:lnTo>
                    <a:pt x="233" y="2"/>
                  </a:lnTo>
                  <a:lnTo>
                    <a:pt x="227" y="4"/>
                  </a:lnTo>
                  <a:lnTo>
                    <a:pt x="222" y="4"/>
                  </a:lnTo>
                  <a:lnTo>
                    <a:pt x="215" y="4"/>
                  </a:lnTo>
                  <a:lnTo>
                    <a:pt x="209" y="5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89" y="7"/>
                  </a:lnTo>
                  <a:lnTo>
                    <a:pt x="184" y="9"/>
                  </a:lnTo>
                  <a:lnTo>
                    <a:pt x="176" y="9"/>
                  </a:lnTo>
                  <a:lnTo>
                    <a:pt x="171" y="11"/>
                  </a:lnTo>
                  <a:lnTo>
                    <a:pt x="164" y="11"/>
                  </a:lnTo>
                  <a:lnTo>
                    <a:pt x="158" y="13"/>
                  </a:lnTo>
                  <a:lnTo>
                    <a:pt x="151" y="13"/>
                  </a:lnTo>
                  <a:lnTo>
                    <a:pt x="146" y="15"/>
                  </a:lnTo>
                  <a:lnTo>
                    <a:pt x="138" y="15"/>
                  </a:lnTo>
                  <a:lnTo>
                    <a:pt x="133" y="16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5" y="20"/>
                  </a:lnTo>
                  <a:lnTo>
                    <a:pt x="109" y="20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1" y="24"/>
                  </a:lnTo>
                  <a:lnTo>
                    <a:pt x="86" y="24"/>
                  </a:lnTo>
                  <a:lnTo>
                    <a:pt x="80" y="25"/>
                  </a:lnTo>
                  <a:lnTo>
                    <a:pt x="75" y="27"/>
                  </a:lnTo>
                  <a:lnTo>
                    <a:pt x="69" y="27"/>
                  </a:lnTo>
                  <a:lnTo>
                    <a:pt x="64" y="29"/>
                  </a:lnTo>
                  <a:lnTo>
                    <a:pt x="58" y="29"/>
                  </a:lnTo>
                  <a:lnTo>
                    <a:pt x="55" y="31"/>
                  </a:lnTo>
                  <a:lnTo>
                    <a:pt x="49" y="31"/>
                  </a:lnTo>
                  <a:lnTo>
                    <a:pt x="44" y="33"/>
                  </a:lnTo>
                  <a:lnTo>
                    <a:pt x="40" y="33"/>
                  </a:lnTo>
                  <a:lnTo>
                    <a:pt x="37" y="34"/>
                  </a:lnTo>
                  <a:lnTo>
                    <a:pt x="31" y="34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B72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2" name="Freeform 13"/>
            <p:cNvSpPr>
              <a:spLocks/>
            </p:cNvSpPr>
            <p:nvPr/>
          </p:nvSpPr>
          <p:spPr bwMode="auto">
            <a:xfrm>
              <a:off x="2227" y="2520"/>
              <a:ext cx="758" cy="139"/>
            </a:xfrm>
            <a:custGeom>
              <a:avLst/>
              <a:gdLst>
                <a:gd name="T0" fmla="*/ 4 w 611"/>
                <a:gd name="T1" fmla="*/ 59 h 135"/>
                <a:gd name="T2" fmla="*/ 15 w 611"/>
                <a:gd name="T3" fmla="*/ 53 h 135"/>
                <a:gd name="T4" fmla="*/ 26 w 611"/>
                <a:gd name="T5" fmla="*/ 49 h 135"/>
                <a:gd name="T6" fmla="*/ 37 w 611"/>
                <a:gd name="T7" fmla="*/ 44 h 135"/>
                <a:gd name="T8" fmla="*/ 49 w 611"/>
                <a:gd name="T9" fmla="*/ 37 h 135"/>
                <a:gd name="T10" fmla="*/ 62 w 611"/>
                <a:gd name="T11" fmla="*/ 33 h 135"/>
                <a:gd name="T12" fmla="*/ 75 w 611"/>
                <a:gd name="T13" fmla="*/ 28 h 135"/>
                <a:gd name="T14" fmla="*/ 86 w 611"/>
                <a:gd name="T15" fmla="*/ 24 h 135"/>
                <a:gd name="T16" fmla="*/ 100 w 611"/>
                <a:gd name="T17" fmla="*/ 24 h 135"/>
                <a:gd name="T18" fmla="*/ 115 w 611"/>
                <a:gd name="T19" fmla="*/ 26 h 135"/>
                <a:gd name="T20" fmla="*/ 126 w 611"/>
                <a:gd name="T21" fmla="*/ 28 h 135"/>
                <a:gd name="T22" fmla="*/ 137 w 611"/>
                <a:gd name="T23" fmla="*/ 29 h 135"/>
                <a:gd name="T24" fmla="*/ 149 w 611"/>
                <a:gd name="T25" fmla="*/ 33 h 135"/>
                <a:gd name="T26" fmla="*/ 162 w 611"/>
                <a:gd name="T27" fmla="*/ 35 h 135"/>
                <a:gd name="T28" fmla="*/ 177 w 611"/>
                <a:gd name="T29" fmla="*/ 37 h 135"/>
                <a:gd name="T30" fmla="*/ 187 w 611"/>
                <a:gd name="T31" fmla="*/ 39 h 135"/>
                <a:gd name="T32" fmla="*/ 200 w 611"/>
                <a:gd name="T33" fmla="*/ 40 h 135"/>
                <a:gd name="T34" fmla="*/ 211 w 611"/>
                <a:gd name="T35" fmla="*/ 40 h 135"/>
                <a:gd name="T36" fmla="*/ 222 w 611"/>
                <a:gd name="T37" fmla="*/ 40 h 135"/>
                <a:gd name="T38" fmla="*/ 229 w 611"/>
                <a:gd name="T39" fmla="*/ 37 h 135"/>
                <a:gd name="T40" fmla="*/ 240 w 611"/>
                <a:gd name="T41" fmla="*/ 35 h 135"/>
                <a:gd name="T42" fmla="*/ 251 w 611"/>
                <a:gd name="T43" fmla="*/ 29 h 135"/>
                <a:gd name="T44" fmla="*/ 264 w 611"/>
                <a:gd name="T45" fmla="*/ 24 h 135"/>
                <a:gd name="T46" fmla="*/ 276 w 611"/>
                <a:gd name="T47" fmla="*/ 19 h 135"/>
                <a:gd name="T48" fmla="*/ 287 w 611"/>
                <a:gd name="T49" fmla="*/ 13 h 135"/>
                <a:gd name="T50" fmla="*/ 298 w 611"/>
                <a:gd name="T51" fmla="*/ 8 h 135"/>
                <a:gd name="T52" fmla="*/ 311 w 611"/>
                <a:gd name="T53" fmla="*/ 6 h 135"/>
                <a:gd name="T54" fmla="*/ 322 w 611"/>
                <a:gd name="T55" fmla="*/ 2 h 135"/>
                <a:gd name="T56" fmla="*/ 331 w 611"/>
                <a:gd name="T57" fmla="*/ 0 h 135"/>
                <a:gd name="T58" fmla="*/ 338 w 611"/>
                <a:gd name="T59" fmla="*/ 2 h 135"/>
                <a:gd name="T60" fmla="*/ 347 w 611"/>
                <a:gd name="T61" fmla="*/ 6 h 135"/>
                <a:gd name="T62" fmla="*/ 358 w 611"/>
                <a:gd name="T63" fmla="*/ 8 h 135"/>
                <a:gd name="T64" fmla="*/ 369 w 611"/>
                <a:gd name="T65" fmla="*/ 13 h 135"/>
                <a:gd name="T66" fmla="*/ 380 w 611"/>
                <a:gd name="T67" fmla="*/ 17 h 135"/>
                <a:gd name="T68" fmla="*/ 393 w 611"/>
                <a:gd name="T69" fmla="*/ 22 h 135"/>
                <a:gd name="T70" fmla="*/ 404 w 611"/>
                <a:gd name="T71" fmla="*/ 28 h 135"/>
                <a:gd name="T72" fmla="*/ 416 w 611"/>
                <a:gd name="T73" fmla="*/ 31 h 135"/>
                <a:gd name="T74" fmla="*/ 425 w 611"/>
                <a:gd name="T75" fmla="*/ 35 h 135"/>
                <a:gd name="T76" fmla="*/ 436 w 611"/>
                <a:gd name="T77" fmla="*/ 37 h 135"/>
                <a:gd name="T78" fmla="*/ 451 w 611"/>
                <a:gd name="T79" fmla="*/ 39 h 135"/>
                <a:gd name="T80" fmla="*/ 465 w 611"/>
                <a:gd name="T81" fmla="*/ 37 h 135"/>
                <a:gd name="T82" fmla="*/ 484 w 611"/>
                <a:gd name="T83" fmla="*/ 31 h 135"/>
                <a:gd name="T84" fmla="*/ 502 w 611"/>
                <a:gd name="T85" fmla="*/ 28 h 135"/>
                <a:gd name="T86" fmla="*/ 518 w 611"/>
                <a:gd name="T87" fmla="*/ 24 h 135"/>
                <a:gd name="T88" fmla="*/ 533 w 611"/>
                <a:gd name="T89" fmla="*/ 24 h 135"/>
                <a:gd name="T90" fmla="*/ 547 w 611"/>
                <a:gd name="T91" fmla="*/ 26 h 135"/>
                <a:gd name="T92" fmla="*/ 563 w 611"/>
                <a:gd name="T93" fmla="*/ 31 h 135"/>
                <a:gd name="T94" fmla="*/ 578 w 611"/>
                <a:gd name="T95" fmla="*/ 35 h 135"/>
                <a:gd name="T96" fmla="*/ 591 w 611"/>
                <a:gd name="T97" fmla="*/ 39 h 135"/>
                <a:gd name="T98" fmla="*/ 598 w 611"/>
                <a:gd name="T99" fmla="*/ 42 h 135"/>
                <a:gd name="T100" fmla="*/ 2 w 611"/>
                <a:gd name="T101" fmla="*/ 135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1"/>
                <a:gd name="T154" fmla="*/ 0 h 135"/>
                <a:gd name="T155" fmla="*/ 611 w 611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1" h="135">
                  <a:moveTo>
                    <a:pt x="0" y="62"/>
                  </a:moveTo>
                  <a:lnTo>
                    <a:pt x="2" y="60"/>
                  </a:lnTo>
                  <a:lnTo>
                    <a:pt x="4" y="59"/>
                  </a:lnTo>
                  <a:lnTo>
                    <a:pt x="8" y="57"/>
                  </a:lnTo>
                  <a:lnTo>
                    <a:pt x="13" y="55"/>
                  </a:lnTo>
                  <a:lnTo>
                    <a:pt x="15" y="53"/>
                  </a:lnTo>
                  <a:lnTo>
                    <a:pt x="19" y="51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9" y="46"/>
                  </a:lnTo>
                  <a:lnTo>
                    <a:pt x="33" y="46"/>
                  </a:lnTo>
                  <a:lnTo>
                    <a:pt x="37" y="44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9" y="37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62" y="33"/>
                  </a:lnTo>
                  <a:lnTo>
                    <a:pt x="66" y="31"/>
                  </a:lnTo>
                  <a:lnTo>
                    <a:pt x="69" y="29"/>
                  </a:lnTo>
                  <a:lnTo>
                    <a:pt x="75" y="28"/>
                  </a:lnTo>
                  <a:lnTo>
                    <a:pt x="79" y="28"/>
                  </a:lnTo>
                  <a:lnTo>
                    <a:pt x="82" y="26"/>
                  </a:lnTo>
                  <a:lnTo>
                    <a:pt x="86" y="24"/>
                  </a:lnTo>
                  <a:lnTo>
                    <a:pt x="89" y="24"/>
                  </a:lnTo>
                  <a:lnTo>
                    <a:pt x="95" y="24"/>
                  </a:lnTo>
                  <a:lnTo>
                    <a:pt x="100" y="24"/>
                  </a:lnTo>
                  <a:lnTo>
                    <a:pt x="106" y="24"/>
                  </a:lnTo>
                  <a:lnTo>
                    <a:pt x="111" y="26"/>
                  </a:lnTo>
                  <a:lnTo>
                    <a:pt x="115" y="26"/>
                  </a:lnTo>
                  <a:lnTo>
                    <a:pt x="118" y="28"/>
                  </a:lnTo>
                  <a:lnTo>
                    <a:pt x="122" y="28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3" y="29"/>
                  </a:lnTo>
                  <a:lnTo>
                    <a:pt x="137" y="29"/>
                  </a:lnTo>
                  <a:lnTo>
                    <a:pt x="142" y="31"/>
                  </a:lnTo>
                  <a:lnTo>
                    <a:pt x="146" y="31"/>
                  </a:lnTo>
                  <a:lnTo>
                    <a:pt x="149" y="33"/>
                  </a:lnTo>
                  <a:lnTo>
                    <a:pt x="155" y="33"/>
                  </a:lnTo>
                  <a:lnTo>
                    <a:pt x="158" y="35"/>
                  </a:lnTo>
                  <a:lnTo>
                    <a:pt x="162" y="35"/>
                  </a:lnTo>
                  <a:lnTo>
                    <a:pt x="168" y="37"/>
                  </a:lnTo>
                  <a:lnTo>
                    <a:pt x="171" y="37"/>
                  </a:lnTo>
                  <a:lnTo>
                    <a:pt x="177" y="37"/>
                  </a:lnTo>
                  <a:lnTo>
                    <a:pt x="180" y="37"/>
                  </a:lnTo>
                  <a:lnTo>
                    <a:pt x="184" y="39"/>
                  </a:lnTo>
                  <a:lnTo>
                    <a:pt x="187" y="39"/>
                  </a:lnTo>
                  <a:lnTo>
                    <a:pt x="193" y="40"/>
                  </a:lnTo>
                  <a:lnTo>
                    <a:pt x="197" y="40"/>
                  </a:lnTo>
                  <a:lnTo>
                    <a:pt x="200" y="40"/>
                  </a:lnTo>
                  <a:lnTo>
                    <a:pt x="204" y="40"/>
                  </a:lnTo>
                  <a:lnTo>
                    <a:pt x="207" y="40"/>
                  </a:lnTo>
                  <a:lnTo>
                    <a:pt x="211" y="40"/>
                  </a:lnTo>
                  <a:lnTo>
                    <a:pt x="215" y="40"/>
                  </a:lnTo>
                  <a:lnTo>
                    <a:pt x="218" y="40"/>
                  </a:lnTo>
                  <a:lnTo>
                    <a:pt x="222" y="40"/>
                  </a:lnTo>
                  <a:lnTo>
                    <a:pt x="224" y="39"/>
                  </a:lnTo>
                  <a:lnTo>
                    <a:pt x="227" y="39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5"/>
                  </a:lnTo>
                  <a:lnTo>
                    <a:pt x="240" y="35"/>
                  </a:lnTo>
                  <a:lnTo>
                    <a:pt x="244" y="33"/>
                  </a:lnTo>
                  <a:lnTo>
                    <a:pt x="247" y="31"/>
                  </a:lnTo>
                  <a:lnTo>
                    <a:pt x="251" y="29"/>
                  </a:lnTo>
                  <a:lnTo>
                    <a:pt x="255" y="28"/>
                  </a:lnTo>
                  <a:lnTo>
                    <a:pt x="258" y="26"/>
                  </a:lnTo>
                  <a:lnTo>
                    <a:pt x="264" y="24"/>
                  </a:lnTo>
                  <a:lnTo>
                    <a:pt x="267" y="22"/>
                  </a:lnTo>
                  <a:lnTo>
                    <a:pt x="271" y="20"/>
                  </a:lnTo>
                  <a:lnTo>
                    <a:pt x="276" y="19"/>
                  </a:lnTo>
                  <a:lnTo>
                    <a:pt x="280" y="17"/>
                  </a:lnTo>
                  <a:lnTo>
                    <a:pt x="284" y="15"/>
                  </a:lnTo>
                  <a:lnTo>
                    <a:pt x="287" y="13"/>
                  </a:lnTo>
                  <a:lnTo>
                    <a:pt x="291" y="11"/>
                  </a:lnTo>
                  <a:lnTo>
                    <a:pt x="296" y="9"/>
                  </a:lnTo>
                  <a:lnTo>
                    <a:pt x="298" y="8"/>
                  </a:lnTo>
                  <a:lnTo>
                    <a:pt x="304" y="8"/>
                  </a:lnTo>
                  <a:lnTo>
                    <a:pt x="307" y="6"/>
                  </a:lnTo>
                  <a:lnTo>
                    <a:pt x="311" y="6"/>
                  </a:lnTo>
                  <a:lnTo>
                    <a:pt x="315" y="4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6" y="2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6" y="2"/>
                  </a:lnTo>
                  <a:lnTo>
                    <a:pt x="338" y="2"/>
                  </a:lnTo>
                  <a:lnTo>
                    <a:pt x="342" y="2"/>
                  </a:lnTo>
                  <a:lnTo>
                    <a:pt x="345" y="4"/>
                  </a:lnTo>
                  <a:lnTo>
                    <a:pt x="347" y="6"/>
                  </a:lnTo>
                  <a:lnTo>
                    <a:pt x="351" y="6"/>
                  </a:lnTo>
                  <a:lnTo>
                    <a:pt x="355" y="8"/>
                  </a:lnTo>
                  <a:lnTo>
                    <a:pt x="358" y="8"/>
                  </a:lnTo>
                  <a:lnTo>
                    <a:pt x="362" y="9"/>
                  </a:lnTo>
                  <a:lnTo>
                    <a:pt x="365" y="11"/>
                  </a:lnTo>
                  <a:lnTo>
                    <a:pt x="369" y="13"/>
                  </a:lnTo>
                  <a:lnTo>
                    <a:pt x="373" y="15"/>
                  </a:lnTo>
                  <a:lnTo>
                    <a:pt x="376" y="17"/>
                  </a:lnTo>
                  <a:lnTo>
                    <a:pt x="380" y="17"/>
                  </a:lnTo>
                  <a:lnTo>
                    <a:pt x="385" y="19"/>
                  </a:lnTo>
                  <a:lnTo>
                    <a:pt x="389" y="20"/>
                  </a:lnTo>
                  <a:lnTo>
                    <a:pt x="393" y="22"/>
                  </a:lnTo>
                  <a:lnTo>
                    <a:pt x="396" y="24"/>
                  </a:lnTo>
                  <a:lnTo>
                    <a:pt x="400" y="26"/>
                  </a:lnTo>
                  <a:lnTo>
                    <a:pt x="404" y="28"/>
                  </a:lnTo>
                  <a:lnTo>
                    <a:pt x="407" y="28"/>
                  </a:lnTo>
                  <a:lnTo>
                    <a:pt x="411" y="29"/>
                  </a:lnTo>
                  <a:lnTo>
                    <a:pt x="416" y="31"/>
                  </a:lnTo>
                  <a:lnTo>
                    <a:pt x="418" y="31"/>
                  </a:lnTo>
                  <a:lnTo>
                    <a:pt x="424" y="33"/>
                  </a:lnTo>
                  <a:lnTo>
                    <a:pt x="425" y="35"/>
                  </a:lnTo>
                  <a:lnTo>
                    <a:pt x="429" y="35"/>
                  </a:lnTo>
                  <a:lnTo>
                    <a:pt x="433" y="37"/>
                  </a:lnTo>
                  <a:lnTo>
                    <a:pt x="436" y="37"/>
                  </a:lnTo>
                  <a:lnTo>
                    <a:pt x="442" y="39"/>
                  </a:lnTo>
                  <a:lnTo>
                    <a:pt x="445" y="39"/>
                  </a:lnTo>
                  <a:lnTo>
                    <a:pt x="451" y="39"/>
                  </a:lnTo>
                  <a:lnTo>
                    <a:pt x="454" y="37"/>
                  </a:lnTo>
                  <a:lnTo>
                    <a:pt x="460" y="37"/>
                  </a:lnTo>
                  <a:lnTo>
                    <a:pt x="465" y="37"/>
                  </a:lnTo>
                  <a:lnTo>
                    <a:pt x="471" y="35"/>
                  </a:lnTo>
                  <a:lnTo>
                    <a:pt x="478" y="33"/>
                  </a:lnTo>
                  <a:lnTo>
                    <a:pt x="484" y="31"/>
                  </a:lnTo>
                  <a:lnTo>
                    <a:pt x="489" y="29"/>
                  </a:lnTo>
                  <a:lnTo>
                    <a:pt x="494" y="28"/>
                  </a:lnTo>
                  <a:lnTo>
                    <a:pt x="502" y="28"/>
                  </a:lnTo>
                  <a:lnTo>
                    <a:pt x="505" y="26"/>
                  </a:lnTo>
                  <a:lnTo>
                    <a:pt x="513" y="26"/>
                  </a:lnTo>
                  <a:lnTo>
                    <a:pt x="518" y="24"/>
                  </a:lnTo>
                  <a:lnTo>
                    <a:pt x="523" y="24"/>
                  </a:lnTo>
                  <a:lnTo>
                    <a:pt x="527" y="24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42" y="26"/>
                  </a:lnTo>
                  <a:lnTo>
                    <a:pt x="547" y="26"/>
                  </a:lnTo>
                  <a:lnTo>
                    <a:pt x="553" y="28"/>
                  </a:lnTo>
                  <a:lnTo>
                    <a:pt x="558" y="29"/>
                  </a:lnTo>
                  <a:lnTo>
                    <a:pt x="563" y="31"/>
                  </a:lnTo>
                  <a:lnTo>
                    <a:pt x="569" y="33"/>
                  </a:lnTo>
                  <a:lnTo>
                    <a:pt x="574" y="35"/>
                  </a:lnTo>
                  <a:lnTo>
                    <a:pt x="578" y="35"/>
                  </a:lnTo>
                  <a:lnTo>
                    <a:pt x="583" y="37"/>
                  </a:lnTo>
                  <a:lnTo>
                    <a:pt x="587" y="37"/>
                  </a:lnTo>
                  <a:lnTo>
                    <a:pt x="591" y="39"/>
                  </a:lnTo>
                  <a:lnTo>
                    <a:pt x="594" y="40"/>
                  </a:lnTo>
                  <a:lnTo>
                    <a:pt x="596" y="40"/>
                  </a:lnTo>
                  <a:lnTo>
                    <a:pt x="598" y="42"/>
                  </a:lnTo>
                  <a:lnTo>
                    <a:pt x="611" y="118"/>
                  </a:lnTo>
                  <a:lnTo>
                    <a:pt x="2" y="13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3" name="Freeform 14"/>
            <p:cNvSpPr>
              <a:spLocks/>
            </p:cNvSpPr>
            <p:nvPr/>
          </p:nvSpPr>
          <p:spPr bwMode="auto">
            <a:xfrm>
              <a:off x="2025" y="2347"/>
              <a:ext cx="1189" cy="379"/>
            </a:xfrm>
            <a:custGeom>
              <a:avLst/>
              <a:gdLst>
                <a:gd name="T0" fmla="*/ 329 w 959"/>
                <a:gd name="T1" fmla="*/ 3 h 366"/>
                <a:gd name="T2" fmla="*/ 292 w 959"/>
                <a:gd name="T3" fmla="*/ 7 h 366"/>
                <a:gd name="T4" fmla="*/ 258 w 959"/>
                <a:gd name="T5" fmla="*/ 14 h 366"/>
                <a:gd name="T6" fmla="*/ 223 w 959"/>
                <a:gd name="T7" fmla="*/ 20 h 366"/>
                <a:gd name="T8" fmla="*/ 191 w 959"/>
                <a:gd name="T9" fmla="*/ 25 h 366"/>
                <a:gd name="T10" fmla="*/ 158 w 959"/>
                <a:gd name="T11" fmla="*/ 32 h 366"/>
                <a:gd name="T12" fmla="*/ 113 w 959"/>
                <a:gd name="T13" fmla="*/ 52 h 366"/>
                <a:gd name="T14" fmla="*/ 67 w 959"/>
                <a:gd name="T15" fmla="*/ 79 h 366"/>
                <a:gd name="T16" fmla="*/ 34 w 959"/>
                <a:gd name="T17" fmla="*/ 108 h 366"/>
                <a:gd name="T18" fmla="*/ 13 w 959"/>
                <a:gd name="T19" fmla="*/ 150 h 366"/>
                <a:gd name="T20" fmla="*/ 2 w 959"/>
                <a:gd name="T21" fmla="*/ 190 h 366"/>
                <a:gd name="T22" fmla="*/ 5 w 959"/>
                <a:gd name="T23" fmla="*/ 232 h 366"/>
                <a:gd name="T24" fmla="*/ 29 w 959"/>
                <a:gd name="T25" fmla="*/ 276 h 366"/>
                <a:gd name="T26" fmla="*/ 65 w 959"/>
                <a:gd name="T27" fmla="*/ 308 h 366"/>
                <a:gd name="T28" fmla="*/ 103 w 959"/>
                <a:gd name="T29" fmla="*/ 328 h 366"/>
                <a:gd name="T30" fmla="*/ 160 w 959"/>
                <a:gd name="T31" fmla="*/ 343 h 366"/>
                <a:gd name="T32" fmla="*/ 240 w 959"/>
                <a:gd name="T33" fmla="*/ 355 h 366"/>
                <a:gd name="T34" fmla="*/ 350 w 959"/>
                <a:gd name="T35" fmla="*/ 363 h 366"/>
                <a:gd name="T36" fmla="*/ 489 w 959"/>
                <a:gd name="T37" fmla="*/ 366 h 366"/>
                <a:gd name="T38" fmla="*/ 605 w 959"/>
                <a:gd name="T39" fmla="*/ 363 h 366"/>
                <a:gd name="T40" fmla="*/ 697 w 959"/>
                <a:gd name="T41" fmla="*/ 357 h 366"/>
                <a:gd name="T42" fmla="*/ 766 w 959"/>
                <a:gd name="T43" fmla="*/ 350 h 366"/>
                <a:gd name="T44" fmla="*/ 815 w 959"/>
                <a:gd name="T45" fmla="*/ 343 h 366"/>
                <a:gd name="T46" fmla="*/ 850 w 959"/>
                <a:gd name="T47" fmla="*/ 332 h 366"/>
                <a:gd name="T48" fmla="*/ 886 w 959"/>
                <a:gd name="T49" fmla="*/ 317 h 366"/>
                <a:gd name="T50" fmla="*/ 921 w 959"/>
                <a:gd name="T51" fmla="*/ 296 h 366"/>
                <a:gd name="T52" fmla="*/ 952 w 959"/>
                <a:gd name="T53" fmla="*/ 261 h 366"/>
                <a:gd name="T54" fmla="*/ 957 w 959"/>
                <a:gd name="T55" fmla="*/ 216 h 366"/>
                <a:gd name="T56" fmla="*/ 948 w 959"/>
                <a:gd name="T57" fmla="*/ 183 h 366"/>
                <a:gd name="T58" fmla="*/ 928 w 959"/>
                <a:gd name="T59" fmla="*/ 152 h 366"/>
                <a:gd name="T60" fmla="*/ 901 w 959"/>
                <a:gd name="T61" fmla="*/ 123 h 366"/>
                <a:gd name="T62" fmla="*/ 870 w 959"/>
                <a:gd name="T63" fmla="*/ 98 h 366"/>
                <a:gd name="T64" fmla="*/ 835 w 959"/>
                <a:gd name="T65" fmla="*/ 76 h 366"/>
                <a:gd name="T66" fmla="*/ 799 w 959"/>
                <a:gd name="T67" fmla="*/ 56 h 366"/>
                <a:gd name="T68" fmla="*/ 765 w 959"/>
                <a:gd name="T69" fmla="*/ 40 h 366"/>
                <a:gd name="T70" fmla="*/ 732 w 959"/>
                <a:gd name="T71" fmla="*/ 25 h 366"/>
                <a:gd name="T72" fmla="*/ 701 w 959"/>
                <a:gd name="T73" fmla="*/ 16 h 366"/>
                <a:gd name="T74" fmla="*/ 668 w 959"/>
                <a:gd name="T75" fmla="*/ 9 h 366"/>
                <a:gd name="T76" fmla="*/ 627 w 959"/>
                <a:gd name="T77" fmla="*/ 3 h 366"/>
                <a:gd name="T78" fmla="*/ 592 w 959"/>
                <a:gd name="T79" fmla="*/ 56 h 366"/>
                <a:gd name="T80" fmla="*/ 625 w 959"/>
                <a:gd name="T81" fmla="*/ 56 h 366"/>
                <a:gd name="T82" fmla="*/ 665 w 959"/>
                <a:gd name="T83" fmla="*/ 59 h 366"/>
                <a:gd name="T84" fmla="*/ 697 w 959"/>
                <a:gd name="T85" fmla="*/ 65 h 366"/>
                <a:gd name="T86" fmla="*/ 734 w 959"/>
                <a:gd name="T87" fmla="*/ 74 h 366"/>
                <a:gd name="T88" fmla="*/ 768 w 959"/>
                <a:gd name="T89" fmla="*/ 87 h 366"/>
                <a:gd name="T90" fmla="*/ 801 w 959"/>
                <a:gd name="T91" fmla="*/ 110 h 366"/>
                <a:gd name="T92" fmla="*/ 815 w 959"/>
                <a:gd name="T93" fmla="*/ 143 h 366"/>
                <a:gd name="T94" fmla="*/ 819 w 959"/>
                <a:gd name="T95" fmla="*/ 174 h 366"/>
                <a:gd name="T96" fmla="*/ 812 w 959"/>
                <a:gd name="T97" fmla="*/ 216 h 366"/>
                <a:gd name="T98" fmla="*/ 803 w 959"/>
                <a:gd name="T99" fmla="*/ 250 h 366"/>
                <a:gd name="T100" fmla="*/ 432 w 959"/>
                <a:gd name="T101" fmla="*/ 286 h 366"/>
                <a:gd name="T102" fmla="*/ 396 w 959"/>
                <a:gd name="T103" fmla="*/ 286 h 366"/>
                <a:gd name="T104" fmla="*/ 349 w 959"/>
                <a:gd name="T105" fmla="*/ 286 h 366"/>
                <a:gd name="T106" fmla="*/ 296 w 959"/>
                <a:gd name="T107" fmla="*/ 285 h 366"/>
                <a:gd name="T108" fmla="*/ 247 w 959"/>
                <a:gd name="T109" fmla="*/ 283 h 366"/>
                <a:gd name="T110" fmla="*/ 207 w 959"/>
                <a:gd name="T111" fmla="*/ 279 h 366"/>
                <a:gd name="T112" fmla="*/ 176 w 959"/>
                <a:gd name="T113" fmla="*/ 263 h 366"/>
                <a:gd name="T114" fmla="*/ 167 w 959"/>
                <a:gd name="T115" fmla="*/ 228 h 366"/>
                <a:gd name="T116" fmla="*/ 167 w 959"/>
                <a:gd name="T117" fmla="*/ 194 h 366"/>
                <a:gd name="T118" fmla="*/ 171 w 959"/>
                <a:gd name="T119" fmla="*/ 158 h 366"/>
                <a:gd name="T120" fmla="*/ 174 w 959"/>
                <a:gd name="T121" fmla="*/ 125 h 366"/>
                <a:gd name="T122" fmla="*/ 180 w 959"/>
                <a:gd name="T123" fmla="*/ 9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9"/>
                <a:gd name="T187" fmla="*/ 0 h 366"/>
                <a:gd name="T188" fmla="*/ 959 w 959"/>
                <a:gd name="T189" fmla="*/ 366 h 3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9" h="366">
                  <a:moveTo>
                    <a:pt x="352" y="0"/>
                  </a:moveTo>
                  <a:lnTo>
                    <a:pt x="350" y="0"/>
                  </a:lnTo>
                  <a:lnTo>
                    <a:pt x="349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8" y="1"/>
                  </a:lnTo>
                  <a:lnTo>
                    <a:pt x="332" y="1"/>
                  </a:lnTo>
                  <a:lnTo>
                    <a:pt x="329" y="3"/>
                  </a:lnTo>
                  <a:lnTo>
                    <a:pt x="323" y="3"/>
                  </a:lnTo>
                  <a:lnTo>
                    <a:pt x="316" y="3"/>
                  </a:lnTo>
                  <a:lnTo>
                    <a:pt x="312" y="3"/>
                  </a:lnTo>
                  <a:lnTo>
                    <a:pt x="311" y="5"/>
                  </a:lnTo>
                  <a:lnTo>
                    <a:pt x="307" y="5"/>
                  </a:lnTo>
                  <a:lnTo>
                    <a:pt x="303" y="5"/>
                  </a:lnTo>
                  <a:lnTo>
                    <a:pt x="300" y="5"/>
                  </a:lnTo>
                  <a:lnTo>
                    <a:pt x="296" y="7"/>
                  </a:lnTo>
                  <a:lnTo>
                    <a:pt x="292" y="7"/>
                  </a:lnTo>
                  <a:lnTo>
                    <a:pt x="289" y="9"/>
                  </a:lnTo>
                  <a:lnTo>
                    <a:pt x="285" y="9"/>
                  </a:lnTo>
                  <a:lnTo>
                    <a:pt x="281" y="9"/>
                  </a:lnTo>
                  <a:lnTo>
                    <a:pt x="278" y="10"/>
                  </a:lnTo>
                  <a:lnTo>
                    <a:pt x="274" y="10"/>
                  </a:lnTo>
                  <a:lnTo>
                    <a:pt x="271" y="10"/>
                  </a:lnTo>
                  <a:lnTo>
                    <a:pt x="267" y="12"/>
                  </a:lnTo>
                  <a:lnTo>
                    <a:pt x="261" y="12"/>
                  </a:lnTo>
                  <a:lnTo>
                    <a:pt x="258" y="14"/>
                  </a:lnTo>
                  <a:lnTo>
                    <a:pt x="254" y="14"/>
                  </a:lnTo>
                  <a:lnTo>
                    <a:pt x="251" y="14"/>
                  </a:lnTo>
                  <a:lnTo>
                    <a:pt x="245" y="16"/>
                  </a:lnTo>
                  <a:lnTo>
                    <a:pt x="243" y="16"/>
                  </a:lnTo>
                  <a:lnTo>
                    <a:pt x="238" y="16"/>
                  </a:lnTo>
                  <a:lnTo>
                    <a:pt x="234" y="18"/>
                  </a:lnTo>
                  <a:lnTo>
                    <a:pt x="231" y="18"/>
                  </a:lnTo>
                  <a:lnTo>
                    <a:pt x="227" y="18"/>
                  </a:lnTo>
                  <a:lnTo>
                    <a:pt x="223" y="20"/>
                  </a:lnTo>
                  <a:lnTo>
                    <a:pt x="218" y="20"/>
                  </a:lnTo>
                  <a:lnTo>
                    <a:pt x="214" y="20"/>
                  </a:lnTo>
                  <a:lnTo>
                    <a:pt x="212" y="21"/>
                  </a:lnTo>
                  <a:lnTo>
                    <a:pt x="207" y="21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6" y="23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87" y="25"/>
                  </a:lnTo>
                  <a:lnTo>
                    <a:pt x="183" y="27"/>
                  </a:lnTo>
                  <a:lnTo>
                    <a:pt x="180" y="27"/>
                  </a:lnTo>
                  <a:lnTo>
                    <a:pt x="176" y="27"/>
                  </a:lnTo>
                  <a:lnTo>
                    <a:pt x="174" y="27"/>
                  </a:lnTo>
                  <a:lnTo>
                    <a:pt x="173" y="29"/>
                  </a:lnTo>
                  <a:lnTo>
                    <a:pt x="167" y="30"/>
                  </a:lnTo>
                  <a:lnTo>
                    <a:pt x="163" y="32"/>
                  </a:lnTo>
                  <a:lnTo>
                    <a:pt x="158" y="32"/>
                  </a:lnTo>
                  <a:lnTo>
                    <a:pt x="153" y="34"/>
                  </a:lnTo>
                  <a:lnTo>
                    <a:pt x="147" y="36"/>
                  </a:lnTo>
                  <a:lnTo>
                    <a:pt x="143" y="38"/>
                  </a:lnTo>
                  <a:lnTo>
                    <a:pt x="138" y="40"/>
                  </a:lnTo>
                  <a:lnTo>
                    <a:pt x="133" y="41"/>
                  </a:lnTo>
                  <a:lnTo>
                    <a:pt x="127" y="43"/>
                  </a:lnTo>
                  <a:lnTo>
                    <a:pt x="123" y="47"/>
                  </a:lnTo>
                  <a:lnTo>
                    <a:pt x="118" y="49"/>
                  </a:lnTo>
                  <a:lnTo>
                    <a:pt x="113" y="52"/>
                  </a:lnTo>
                  <a:lnTo>
                    <a:pt x="107" y="54"/>
                  </a:lnTo>
                  <a:lnTo>
                    <a:pt x="102" y="58"/>
                  </a:lnTo>
                  <a:lnTo>
                    <a:pt x="96" y="59"/>
                  </a:lnTo>
                  <a:lnTo>
                    <a:pt x="93" y="63"/>
                  </a:lnTo>
                  <a:lnTo>
                    <a:pt x="87" y="67"/>
                  </a:lnTo>
                  <a:lnTo>
                    <a:pt x="82" y="70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67" y="79"/>
                  </a:lnTo>
                  <a:lnTo>
                    <a:pt x="64" y="83"/>
                  </a:lnTo>
                  <a:lnTo>
                    <a:pt x="58" y="85"/>
                  </a:lnTo>
                  <a:lnTo>
                    <a:pt x="54" y="89"/>
                  </a:lnTo>
                  <a:lnTo>
                    <a:pt x="49" y="92"/>
                  </a:lnTo>
                  <a:lnTo>
                    <a:pt x="45" y="96"/>
                  </a:lnTo>
                  <a:lnTo>
                    <a:pt x="42" y="98"/>
                  </a:lnTo>
                  <a:lnTo>
                    <a:pt x="38" y="101"/>
                  </a:lnTo>
                  <a:lnTo>
                    <a:pt x="36" y="105"/>
                  </a:lnTo>
                  <a:lnTo>
                    <a:pt x="34" y="108"/>
                  </a:lnTo>
                  <a:lnTo>
                    <a:pt x="29" y="114"/>
                  </a:lnTo>
                  <a:lnTo>
                    <a:pt x="27" y="119"/>
                  </a:lnTo>
                  <a:lnTo>
                    <a:pt x="24" y="125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4" y="147"/>
                  </a:lnTo>
                  <a:lnTo>
                    <a:pt x="13" y="150"/>
                  </a:lnTo>
                  <a:lnTo>
                    <a:pt x="11" y="154"/>
                  </a:lnTo>
                  <a:lnTo>
                    <a:pt x="9" y="158"/>
                  </a:lnTo>
                  <a:lnTo>
                    <a:pt x="7" y="163"/>
                  </a:lnTo>
                  <a:lnTo>
                    <a:pt x="5" y="167"/>
                  </a:lnTo>
                  <a:lnTo>
                    <a:pt x="5" y="172"/>
                  </a:lnTo>
                  <a:lnTo>
                    <a:pt x="4" y="176"/>
                  </a:lnTo>
                  <a:lnTo>
                    <a:pt x="4" y="181"/>
                  </a:lnTo>
                  <a:lnTo>
                    <a:pt x="2" y="185"/>
                  </a:lnTo>
                  <a:lnTo>
                    <a:pt x="2" y="190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7" y="237"/>
                  </a:lnTo>
                  <a:lnTo>
                    <a:pt x="7" y="243"/>
                  </a:lnTo>
                  <a:lnTo>
                    <a:pt x="11" y="246"/>
                  </a:lnTo>
                  <a:lnTo>
                    <a:pt x="13" y="252"/>
                  </a:lnTo>
                  <a:lnTo>
                    <a:pt x="16" y="256"/>
                  </a:lnTo>
                  <a:lnTo>
                    <a:pt x="18" y="261"/>
                  </a:lnTo>
                  <a:lnTo>
                    <a:pt x="22" y="265"/>
                  </a:lnTo>
                  <a:lnTo>
                    <a:pt x="25" y="270"/>
                  </a:lnTo>
                  <a:lnTo>
                    <a:pt x="29" y="276"/>
                  </a:lnTo>
                  <a:lnTo>
                    <a:pt x="33" y="279"/>
                  </a:lnTo>
                  <a:lnTo>
                    <a:pt x="36" y="283"/>
                  </a:lnTo>
                  <a:lnTo>
                    <a:pt x="40" y="288"/>
                  </a:lnTo>
                  <a:lnTo>
                    <a:pt x="45" y="294"/>
                  </a:lnTo>
                  <a:lnTo>
                    <a:pt x="49" y="297"/>
                  </a:lnTo>
                  <a:lnTo>
                    <a:pt x="56" y="303"/>
                  </a:lnTo>
                  <a:lnTo>
                    <a:pt x="58" y="305"/>
                  </a:lnTo>
                  <a:lnTo>
                    <a:pt x="62" y="306"/>
                  </a:lnTo>
                  <a:lnTo>
                    <a:pt x="65" y="308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4" y="315"/>
                  </a:lnTo>
                  <a:lnTo>
                    <a:pt x="78" y="317"/>
                  </a:lnTo>
                  <a:lnTo>
                    <a:pt x="84" y="319"/>
                  </a:lnTo>
                  <a:lnTo>
                    <a:pt x="87" y="321"/>
                  </a:lnTo>
                  <a:lnTo>
                    <a:pt x="93" y="323"/>
                  </a:lnTo>
                  <a:lnTo>
                    <a:pt x="98" y="326"/>
                  </a:lnTo>
                  <a:lnTo>
                    <a:pt x="103" y="328"/>
                  </a:lnTo>
                  <a:lnTo>
                    <a:pt x="109" y="330"/>
                  </a:lnTo>
                  <a:lnTo>
                    <a:pt x="114" y="332"/>
                  </a:lnTo>
                  <a:lnTo>
                    <a:pt x="120" y="334"/>
                  </a:lnTo>
                  <a:lnTo>
                    <a:pt x="125" y="335"/>
                  </a:lnTo>
                  <a:lnTo>
                    <a:pt x="131" y="337"/>
                  </a:lnTo>
                  <a:lnTo>
                    <a:pt x="138" y="337"/>
                  </a:lnTo>
                  <a:lnTo>
                    <a:pt x="145" y="339"/>
                  </a:lnTo>
                  <a:lnTo>
                    <a:pt x="153" y="343"/>
                  </a:lnTo>
                  <a:lnTo>
                    <a:pt x="160" y="343"/>
                  </a:lnTo>
                  <a:lnTo>
                    <a:pt x="167" y="345"/>
                  </a:lnTo>
                  <a:lnTo>
                    <a:pt x="174" y="346"/>
                  </a:lnTo>
                  <a:lnTo>
                    <a:pt x="183" y="348"/>
                  </a:lnTo>
                  <a:lnTo>
                    <a:pt x="192" y="350"/>
                  </a:lnTo>
                  <a:lnTo>
                    <a:pt x="202" y="352"/>
                  </a:lnTo>
                  <a:lnTo>
                    <a:pt x="211" y="352"/>
                  </a:lnTo>
                  <a:lnTo>
                    <a:pt x="220" y="354"/>
                  </a:lnTo>
                  <a:lnTo>
                    <a:pt x="229" y="355"/>
                  </a:lnTo>
                  <a:lnTo>
                    <a:pt x="240" y="355"/>
                  </a:lnTo>
                  <a:lnTo>
                    <a:pt x="251" y="357"/>
                  </a:lnTo>
                  <a:lnTo>
                    <a:pt x="261" y="357"/>
                  </a:lnTo>
                  <a:lnTo>
                    <a:pt x="272" y="359"/>
                  </a:lnTo>
                  <a:lnTo>
                    <a:pt x="285" y="359"/>
                  </a:lnTo>
                  <a:lnTo>
                    <a:pt x="296" y="361"/>
                  </a:lnTo>
                  <a:lnTo>
                    <a:pt x="311" y="363"/>
                  </a:lnTo>
                  <a:lnTo>
                    <a:pt x="323" y="363"/>
                  </a:lnTo>
                  <a:lnTo>
                    <a:pt x="336" y="363"/>
                  </a:lnTo>
                  <a:lnTo>
                    <a:pt x="350" y="363"/>
                  </a:lnTo>
                  <a:lnTo>
                    <a:pt x="365" y="364"/>
                  </a:lnTo>
                  <a:lnTo>
                    <a:pt x="380" y="364"/>
                  </a:lnTo>
                  <a:lnTo>
                    <a:pt x="394" y="364"/>
                  </a:lnTo>
                  <a:lnTo>
                    <a:pt x="410" y="366"/>
                  </a:lnTo>
                  <a:lnTo>
                    <a:pt x="427" y="366"/>
                  </a:lnTo>
                  <a:lnTo>
                    <a:pt x="441" y="366"/>
                  </a:lnTo>
                  <a:lnTo>
                    <a:pt x="458" y="366"/>
                  </a:lnTo>
                  <a:lnTo>
                    <a:pt x="472" y="366"/>
                  </a:lnTo>
                  <a:lnTo>
                    <a:pt x="489" y="366"/>
                  </a:lnTo>
                  <a:lnTo>
                    <a:pt x="501" y="366"/>
                  </a:lnTo>
                  <a:lnTo>
                    <a:pt x="516" y="366"/>
                  </a:lnTo>
                  <a:lnTo>
                    <a:pt x="530" y="366"/>
                  </a:lnTo>
                  <a:lnTo>
                    <a:pt x="543" y="366"/>
                  </a:lnTo>
                  <a:lnTo>
                    <a:pt x="556" y="364"/>
                  </a:lnTo>
                  <a:lnTo>
                    <a:pt x="570" y="364"/>
                  </a:lnTo>
                  <a:lnTo>
                    <a:pt x="581" y="364"/>
                  </a:lnTo>
                  <a:lnTo>
                    <a:pt x="594" y="364"/>
                  </a:lnTo>
                  <a:lnTo>
                    <a:pt x="605" y="363"/>
                  </a:lnTo>
                  <a:lnTo>
                    <a:pt x="617" y="363"/>
                  </a:lnTo>
                  <a:lnTo>
                    <a:pt x="628" y="363"/>
                  </a:lnTo>
                  <a:lnTo>
                    <a:pt x="639" y="363"/>
                  </a:lnTo>
                  <a:lnTo>
                    <a:pt x="650" y="361"/>
                  </a:lnTo>
                  <a:lnTo>
                    <a:pt x="659" y="361"/>
                  </a:lnTo>
                  <a:lnTo>
                    <a:pt x="670" y="361"/>
                  </a:lnTo>
                  <a:lnTo>
                    <a:pt x="679" y="359"/>
                  </a:lnTo>
                  <a:lnTo>
                    <a:pt x="688" y="359"/>
                  </a:lnTo>
                  <a:lnTo>
                    <a:pt x="697" y="357"/>
                  </a:lnTo>
                  <a:lnTo>
                    <a:pt x="706" y="357"/>
                  </a:lnTo>
                  <a:lnTo>
                    <a:pt x="716" y="357"/>
                  </a:lnTo>
                  <a:lnTo>
                    <a:pt x="723" y="355"/>
                  </a:lnTo>
                  <a:lnTo>
                    <a:pt x="730" y="355"/>
                  </a:lnTo>
                  <a:lnTo>
                    <a:pt x="737" y="354"/>
                  </a:lnTo>
                  <a:lnTo>
                    <a:pt x="745" y="354"/>
                  </a:lnTo>
                  <a:lnTo>
                    <a:pt x="752" y="352"/>
                  </a:lnTo>
                  <a:lnTo>
                    <a:pt x="759" y="352"/>
                  </a:lnTo>
                  <a:lnTo>
                    <a:pt x="766" y="350"/>
                  </a:lnTo>
                  <a:lnTo>
                    <a:pt x="774" y="350"/>
                  </a:lnTo>
                  <a:lnTo>
                    <a:pt x="779" y="348"/>
                  </a:lnTo>
                  <a:lnTo>
                    <a:pt x="785" y="348"/>
                  </a:lnTo>
                  <a:lnTo>
                    <a:pt x="790" y="346"/>
                  </a:lnTo>
                  <a:lnTo>
                    <a:pt x="795" y="346"/>
                  </a:lnTo>
                  <a:lnTo>
                    <a:pt x="801" y="345"/>
                  </a:lnTo>
                  <a:lnTo>
                    <a:pt x="805" y="345"/>
                  </a:lnTo>
                  <a:lnTo>
                    <a:pt x="810" y="343"/>
                  </a:lnTo>
                  <a:lnTo>
                    <a:pt x="815" y="343"/>
                  </a:lnTo>
                  <a:lnTo>
                    <a:pt x="819" y="341"/>
                  </a:lnTo>
                  <a:lnTo>
                    <a:pt x="823" y="339"/>
                  </a:lnTo>
                  <a:lnTo>
                    <a:pt x="826" y="339"/>
                  </a:lnTo>
                  <a:lnTo>
                    <a:pt x="832" y="337"/>
                  </a:lnTo>
                  <a:lnTo>
                    <a:pt x="835" y="337"/>
                  </a:lnTo>
                  <a:lnTo>
                    <a:pt x="839" y="337"/>
                  </a:lnTo>
                  <a:lnTo>
                    <a:pt x="843" y="335"/>
                  </a:lnTo>
                  <a:lnTo>
                    <a:pt x="846" y="335"/>
                  </a:lnTo>
                  <a:lnTo>
                    <a:pt x="850" y="332"/>
                  </a:lnTo>
                  <a:lnTo>
                    <a:pt x="855" y="330"/>
                  </a:lnTo>
                  <a:lnTo>
                    <a:pt x="861" y="328"/>
                  </a:lnTo>
                  <a:lnTo>
                    <a:pt x="864" y="328"/>
                  </a:lnTo>
                  <a:lnTo>
                    <a:pt x="868" y="326"/>
                  </a:lnTo>
                  <a:lnTo>
                    <a:pt x="872" y="325"/>
                  </a:lnTo>
                  <a:lnTo>
                    <a:pt x="875" y="323"/>
                  </a:lnTo>
                  <a:lnTo>
                    <a:pt x="877" y="323"/>
                  </a:lnTo>
                  <a:lnTo>
                    <a:pt x="881" y="319"/>
                  </a:lnTo>
                  <a:lnTo>
                    <a:pt x="886" y="317"/>
                  </a:lnTo>
                  <a:lnTo>
                    <a:pt x="890" y="315"/>
                  </a:lnTo>
                  <a:lnTo>
                    <a:pt x="894" y="314"/>
                  </a:lnTo>
                  <a:lnTo>
                    <a:pt x="897" y="312"/>
                  </a:lnTo>
                  <a:lnTo>
                    <a:pt x="901" y="310"/>
                  </a:lnTo>
                  <a:lnTo>
                    <a:pt x="904" y="308"/>
                  </a:lnTo>
                  <a:lnTo>
                    <a:pt x="908" y="305"/>
                  </a:lnTo>
                  <a:lnTo>
                    <a:pt x="914" y="303"/>
                  </a:lnTo>
                  <a:lnTo>
                    <a:pt x="917" y="299"/>
                  </a:lnTo>
                  <a:lnTo>
                    <a:pt x="921" y="296"/>
                  </a:lnTo>
                  <a:lnTo>
                    <a:pt x="924" y="294"/>
                  </a:lnTo>
                  <a:lnTo>
                    <a:pt x="928" y="290"/>
                  </a:lnTo>
                  <a:lnTo>
                    <a:pt x="933" y="286"/>
                  </a:lnTo>
                  <a:lnTo>
                    <a:pt x="935" y="283"/>
                  </a:lnTo>
                  <a:lnTo>
                    <a:pt x="939" y="279"/>
                  </a:lnTo>
                  <a:lnTo>
                    <a:pt x="943" y="274"/>
                  </a:lnTo>
                  <a:lnTo>
                    <a:pt x="946" y="270"/>
                  </a:lnTo>
                  <a:lnTo>
                    <a:pt x="948" y="265"/>
                  </a:lnTo>
                  <a:lnTo>
                    <a:pt x="952" y="261"/>
                  </a:lnTo>
                  <a:lnTo>
                    <a:pt x="953" y="256"/>
                  </a:lnTo>
                  <a:lnTo>
                    <a:pt x="955" y="250"/>
                  </a:lnTo>
                  <a:lnTo>
                    <a:pt x="957" y="245"/>
                  </a:lnTo>
                  <a:lnTo>
                    <a:pt x="959" y="237"/>
                  </a:lnTo>
                  <a:lnTo>
                    <a:pt x="959" y="232"/>
                  </a:lnTo>
                  <a:lnTo>
                    <a:pt x="959" y="227"/>
                  </a:lnTo>
                  <a:lnTo>
                    <a:pt x="959" y="223"/>
                  </a:lnTo>
                  <a:lnTo>
                    <a:pt x="959" y="219"/>
                  </a:lnTo>
                  <a:lnTo>
                    <a:pt x="957" y="216"/>
                  </a:lnTo>
                  <a:lnTo>
                    <a:pt x="957" y="212"/>
                  </a:lnTo>
                  <a:lnTo>
                    <a:pt x="955" y="208"/>
                  </a:lnTo>
                  <a:lnTo>
                    <a:pt x="955" y="205"/>
                  </a:lnTo>
                  <a:lnTo>
                    <a:pt x="955" y="203"/>
                  </a:lnTo>
                  <a:lnTo>
                    <a:pt x="953" y="199"/>
                  </a:lnTo>
                  <a:lnTo>
                    <a:pt x="953" y="196"/>
                  </a:lnTo>
                  <a:lnTo>
                    <a:pt x="952" y="190"/>
                  </a:lnTo>
                  <a:lnTo>
                    <a:pt x="950" y="187"/>
                  </a:lnTo>
                  <a:lnTo>
                    <a:pt x="948" y="183"/>
                  </a:lnTo>
                  <a:lnTo>
                    <a:pt x="946" y="179"/>
                  </a:lnTo>
                  <a:lnTo>
                    <a:pt x="944" y="176"/>
                  </a:lnTo>
                  <a:lnTo>
                    <a:pt x="943" y="174"/>
                  </a:lnTo>
                  <a:lnTo>
                    <a:pt x="941" y="170"/>
                  </a:lnTo>
                  <a:lnTo>
                    <a:pt x="937" y="167"/>
                  </a:lnTo>
                  <a:lnTo>
                    <a:pt x="935" y="163"/>
                  </a:lnTo>
                  <a:lnTo>
                    <a:pt x="933" y="159"/>
                  </a:lnTo>
                  <a:lnTo>
                    <a:pt x="930" y="156"/>
                  </a:lnTo>
                  <a:lnTo>
                    <a:pt x="928" y="152"/>
                  </a:lnTo>
                  <a:lnTo>
                    <a:pt x="924" y="148"/>
                  </a:lnTo>
                  <a:lnTo>
                    <a:pt x="923" y="145"/>
                  </a:lnTo>
                  <a:lnTo>
                    <a:pt x="921" y="143"/>
                  </a:lnTo>
                  <a:lnTo>
                    <a:pt x="917" y="139"/>
                  </a:lnTo>
                  <a:lnTo>
                    <a:pt x="914" y="136"/>
                  </a:lnTo>
                  <a:lnTo>
                    <a:pt x="912" y="132"/>
                  </a:lnTo>
                  <a:lnTo>
                    <a:pt x="908" y="130"/>
                  </a:lnTo>
                  <a:lnTo>
                    <a:pt x="904" y="127"/>
                  </a:lnTo>
                  <a:lnTo>
                    <a:pt x="901" y="123"/>
                  </a:lnTo>
                  <a:lnTo>
                    <a:pt x="897" y="121"/>
                  </a:lnTo>
                  <a:lnTo>
                    <a:pt x="895" y="118"/>
                  </a:lnTo>
                  <a:lnTo>
                    <a:pt x="892" y="116"/>
                  </a:lnTo>
                  <a:lnTo>
                    <a:pt x="888" y="112"/>
                  </a:lnTo>
                  <a:lnTo>
                    <a:pt x="884" y="108"/>
                  </a:lnTo>
                  <a:lnTo>
                    <a:pt x="881" y="107"/>
                  </a:lnTo>
                  <a:lnTo>
                    <a:pt x="877" y="103"/>
                  </a:lnTo>
                  <a:lnTo>
                    <a:pt x="874" y="101"/>
                  </a:lnTo>
                  <a:lnTo>
                    <a:pt x="870" y="98"/>
                  </a:lnTo>
                  <a:lnTo>
                    <a:pt x="866" y="96"/>
                  </a:lnTo>
                  <a:lnTo>
                    <a:pt x="863" y="92"/>
                  </a:lnTo>
                  <a:lnTo>
                    <a:pt x="859" y="90"/>
                  </a:lnTo>
                  <a:lnTo>
                    <a:pt x="855" y="87"/>
                  </a:lnTo>
                  <a:lnTo>
                    <a:pt x="852" y="85"/>
                  </a:lnTo>
                  <a:lnTo>
                    <a:pt x="846" y="83"/>
                  </a:lnTo>
                  <a:lnTo>
                    <a:pt x="843" y="79"/>
                  </a:lnTo>
                  <a:lnTo>
                    <a:pt x="839" y="78"/>
                  </a:lnTo>
                  <a:lnTo>
                    <a:pt x="835" y="76"/>
                  </a:lnTo>
                  <a:lnTo>
                    <a:pt x="832" y="72"/>
                  </a:lnTo>
                  <a:lnTo>
                    <a:pt x="828" y="70"/>
                  </a:lnTo>
                  <a:lnTo>
                    <a:pt x="823" y="69"/>
                  </a:lnTo>
                  <a:lnTo>
                    <a:pt x="819" y="65"/>
                  </a:lnTo>
                  <a:lnTo>
                    <a:pt x="815" y="63"/>
                  </a:lnTo>
                  <a:lnTo>
                    <a:pt x="812" y="61"/>
                  </a:lnTo>
                  <a:lnTo>
                    <a:pt x="806" y="59"/>
                  </a:lnTo>
                  <a:lnTo>
                    <a:pt x="805" y="58"/>
                  </a:lnTo>
                  <a:lnTo>
                    <a:pt x="799" y="56"/>
                  </a:lnTo>
                  <a:lnTo>
                    <a:pt x="795" y="54"/>
                  </a:lnTo>
                  <a:lnTo>
                    <a:pt x="792" y="50"/>
                  </a:lnTo>
                  <a:lnTo>
                    <a:pt x="788" y="49"/>
                  </a:lnTo>
                  <a:lnTo>
                    <a:pt x="785" y="47"/>
                  </a:lnTo>
                  <a:lnTo>
                    <a:pt x="779" y="45"/>
                  </a:lnTo>
                  <a:lnTo>
                    <a:pt x="775" y="45"/>
                  </a:lnTo>
                  <a:lnTo>
                    <a:pt x="772" y="43"/>
                  </a:lnTo>
                  <a:lnTo>
                    <a:pt x="768" y="41"/>
                  </a:lnTo>
                  <a:lnTo>
                    <a:pt x="765" y="40"/>
                  </a:lnTo>
                  <a:lnTo>
                    <a:pt x="761" y="38"/>
                  </a:lnTo>
                  <a:lnTo>
                    <a:pt x="757" y="36"/>
                  </a:lnTo>
                  <a:lnTo>
                    <a:pt x="754" y="34"/>
                  </a:lnTo>
                  <a:lnTo>
                    <a:pt x="750" y="32"/>
                  </a:lnTo>
                  <a:lnTo>
                    <a:pt x="746" y="30"/>
                  </a:lnTo>
                  <a:lnTo>
                    <a:pt x="743" y="30"/>
                  </a:lnTo>
                  <a:lnTo>
                    <a:pt x="739" y="29"/>
                  </a:lnTo>
                  <a:lnTo>
                    <a:pt x="736" y="27"/>
                  </a:lnTo>
                  <a:lnTo>
                    <a:pt x="732" y="25"/>
                  </a:lnTo>
                  <a:lnTo>
                    <a:pt x="728" y="25"/>
                  </a:lnTo>
                  <a:lnTo>
                    <a:pt x="725" y="23"/>
                  </a:lnTo>
                  <a:lnTo>
                    <a:pt x="721" y="21"/>
                  </a:lnTo>
                  <a:lnTo>
                    <a:pt x="717" y="20"/>
                  </a:lnTo>
                  <a:lnTo>
                    <a:pt x="714" y="20"/>
                  </a:lnTo>
                  <a:lnTo>
                    <a:pt x="710" y="18"/>
                  </a:lnTo>
                  <a:lnTo>
                    <a:pt x="706" y="18"/>
                  </a:lnTo>
                  <a:lnTo>
                    <a:pt x="705" y="16"/>
                  </a:lnTo>
                  <a:lnTo>
                    <a:pt x="701" y="16"/>
                  </a:lnTo>
                  <a:lnTo>
                    <a:pt x="697" y="14"/>
                  </a:lnTo>
                  <a:lnTo>
                    <a:pt x="694" y="14"/>
                  </a:lnTo>
                  <a:lnTo>
                    <a:pt x="690" y="12"/>
                  </a:lnTo>
                  <a:lnTo>
                    <a:pt x="688" y="12"/>
                  </a:lnTo>
                  <a:lnTo>
                    <a:pt x="685" y="12"/>
                  </a:lnTo>
                  <a:lnTo>
                    <a:pt x="681" y="10"/>
                  </a:lnTo>
                  <a:lnTo>
                    <a:pt x="677" y="10"/>
                  </a:lnTo>
                  <a:lnTo>
                    <a:pt x="676" y="9"/>
                  </a:lnTo>
                  <a:lnTo>
                    <a:pt x="668" y="9"/>
                  </a:lnTo>
                  <a:lnTo>
                    <a:pt x="665" y="7"/>
                  </a:lnTo>
                  <a:lnTo>
                    <a:pt x="659" y="7"/>
                  </a:lnTo>
                  <a:lnTo>
                    <a:pt x="654" y="5"/>
                  </a:lnTo>
                  <a:lnTo>
                    <a:pt x="648" y="5"/>
                  </a:lnTo>
                  <a:lnTo>
                    <a:pt x="643" y="5"/>
                  </a:lnTo>
                  <a:lnTo>
                    <a:pt x="637" y="5"/>
                  </a:lnTo>
                  <a:lnTo>
                    <a:pt x="634" y="3"/>
                  </a:lnTo>
                  <a:lnTo>
                    <a:pt x="630" y="3"/>
                  </a:lnTo>
                  <a:lnTo>
                    <a:pt x="627" y="3"/>
                  </a:lnTo>
                  <a:lnTo>
                    <a:pt x="623" y="3"/>
                  </a:lnTo>
                  <a:lnTo>
                    <a:pt x="619" y="3"/>
                  </a:lnTo>
                  <a:lnTo>
                    <a:pt x="616" y="3"/>
                  </a:lnTo>
                  <a:lnTo>
                    <a:pt x="614" y="3"/>
                  </a:lnTo>
                  <a:lnTo>
                    <a:pt x="608" y="3"/>
                  </a:lnTo>
                  <a:lnTo>
                    <a:pt x="605" y="3"/>
                  </a:lnTo>
                  <a:lnTo>
                    <a:pt x="603" y="3"/>
                  </a:lnTo>
                  <a:lnTo>
                    <a:pt x="592" y="56"/>
                  </a:lnTo>
                  <a:lnTo>
                    <a:pt x="592" y="54"/>
                  </a:lnTo>
                  <a:lnTo>
                    <a:pt x="596" y="54"/>
                  </a:lnTo>
                  <a:lnTo>
                    <a:pt x="599" y="54"/>
                  </a:lnTo>
                  <a:lnTo>
                    <a:pt x="601" y="54"/>
                  </a:lnTo>
                  <a:lnTo>
                    <a:pt x="605" y="54"/>
                  </a:lnTo>
                  <a:lnTo>
                    <a:pt x="610" y="56"/>
                  </a:lnTo>
                  <a:lnTo>
                    <a:pt x="614" y="56"/>
                  </a:lnTo>
                  <a:lnTo>
                    <a:pt x="619" y="56"/>
                  </a:lnTo>
                  <a:lnTo>
                    <a:pt x="625" y="56"/>
                  </a:lnTo>
                  <a:lnTo>
                    <a:pt x="632" y="56"/>
                  </a:lnTo>
                  <a:lnTo>
                    <a:pt x="637" y="56"/>
                  </a:lnTo>
                  <a:lnTo>
                    <a:pt x="643" y="58"/>
                  </a:lnTo>
                  <a:lnTo>
                    <a:pt x="647" y="58"/>
                  </a:lnTo>
                  <a:lnTo>
                    <a:pt x="650" y="58"/>
                  </a:lnTo>
                  <a:lnTo>
                    <a:pt x="654" y="58"/>
                  </a:lnTo>
                  <a:lnTo>
                    <a:pt x="657" y="59"/>
                  </a:lnTo>
                  <a:lnTo>
                    <a:pt x="661" y="59"/>
                  </a:lnTo>
                  <a:lnTo>
                    <a:pt x="665" y="59"/>
                  </a:lnTo>
                  <a:lnTo>
                    <a:pt x="668" y="59"/>
                  </a:lnTo>
                  <a:lnTo>
                    <a:pt x="672" y="59"/>
                  </a:lnTo>
                  <a:lnTo>
                    <a:pt x="676" y="59"/>
                  </a:lnTo>
                  <a:lnTo>
                    <a:pt x="679" y="61"/>
                  </a:lnTo>
                  <a:lnTo>
                    <a:pt x="683" y="61"/>
                  </a:lnTo>
                  <a:lnTo>
                    <a:pt x="686" y="63"/>
                  </a:lnTo>
                  <a:lnTo>
                    <a:pt x="690" y="63"/>
                  </a:lnTo>
                  <a:lnTo>
                    <a:pt x="694" y="63"/>
                  </a:lnTo>
                  <a:lnTo>
                    <a:pt x="697" y="65"/>
                  </a:lnTo>
                  <a:lnTo>
                    <a:pt x="703" y="65"/>
                  </a:lnTo>
                  <a:lnTo>
                    <a:pt x="706" y="67"/>
                  </a:lnTo>
                  <a:lnTo>
                    <a:pt x="710" y="67"/>
                  </a:lnTo>
                  <a:lnTo>
                    <a:pt x="714" y="69"/>
                  </a:lnTo>
                  <a:lnTo>
                    <a:pt x="717" y="70"/>
                  </a:lnTo>
                  <a:lnTo>
                    <a:pt x="721" y="70"/>
                  </a:lnTo>
                  <a:lnTo>
                    <a:pt x="726" y="72"/>
                  </a:lnTo>
                  <a:lnTo>
                    <a:pt x="730" y="72"/>
                  </a:lnTo>
                  <a:lnTo>
                    <a:pt x="734" y="74"/>
                  </a:lnTo>
                  <a:lnTo>
                    <a:pt x="737" y="76"/>
                  </a:lnTo>
                  <a:lnTo>
                    <a:pt x="741" y="76"/>
                  </a:lnTo>
                  <a:lnTo>
                    <a:pt x="745" y="78"/>
                  </a:lnTo>
                  <a:lnTo>
                    <a:pt x="750" y="79"/>
                  </a:lnTo>
                  <a:lnTo>
                    <a:pt x="754" y="79"/>
                  </a:lnTo>
                  <a:lnTo>
                    <a:pt x="757" y="81"/>
                  </a:lnTo>
                  <a:lnTo>
                    <a:pt x="761" y="83"/>
                  </a:lnTo>
                  <a:lnTo>
                    <a:pt x="765" y="85"/>
                  </a:lnTo>
                  <a:lnTo>
                    <a:pt x="768" y="87"/>
                  </a:lnTo>
                  <a:lnTo>
                    <a:pt x="772" y="89"/>
                  </a:lnTo>
                  <a:lnTo>
                    <a:pt x="775" y="90"/>
                  </a:lnTo>
                  <a:lnTo>
                    <a:pt x="779" y="92"/>
                  </a:lnTo>
                  <a:lnTo>
                    <a:pt x="783" y="94"/>
                  </a:lnTo>
                  <a:lnTo>
                    <a:pt x="786" y="96"/>
                  </a:lnTo>
                  <a:lnTo>
                    <a:pt x="788" y="98"/>
                  </a:lnTo>
                  <a:lnTo>
                    <a:pt x="792" y="101"/>
                  </a:lnTo>
                  <a:lnTo>
                    <a:pt x="795" y="105"/>
                  </a:lnTo>
                  <a:lnTo>
                    <a:pt x="801" y="110"/>
                  </a:lnTo>
                  <a:lnTo>
                    <a:pt x="805" y="116"/>
                  </a:lnTo>
                  <a:lnTo>
                    <a:pt x="808" y="121"/>
                  </a:lnTo>
                  <a:lnTo>
                    <a:pt x="810" y="125"/>
                  </a:lnTo>
                  <a:lnTo>
                    <a:pt x="812" y="127"/>
                  </a:lnTo>
                  <a:lnTo>
                    <a:pt x="812" y="130"/>
                  </a:lnTo>
                  <a:lnTo>
                    <a:pt x="814" y="134"/>
                  </a:lnTo>
                  <a:lnTo>
                    <a:pt x="815" y="138"/>
                  </a:lnTo>
                  <a:lnTo>
                    <a:pt x="815" y="139"/>
                  </a:lnTo>
                  <a:lnTo>
                    <a:pt x="815" y="143"/>
                  </a:lnTo>
                  <a:lnTo>
                    <a:pt x="817" y="147"/>
                  </a:lnTo>
                  <a:lnTo>
                    <a:pt x="817" y="150"/>
                  </a:lnTo>
                  <a:lnTo>
                    <a:pt x="817" y="154"/>
                  </a:lnTo>
                  <a:lnTo>
                    <a:pt x="817" y="158"/>
                  </a:lnTo>
                  <a:lnTo>
                    <a:pt x="819" y="159"/>
                  </a:lnTo>
                  <a:lnTo>
                    <a:pt x="819" y="163"/>
                  </a:lnTo>
                  <a:lnTo>
                    <a:pt x="819" y="167"/>
                  </a:lnTo>
                  <a:lnTo>
                    <a:pt x="819" y="170"/>
                  </a:lnTo>
                  <a:lnTo>
                    <a:pt x="819" y="174"/>
                  </a:lnTo>
                  <a:lnTo>
                    <a:pt x="817" y="176"/>
                  </a:lnTo>
                  <a:lnTo>
                    <a:pt x="817" y="179"/>
                  </a:lnTo>
                  <a:lnTo>
                    <a:pt x="817" y="183"/>
                  </a:lnTo>
                  <a:lnTo>
                    <a:pt x="817" y="187"/>
                  </a:lnTo>
                  <a:lnTo>
                    <a:pt x="817" y="192"/>
                  </a:lnTo>
                  <a:lnTo>
                    <a:pt x="815" y="199"/>
                  </a:lnTo>
                  <a:lnTo>
                    <a:pt x="815" y="205"/>
                  </a:lnTo>
                  <a:lnTo>
                    <a:pt x="814" y="210"/>
                  </a:lnTo>
                  <a:lnTo>
                    <a:pt x="812" y="216"/>
                  </a:lnTo>
                  <a:lnTo>
                    <a:pt x="812" y="221"/>
                  </a:lnTo>
                  <a:lnTo>
                    <a:pt x="810" y="227"/>
                  </a:lnTo>
                  <a:lnTo>
                    <a:pt x="808" y="232"/>
                  </a:lnTo>
                  <a:lnTo>
                    <a:pt x="806" y="236"/>
                  </a:lnTo>
                  <a:lnTo>
                    <a:pt x="805" y="239"/>
                  </a:lnTo>
                  <a:lnTo>
                    <a:pt x="805" y="241"/>
                  </a:lnTo>
                  <a:lnTo>
                    <a:pt x="805" y="245"/>
                  </a:lnTo>
                  <a:lnTo>
                    <a:pt x="803" y="248"/>
                  </a:lnTo>
                  <a:lnTo>
                    <a:pt x="803" y="250"/>
                  </a:lnTo>
                  <a:lnTo>
                    <a:pt x="757" y="272"/>
                  </a:lnTo>
                  <a:lnTo>
                    <a:pt x="452" y="286"/>
                  </a:lnTo>
                  <a:lnTo>
                    <a:pt x="450" y="286"/>
                  </a:lnTo>
                  <a:lnTo>
                    <a:pt x="449" y="286"/>
                  </a:lnTo>
                  <a:lnTo>
                    <a:pt x="445" y="286"/>
                  </a:lnTo>
                  <a:lnTo>
                    <a:pt x="441" y="286"/>
                  </a:lnTo>
                  <a:lnTo>
                    <a:pt x="439" y="286"/>
                  </a:lnTo>
                  <a:lnTo>
                    <a:pt x="436" y="286"/>
                  </a:lnTo>
                  <a:lnTo>
                    <a:pt x="432" y="286"/>
                  </a:lnTo>
                  <a:lnTo>
                    <a:pt x="430" y="286"/>
                  </a:lnTo>
                  <a:lnTo>
                    <a:pt x="425" y="286"/>
                  </a:lnTo>
                  <a:lnTo>
                    <a:pt x="421" y="286"/>
                  </a:lnTo>
                  <a:lnTo>
                    <a:pt x="418" y="286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05" y="286"/>
                  </a:lnTo>
                  <a:lnTo>
                    <a:pt x="401" y="286"/>
                  </a:lnTo>
                  <a:lnTo>
                    <a:pt x="396" y="286"/>
                  </a:lnTo>
                  <a:lnTo>
                    <a:pt x="392" y="286"/>
                  </a:lnTo>
                  <a:lnTo>
                    <a:pt x="387" y="286"/>
                  </a:lnTo>
                  <a:lnTo>
                    <a:pt x="381" y="286"/>
                  </a:lnTo>
                  <a:lnTo>
                    <a:pt x="376" y="286"/>
                  </a:lnTo>
                  <a:lnTo>
                    <a:pt x="370" y="286"/>
                  </a:lnTo>
                  <a:lnTo>
                    <a:pt x="365" y="286"/>
                  </a:lnTo>
                  <a:lnTo>
                    <a:pt x="360" y="286"/>
                  </a:lnTo>
                  <a:lnTo>
                    <a:pt x="354" y="286"/>
                  </a:lnTo>
                  <a:lnTo>
                    <a:pt x="349" y="286"/>
                  </a:lnTo>
                  <a:lnTo>
                    <a:pt x="343" y="286"/>
                  </a:lnTo>
                  <a:lnTo>
                    <a:pt x="338" y="286"/>
                  </a:lnTo>
                  <a:lnTo>
                    <a:pt x="332" y="286"/>
                  </a:lnTo>
                  <a:lnTo>
                    <a:pt x="325" y="286"/>
                  </a:lnTo>
                  <a:lnTo>
                    <a:pt x="320" y="286"/>
                  </a:lnTo>
                  <a:lnTo>
                    <a:pt x="314" y="285"/>
                  </a:lnTo>
                  <a:lnTo>
                    <a:pt x="309" y="285"/>
                  </a:lnTo>
                  <a:lnTo>
                    <a:pt x="301" y="285"/>
                  </a:lnTo>
                  <a:lnTo>
                    <a:pt x="296" y="285"/>
                  </a:lnTo>
                  <a:lnTo>
                    <a:pt x="291" y="285"/>
                  </a:lnTo>
                  <a:lnTo>
                    <a:pt x="285" y="285"/>
                  </a:lnTo>
                  <a:lnTo>
                    <a:pt x="280" y="285"/>
                  </a:lnTo>
                  <a:lnTo>
                    <a:pt x="272" y="285"/>
                  </a:lnTo>
                  <a:lnTo>
                    <a:pt x="267" y="283"/>
                  </a:lnTo>
                  <a:lnTo>
                    <a:pt x="263" y="283"/>
                  </a:lnTo>
                  <a:lnTo>
                    <a:pt x="256" y="283"/>
                  </a:lnTo>
                  <a:lnTo>
                    <a:pt x="252" y="283"/>
                  </a:lnTo>
                  <a:lnTo>
                    <a:pt x="247" y="283"/>
                  </a:lnTo>
                  <a:lnTo>
                    <a:pt x="242" y="283"/>
                  </a:lnTo>
                  <a:lnTo>
                    <a:pt x="236" y="281"/>
                  </a:lnTo>
                  <a:lnTo>
                    <a:pt x="232" y="281"/>
                  </a:lnTo>
                  <a:lnTo>
                    <a:pt x="227" y="281"/>
                  </a:lnTo>
                  <a:lnTo>
                    <a:pt x="223" y="281"/>
                  </a:lnTo>
                  <a:lnTo>
                    <a:pt x="218" y="279"/>
                  </a:lnTo>
                  <a:lnTo>
                    <a:pt x="214" y="279"/>
                  </a:lnTo>
                  <a:lnTo>
                    <a:pt x="211" y="279"/>
                  </a:lnTo>
                  <a:lnTo>
                    <a:pt x="207" y="279"/>
                  </a:lnTo>
                  <a:lnTo>
                    <a:pt x="203" y="277"/>
                  </a:lnTo>
                  <a:lnTo>
                    <a:pt x="200" y="277"/>
                  </a:lnTo>
                  <a:lnTo>
                    <a:pt x="196" y="277"/>
                  </a:lnTo>
                  <a:lnTo>
                    <a:pt x="192" y="276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0"/>
                  </a:lnTo>
                  <a:lnTo>
                    <a:pt x="178" y="266"/>
                  </a:lnTo>
                  <a:lnTo>
                    <a:pt x="176" y="263"/>
                  </a:lnTo>
                  <a:lnTo>
                    <a:pt x="174" y="259"/>
                  </a:lnTo>
                  <a:lnTo>
                    <a:pt x="173" y="254"/>
                  </a:lnTo>
                  <a:lnTo>
                    <a:pt x="171" y="248"/>
                  </a:lnTo>
                  <a:lnTo>
                    <a:pt x="171" y="245"/>
                  </a:lnTo>
                  <a:lnTo>
                    <a:pt x="169" y="243"/>
                  </a:lnTo>
                  <a:lnTo>
                    <a:pt x="169" y="239"/>
                  </a:lnTo>
                  <a:lnTo>
                    <a:pt x="169" y="236"/>
                  </a:lnTo>
                  <a:lnTo>
                    <a:pt x="169" y="232"/>
                  </a:lnTo>
                  <a:lnTo>
                    <a:pt x="167" y="228"/>
                  </a:lnTo>
                  <a:lnTo>
                    <a:pt x="167" y="225"/>
                  </a:lnTo>
                  <a:lnTo>
                    <a:pt x="167" y="221"/>
                  </a:lnTo>
                  <a:lnTo>
                    <a:pt x="167" y="217"/>
                  </a:lnTo>
                  <a:lnTo>
                    <a:pt x="167" y="214"/>
                  </a:lnTo>
                  <a:lnTo>
                    <a:pt x="167" y="210"/>
                  </a:lnTo>
                  <a:lnTo>
                    <a:pt x="167" y="207"/>
                  </a:lnTo>
                  <a:lnTo>
                    <a:pt x="167" y="201"/>
                  </a:lnTo>
                  <a:lnTo>
                    <a:pt x="167" y="197"/>
                  </a:lnTo>
                  <a:lnTo>
                    <a:pt x="167" y="194"/>
                  </a:lnTo>
                  <a:lnTo>
                    <a:pt x="167" y="190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9" y="177"/>
                  </a:lnTo>
                  <a:lnTo>
                    <a:pt x="169" y="174"/>
                  </a:lnTo>
                  <a:lnTo>
                    <a:pt x="169" y="170"/>
                  </a:lnTo>
                  <a:lnTo>
                    <a:pt x="169" y="167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1" y="154"/>
                  </a:lnTo>
                  <a:lnTo>
                    <a:pt x="171" y="150"/>
                  </a:lnTo>
                  <a:lnTo>
                    <a:pt x="171" y="147"/>
                  </a:lnTo>
                  <a:lnTo>
                    <a:pt x="173" y="143"/>
                  </a:lnTo>
                  <a:lnTo>
                    <a:pt x="173" y="139"/>
                  </a:lnTo>
                  <a:lnTo>
                    <a:pt x="173" y="136"/>
                  </a:lnTo>
                  <a:lnTo>
                    <a:pt x="173" y="132"/>
                  </a:lnTo>
                  <a:lnTo>
                    <a:pt x="174" y="128"/>
                  </a:lnTo>
                  <a:lnTo>
                    <a:pt x="174" y="125"/>
                  </a:lnTo>
                  <a:lnTo>
                    <a:pt x="174" y="121"/>
                  </a:lnTo>
                  <a:lnTo>
                    <a:pt x="174" y="119"/>
                  </a:lnTo>
                  <a:lnTo>
                    <a:pt x="176" y="116"/>
                  </a:lnTo>
                  <a:lnTo>
                    <a:pt x="176" y="110"/>
                  </a:lnTo>
                  <a:lnTo>
                    <a:pt x="176" y="105"/>
                  </a:lnTo>
                  <a:lnTo>
                    <a:pt x="178" y="101"/>
                  </a:lnTo>
                  <a:lnTo>
                    <a:pt x="178" y="98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367" y="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D1C8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4" name="Freeform 15"/>
            <p:cNvSpPr>
              <a:spLocks/>
            </p:cNvSpPr>
            <p:nvPr/>
          </p:nvSpPr>
          <p:spPr bwMode="auto">
            <a:xfrm>
              <a:off x="2966" y="1413"/>
              <a:ext cx="141" cy="1208"/>
            </a:xfrm>
            <a:custGeom>
              <a:avLst/>
              <a:gdLst>
                <a:gd name="T0" fmla="*/ 2 w 113"/>
                <a:gd name="T1" fmla="*/ 7 h 1167"/>
                <a:gd name="T2" fmla="*/ 76 w 113"/>
                <a:gd name="T3" fmla="*/ 0 h 1167"/>
                <a:gd name="T4" fmla="*/ 107 w 113"/>
                <a:gd name="T5" fmla="*/ 921 h 1167"/>
                <a:gd name="T6" fmla="*/ 113 w 113"/>
                <a:gd name="T7" fmla="*/ 1084 h 1167"/>
                <a:gd name="T8" fmla="*/ 111 w 113"/>
                <a:gd name="T9" fmla="*/ 1084 h 1167"/>
                <a:gd name="T10" fmla="*/ 111 w 113"/>
                <a:gd name="T11" fmla="*/ 1086 h 1167"/>
                <a:gd name="T12" fmla="*/ 109 w 113"/>
                <a:gd name="T13" fmla="*/ 1088 h 1167"/>
                <a:gd name="T14" fmla="*/ 107 w 113"/>
                <a:gd name="T15" fmla="*/ 1093 h 1167"/>
                <a:gd name="T16" fmla="*/ 105 w 113"/>
                <a:gd name="T17" fmla="*/ 1097 h 1167"/>
                <a:gd name="T18" fmla="*/ 104 w 113"/>
                <a:gd name="T19" fmla="*/ 1100 h 1167"/>
                <a:gd name="T20" fmla="*/ 102 w 113"/>
                <a:gd name="T21" fmla="*/ 1106 h 1167"/>
                <a:gd name="T22" fmla="*/ 98 w 113"/>
                <a:gd name="T23" fmla="*/ 1111 h 1167"/>
                <a:gd name="T24" fmla="*/ 96 w 113"/>
                <a:gd name="T25" fmla="*/ 1117 h 1167"/>
                <a:gd name="T26" fmla="*/ 93 w 113"/>
                <a:gd name="T27" fmla="*/ 1122 h 1167"/>
                <a:gd name="T28" fmla="*/ 89 w 113"/>
                <a:gd name="T29" fmla="*/ 1128 h 1167"/>
                <a:gd name="T30" fmla="*/ 87 w 113"/>
                <a:gd name="T31" fmla="*/ 1131 h 1167"/>
                <a:gd name="T32" fmla="*/ 84 w 113"/>
                <a:gd name="T33" fmla="*/ 1135 h 1167"/>
                <a:gd name="T34" fmla="*/ 80 w 113"/>
                <a:gd name="T35" fmla="*/ 1138 h 1167"/>
                <a:gd name="T36" fmla="*/ 76 w 113"/>
                <a:gd name="T37" fmla="*/ 1142 h 1167"/>
                <a:gd name="T38" fmla="*/ 73 w 113"/>
                <a:gd name="T39" fmla="*/ 1144 h 1167"/>
                <a:gd name="T40" fmla="*/ 69 w 113"/>
                <a:gd name="T41" fmla="*/ 1144 h 1167"/>
                <a:gd name="T42" fmla="*/ 64 w 113"/>
                <a:gd name="T43" fmla="*/ 1146 h 1167"/>
                <a:gd name="T44" fmla="*/ 58 w 113"/>
                <a:gd name="T45" fmla="*/ 1147 h 1167"/>
                <a:gd name="T46" fmla="*/ 53 w 113"/>
                <a:gd name="T47" fmla="*/ 1149 h 1167"/>
                <a:gd name="T48" fmla="*/ 47 w 113"/>
                <a:gd name="T49" fmla="*/ 1151 h 1167"/>
                <a:gd name="T50" fmla="*/ 42 w 113"/>
                <a:gd name="T51" fmla="*/ 1153 h 1167"/>
                <a:gd name="T52" fmla="*/ 35 w 113"/>
                <a:gd name="T53" fmla="*/ 1155 h 1167"/>
                <a:gd name="T54" fmla="*/ 29 w 113"/>
                <a:gd name="T55" fmla="*/ 1158 h 1167"/>
                <a:gd name="T56" fmla="*/ 24 w 113"/>
                <a:gd name="T57" fmla="*/ 1160 h 1167"/>
                <a:gd name="T58" fmla="*/ 18 w 113"/>
                <a:gd name="T59" fmla="*/ 1162 h 1167"/>
                <a:gd name="T60" fmla="*/ 13 w 113"/>
                <a:gd name="T61" fmla="*/ 1164 h 1167"/>
                <a:gd name="T62" fmla="*/ 7 w 113"/>
                <a:gd name="T63" fmla="*/ 1166 h 1167"/>
                <a:gd name="T64" fmla="*/ 4 w 113"/>
                <a:gd name="T65" fmla="*/ 1167 h 1167"/>
                <a:gd name="T66" fmla="*/ 0 w 113"/>
                <a:gd name="T67" fmla="*/ 1167 h 1167"/>
                <a:gd name="T68" fmla="*/ 2 w 113"/>
                <a:gd name="T69" fmla="*/ 229 h 1167"/>
                <a:gd name="T70" fmla="*/ 2 w 113"/>
                <a:gd name="T71" fmla="*/ 7 h 1167"/>
                <a:gd name="T72" fmla="*/ 2 w 113"/>
                <a:gd name="T73" fmla="*/ 7 h 1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167"/>
                <a:gd name="T113" fmla="*/ 113 w 113"/>
                <a:gd name="T114" fmla="*/ 1167 h 1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167">
                  <a:moveTo>
                    <a:pt x="2" y="7"/>
                  </a:moveTo>
                  <a:lnTo>
                    <a:pt x="76" y="0"/>
                  </a:lnTo>
                  <a:lnTo>
                    <a:pt x="107" y="921"/>
                  </a:lnTo>
                  <a:lnTo>
                    <a:pt x="113" y="1084"/>
                  </a:lnTo>
                  <a:lnTo>
                    <a:pt x="111" y="1084"/>
                  </a:lnTo>
                  <a:lnTo>
                    <a:pt x="111" y="1086"/>
                  </a:lnTo>
                  <a:lnTo>
                    <a:pt x="109" y="1088"/>
                  </a:lnTo>
                  <a:lnTo>
                    <a:pt x="107" y="1093"/>
                  </a:lnTo>
                  <a:lnTo>
                    <a:pt x="105" y="1097"/>
                  </a:lnTo>
                  <a:lnTo>
                    <a:pt x="104" y="1100"/>
                  </a:lnTo>
                  <a:lnTo>
                    <a:pt x="102" y="1106"/>
                  </a:lnTo>
                  <a:lnTo>
                    <a:pt x="98" y="1111"/>
                  </a:lnTo>
                  <a:lnTo>
                    <a:pt x="96" y="1117"/>
                  </a:lnTo>
                  <a:lnTo>
                    <a:pt x="93" y="1122"/>
                  </a:lnTo>
                  <a:lnTo>
                    <a:pt x="89" y="1128"/>
                  </a:lnTo>
                  <a:lnTo>
                    <a:pt x="87" y="1131"/>
                  </a:lnTo>
                  <a:lnTo>
                    <a:pt x="84" y="1135"/>
                  </a:lnTo>
                  <a:lnTo>
                    <a:pt x="80" y="1138"/>
                  </a:lnTo>
                  <a:lnTo>
                    <a:pt x="76" y="1142"/>
                  </a:lnTo>
                  <a:lnTo>
                    <a:pt x="73" y="1144"/>
                  </a:lnTo>
                  <a:lnTo>
                    <a:pt x="69" y="1144"/>
                  </a:lnTo>
                  <a:lnTo>
                    <a:pt x="64" y="1146"/>
                  </a:lnTo>
                  <a:lnTo>
                    <a:pt x="58" y="1147"/>
                  </a:lnTo>
                  <a:lnTo>
                    <a:pt x="53" y="1149"/>
                  </a:lnTo>
                  <a:lnTo>
                    <a:pt x="47" y="1151"/>
                  </a:lnTo>
                  <a:lnTo>
                    <a:pt x="42" y="1153"/>
                  </a:lnTo>
                  <a:lnTo>
                    <a:pt x="35" y="1155"/>
                  </a:lnTo>
                  <a:lnTo>
                    <a:pt x="29" y="1158"/>
                  </a:lnTo>
                  <a:lnTo>
                    <a:pt x="24" y="1160"/>
                  </a:lnTo>
                  <a:lnTo>
                    <a:pt x="18" y="1162"/>
                  </a:lnTo>
                  <a:lnTo>
                    <a:pt x="13" y="1164"/>
                  </a:lnTo>
                  <a:lnTo>
                    <a:pt x="7" y="1166"/>
                  </a:lnTo>
                  <a:lnTo>
                    <a:pt x="4" y="1167"/>
                  </a:lnTo>
                  <a:lnTo>
                    <a:pt x="0" y="1167"/>
                  </a:lnTo>
                  <a:lnTo>
                    <a:pt x="2" y="22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F6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5" name="Freeform 16"/>
            <p:cNvSpPr>
              <a:spLocks/>
            </p:cNvSpPr>
            <p:nvPr/>
          </p:nvSpPr>
          <p:spPr bwMode="auto">
            <a:xfrm>
              <a:off x="2115" y="1442"/>
              <a:ext cx="137" cy="1188"/>
            </a:xfrm>
            <a:custGeom>
              <a:avLst/>
              <a:gdLst>
                <a:gd name="T0" fmla="*/ 21 w 110"/>
                <a:gd name="T1" fmla="*/ 6 h 1146"/>
                <a:gd name="T2" fmla="*/ 16 w 110"/>
                <a:gd name="T3" fmla="*/ 483 h 1146"/>
                <a:gd name="T4" fmla="*/ 0 w 110"/>
                <a:gd name="T5" fmla="*/ 1066 h 1146"/>
                <a:gd name="T6" fmla="*/ 1 w 110"/>
                <a:gd name="T7" fmla="*/ 1068 h 1146"/>
                <a:gd name="T8" fmla="*/ 1 w 110"/>
                <a:gd name="T9" fmla="*/ 1069 h 1146"/>
                <a:gd name="T10" fmla="*/ 3 w 110"/>
                <a:gd name="T11" fmla="*/ 1073 h 1146"/>
                <a:gd name="T12" fmla="*/ 5 w 110"/>
                <a:gd name="T13" fmla="*/ 1077 h 1146"/>
                <a:gd name="T14" fmla="*/ 9 w 110"/>
                <a:gd name="T15" fmla="*/ 1082 h 1146"/>
                <a:gd name="T16" fmla="*/ 12 w 110"/>
                <a:gd name="T17" fmla="*/ 1086 h 1146"/>
                <a:gd name="T18" fmla="*/ 16 w 110"/>
                <a:gd name="T19" fmla="*/ 1093 h 1146"/>
                <a:gd name="T20" fmla="*/ 20 w 110"/>
                <a:gd name="T21" fmla="*/ 1099 h 1146"/>
                <a:gd name="T22" fmla="*/ 23 w 110"/>
                <a:gd name="T23" fmla="*/ 1102 h 1146"/>
                <a:gd name="T24" fmla="*/ 27 w 110"/>
                <a:gd name="T25" fmla="*/ 1108 h 1146"/>
                <a:gd name="T26" fmla="*/ 32 w 110"/>
                <a:gd name="T27" fmla="*/ 1113 h 1146"/>
                <a:gd name="T28" fmla="*/ 36 w 110"/>
                <a:gd name="T29" fmla="*/ 1118 h 1146"/>
                <a:gd name="T30" fmla="*/ 41 w 110"/>
                <a:gd name="T31" fmla="*/ 1122 h 1146"/>
                <a:gd name="T32" fmla="*/ 45 w 110"/>
                <a:gd name="T33" fmla="*/ 1126 h 1146"/>
                <a:gd name="T34" fmla="*/ 50 w 110"/>
                <a:gd name="T35" fmla="*/ 1129 h 1146"/>
                <a:gd name="T36" fmla="*/ 56 w 110"/>
                <a:gd name="T37" fmla="*/ 1133 h 1146"/>
                <a:gd name="T38" fmla="*/ 61 w 110"/>
                <a:gd name="T39" fmla="*/ 1135 h 1146"/>
                <a:gd name="T40" fmla="*/ 65 w 110"/>
                <a:gd name="T41" fmla="*/ 1137 h 1146"/>
                <a:gd name="T42" fmla="*/ 70 w 110"/>
                <a:gd name="T43" fmla="*/ 1138 h 1146"/>
                <a:gd name="T44" fmla="*/ 74 w 110"/>
                <a:gd name="T45" fmla="*/ 1138 h 1146"/>
                <a:gd name="T46" fmla="*/ 80 w 110"/>
                <a:gd name="T47" fmla="*/ 1140 h 1146"/>
                <a:gd name="T48" fmla="*/ 85 w 110"/>
                <a:gd name="T49" fmla="*/ 1142 h 1146"/>
                <a:gd name="T50" fmla="*/ 90 w 110"/>
                <a:gd name="T51" fmla="*/ 1142 h 1146"/>
                <a:gd name="T52" fmla="*/ 94 w 110"/>
                <a:gd name="T53" fmla="*/ 1144 h 1146"/>
                <a:gd name="T54" fmla="*/ 98 w 110"/>
                <a:gd name="T55" fmla="*/ 1144 h 1146"/>
                <a:gd name="T56" fmla="*/ 101 w 110"/>
                <a:gd name="T57" fmla="*/ 1144 h 1146"/>
                <a:gd name="T58" fmla="*/ 105 w 110"/>
                <a:gd name="T59" fmla="*/ 1144 h 1146"/>
                <a:gd name="T60" fmla="*/ 109 w 110"/>
                <a:gd name="T61" fmla="*/ 1144 h 1146"/>
                <a:gd name="T62" fmla="*/ 110 w 110"/>
                <a:gd name="T63" fmla="*/ 1146 h 1146"/>
                <a:gd name="T64" fmla="*/ 103 w 110"/>
                <a:gd name="T65" fmla="*/ 389 h 1146"/>
                <a:gd name="T66" fmla="*/ 105 w 110"/>
                <a:gd name="T67" fmla="*/ 0 h 1146"/>
                <a:gd name="T68" fmla="*/ 21 w 110"/>
                <a:gd name="T69" fmla="*/ 6 h 1146"/>
                <a:gd name="T70" fmla="*/ 21 w 110"/>
                <a:gd name="T71" fmla="*/ 6 h 1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146"/>
                <a:gd name="T110" fmla="*/ 110 w 110"/>
                <a:gd name="T111" fmla="*/ 1146 h 1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146">
                  <a:moveTo>
                    <a:pt x="21" y="6"/>
                  </a:moveTo>
                  <a:lnTo>
                    <a:pt x="16" y="483"/>
                  </a:lnTo>
                  <a:lnTo>
                    <a:pt x="0" y="1066"/>
                  </a:lnTo>
                  <a:lnTo>
                    <a:pt x="1" y="1068"/>
                  </a:lnTo>
                  <a:lnTo>
                    <a:pt x="1" y="1069"/>
                  </a:lnTo>
                  <a:lnTo>
                    <a:pt x="3" y="1073"/>
                  </a:lnTo>
                  <a:lnTo>
                    <a:pt x="5" y="1077"/>
                  </a:lnTo>
                  <a:lnTo>
                    <a:pt x="9" y="1082"/>
                  </a:lnTo>
                  <a:lnTo>
                    <a:pt x="12" y="1086"/>
                  </a:lnTo>
                  <a:lnTo>
                    <a:pt x="16" y="1093"/>
                  </a:lnTo>
                  <a:lnTo>
                    <a:pt x="20" y="1099"/>
                  </a:lnTo>
                  <a:lnTo>
                    <a:pt x="23" y="1102"/>
                  </a:lnTo>
                  <a:lnTo>
                    <a:pt x="27" y="1108"/>
                  </a:lnTo>
                  <a:lnTo>
                    <a:pt x="32" y="1113"/>
                  </a:lnTo>
                  <a:lnTo>
                    <a:pt x="36" y="1118"/>
                  </a:lnTo>
                  <a:lnTo>
                    <a:pt x="41" y="1122"/>
                  </a:lnTo>
                  <a:lnTo>
                    <a:pt x="45" y="1126"/>
                  </a:lnTo>
                  <a:lnTo>
                    <a:pt x="50" y="1129"/>
                  </a:lnTo>
                  <a:lnTo>
                    <a:pt x="56" y="1133"/>
                  </a:lnTo>
                  <a:lnTo>
                    <a:pt x="61" y="1135"/>
                  </a:lnTo>
                  <a:lnTo>
                    <a:pt x="65" y="1137"/>
                  </a:lnTo>
                  <a:lnTo>
                    <a:pt x="70" y="1138"/>
                  </a:lnTo>
                  <a:lnTo>
                    <a:pt x="74" y="1138"/>
                  </a:lnTo>
                  <a:lnTo>
                    <a:pt x="80" y="1140"/>
                  </a:lnTo>
                  <a:lnTo>
                    <a:pt x="85" y="1142"/>
                  </a:lnTo>
                  <a:lnTo>
                    <a:pt x="90" y="1142"/>
                  </a:lnTo>
                  <a:lnTo>
                    <a:pt x="94" y="1144"/>
                  </a:lnTo>
                  <a:lnTo>
                    <a:pt x="98" y="1144"/>
                  </a:lnTo>
                  <a:lnTo>
                    <a:pt x="101" y="1144"/>
                  </a:lnTo>
                  <a:lnTo>
                    <a:pt x="105" y="1144"/>
                  </a:lnTo>
                  <a:lnTo>
                    <a:pt x="109" y="1144"/>
                  </a:lnTo>
                  <a:lnTo>
                    <a:pt x="110" y="1146"/>
                  </a:lnTo>
                  <a:lnTo>
                    <a:pt x="103" y="389"/>
                  </a:lnTo>
                  <a:lnTo>
                    <a:pt x="105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8F6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6" name="Freeform 17"/>
            <p:cNvSpPr>
              <a:spLocks/>
            </p:cNvSpPr>
            <p:nvPr/>
          </p:nvSpPr>
          <p:spPr bwMode="auto">
            <a:xfrm>
              <a:off x="2049" y="1186"/>
              <a:ext cx="1171" cy="263"/>
            </a:xfrm>
            <a:custGeom>
              <a:avLst/>
              <a:gdLst>
                <a:gd name="T0" fmla="*/ 944 w 944"/>
                <a:gd name="T1" fmla="*/ 207 h 253"/>
                <a:gd name="T2" fmla="*/ 941 w 944"/>
                <a:gd name="T3" fmla="*/ 203 h 253"/>
                <a:gd name="T4" fmla="*/ 935 w 944"/>
                <a:gd name="T5" fmla="*/ 194 h 253"/>
                <a:gd name="T6" fmla="*/ 932 w 944"/>
                <a:gd name="T7" fmla="*/ 185 h 253"/>
                <a:gd name="T8" fmla="*/ 928 w 944"/>
                <a:gd name="T9" fmla="*/ 178 h 253"/>
                <a:gd name="T10" fmla="*/ 923 w 944"/>
                <a:gd name="T11" fmla="*/ 173 h 253"/>
                <a:gd name="T12" fmla="*/ 919 w 944"/>
                <a:gd name="T13" fmla="*/ 164 h 253"/>
                <a:gd name="T14" fmla="*/ 913 w 944"/>
                <a:gd name="T15" fmla="*/ 156 h 253"/>
                <a:gd name="T16" fmla="*/ 910 w 944"/>
                <a:gd name="T17" fmla="*/ 147 h 253"/>
                <a:gd name="T18" fmla="*/ 904 w 944"/>
                <a:gd name="T19" fmla="*/ 138 h 253"/>
                <a:gd name="T20" fmla="*/ 899 w 944"/>
                <a:gd name="T21" fmla="*/ 129 h 253"/>
                <a:gd name="T22" fmla="*/ 894 w 944"/>
                <a:gd name="T23" fmla="*/ 118 h 253"/>
                <a:gd name="T24" fmla="*/ 888 w 944"/>
                <a:gd name="T25" fmla="*/ 109 h 253"/>
                <a:gd name="T26" fmla="*/ 883 w 944"/>
                <a:gd name="T27" fmla="*/ 100 h 253"/>
                <a:gd name="T28" fmla="*/ 877 w 944"/>
                <a:gd name="T29" fmla="*/ 89 h 253"/>
                <a:gd name="T30" fmla="*/ 872 w 944"/>
                <a:gd name="T31" fmla="*/ 80 h 253"/>
                <a:gd name="T32" fmla="*/ 864 w 944"/>
                <a:gd name="T33" fmla="*/ 71 h 253"/>
                <a:gd name="T34" fmla="*/ 859 w 944"/>
                <a:gd name="T35" fmla="*/ 62 h 253"/>
                <a:gd name="T36" fmla="*/ 854 w 944"/>
                <a:gd name="T37" fmla="*/ 53 h 253"/>
                <a:gd name="T38" fmla="*/ 848 w 944"/>
                <a:gd name="T39" fmla="*/ 44 h 253"/>
                <a:gd name="T40" fmla="*/ 844 w 944"/>
                <a:gd name="T41" fmla="*/ 36 h 253"/>
                <a:gd name="T42" fmla="*/ 839 w 944"/>
                <a:gd name="T43" fmla="*/ 29 h 253"/>
                <a:gd name="T44" fmla="*/ 835 w 944"/>
                <a:gd name="T45" fmla="*/ 22 h 253"/>
                <a:gd name="T46" fmla="*/ 828 w 944"/>
                <a:gd name="T47" fmla="*/ 15 h 253"/>
                <a:gd name="T48" fmla="*/ 823 w 944"/>
                <a:gd name="T49" fmla="*/ 6 h 253"/>
                <a:gd name="T50" fmla="*/ 817 w 944"/>
                <a:gd name="T51" fmla="*/ 0 h 253"/>
                <a:gd name="T52" fmla="*/ 812 w 944"/>
                <a:gd name="T53" fmla="*/ 0 h 253"/>
                <a:gd name="T54" fmla="*/ 805 w 944"/>
                <a:gd name="T55" fmla="*/ 0 h 253"/>
                <a:gd name="T56" fmla="*/ 797 w 944"/>
                <a:gd name="T57" fmla="*/ 2 h 253"/>
                <a:gd name="T58" fmla="*/ 788 w 944"/>
                <a:gd name="T59" fmla="*/ 2 h 253"/>
                <a:gd name="T60" fmla="*/ 777 w 944"/>
                <a:gd name="T61" fmla="*/ 4 h 253"/>
                <a:gd name="T62" fmla="*/ 765 w 944"/>
                <a:gd name="T63" fmla="*/ 4 h 253"/>
                <a:gd name="T64" fmla="*/ 752 w 944"/>
                <a:gd name="T65" fmla="*/ 6 h 253"/>
                <a:gd name="T66" fmla="*/ 737 w 944"/>
                <a:gd name="T67" fmla="*/ 7 h 253"/>
                <a:gd name="T68" fmla="*/ 721 w 944"/>
                <a:gd name="T69" fmla="*/ 9 h 253"/>
                <a:gd name="T70" fmla="*/ 705 w 944"/>
                <a:gd name="T71" fmla="*/ 11 h 253"/>
                <a:gd name="T72" fmla="*/ 686 w 944"/>
                <a:gd name="T73" fmla="*/ 13 h 253"/>
                <a:gd name="T74" fmla="*/ 668 w 944"/>
                <a:gd name="T75" fmla="*/ 15 h 253"/>
                <a:gd name="T76" fmla="*/ 650 w 944"/>
                <a:gd name="T77" fmla="*/ 16 h 253"/>
                <a:gd name="T78" fmla="*/ 632 w 944"/>
                <a:gd name="T79" fmla="*/ 18 h 253"/>
                <a:gd name="T80" fmla="*/ 614 w 944"/>
                <a:gd name="T81" fmla="*/ 20 h 253"/>
                <a:gd name="T82" fmla="*/ 594 w 944"/>
                <a:gd name="T83" fmla="*/ 24 h 253"/>
                <a:gd name="T84" fmla="*/ 576 w 944"/>
                <a:gd name="T85" fmla="*/ 26 h 253"/>
                <a:gd name="T86" fmla="*/ 556 w 944"/>
                <a:gd name="T87" fmla="*/ 27 h 253"/>
                <a:gd name="T88" fmla="*/ 538 w 944"/>
                <a:gd name="T89" fmla="*/ 29 h 253"/>
                <a:gd name="T90" fmla="*/ 521 w 944"/>
                <a:gd name="T91" fmla="*/ 31 h 253"/>
                <a:gd name="T92" fmla="*/ 503 w 944"/>
                <a:gd name="T93" fmla="*/ 33 h 253"/>
                <a:gd name="T94" fmla="*/ 488 w 944"/>
                <a:gd name="T95" fmla="*/ 35 h 253"/>
                <a:gd name="T96" fmla="*/ 472 w 944"/>
                <a:gd name="T97" fmla="*/ 36 h 253"/>
                <a:gd name="T98" fmla="*/ 459 w 944"/>
                <a:gd name="T99" fmla="*/ 38 h 253"/>
                <a:gd name="T100" fmla="*/ 445 w 944"/>
                <a:gd name="T101" fmla="*/ 40 h 253"/>
                <a:gd name="T102" fmla="*/ 434 w 944"/>
                <a:gd name="T103" fmla="*/ 42 h 253"/>
                <a:gd name="T104" fmla="*/ 425 w 944"/>
                <a:gd name="T105" fmla="*/ 42 h 253"/>
                <a:gd name="T106" fmla="*/ 416 w 944"/>
                <a:gd name="T107" fmla="*/ 44 h 253"/>
                <a:gd name="T108" fmla="*/ 410 w 944"/>
                <a:gd name="T109" fmla="*/ 44 h 253"/>
                <a:gd name="T110" fmla="*/ 405 w 944"/>
                <a:gd name="T111" fmla="*/ 46 h 253"/>
                <a:gd name="T112" fmla="*/ 14 w 944"/>
                <a:gd name="T113" fmla="*/ 66 h 253"/>
                <a:gd name="T114" fmla="*/ 383 w 944"/>
                <a:gd name="T115" fmla="*/ 243 h 253"/>
                <a:gd name="T116" fmla="*/ 944 w 944"/>
                <a:gd name="T117" fmla="*/ 209 h 2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4"/>
                <a:gd name="T178" fmla="*/ 0 h 253"/>
                <a:gd name="T179" fmla="*/ 944 w 944"/>
                <a:gd name="T180" fmla="*/ 253 h 2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4" h="253">
                  <a:moveTo>
                    <a:pt x="944" y="209"/>
                  </a:moveTo>
                  <a:lnTo>
                    <a:pt x="944" y="207"/>
                  </a:lnTo>
                  <a:lnTo>
                    <a:pt x="943" y="205"/>
                  </a:lnTo>
                  <a:lnTo>
                    <a:pt x="941" y="203"/>
                  </a:lnTo>
                  <a:lnTo>
                    <a:pt x="939" y="200"/>
                  </a:lnTo>
                  <a:lnTo>
                    <a:pt x="935" y="194"/>
                  </a:lnTo>
                  <a:lnTo>
                    <a:pt x="933" y="189"/>
                  </a:lnTo>
                  <a:lnTo>
                    <a:pt x="932" y="185"/>
                  </a:lnTo>
                  <a:lnTo>
                    <a:pt x="930" y="182"/>
                  </a:lnTo>
                  <a:lnTo>
                    <a:pt x="928" y="178"/>
                  </a:lnTo>
                  <a:lnTo>
                    <a:pt x="926" y="176"/>
                  </a:lnTo>
                  <a:lnTo>
                    <a:pt x="923" y="173"/>
                  </a:lnTo>
                  <a:lnTo>
                    <a:pt x="921" y="167"/>
                  </a:lnTo>
                  <a:lnTo>
                    <a:pt x="919" y="164"/>
                  </a:lnTo>
                  <a:lnTo>
                    <a:pt x="917" y="160"/>
                  </a:lnTo>
                  <a:lnTo>
                    <a:pt x="913" y="156"/>
                  </a:lnTo>
                  <a:lnTo>
                    <a:pt x="912" y="151"/>
                  </a:lnTo>
                  <a:lnTo>
                    <a:pt x="910" y="147"/>
                  </a:lnTo>
                  <a:lnTo>
                    <a:pt x="906" y="144"/>
                  </a:lnTo>
                  <a:lnTo>
                    <a:pt x="904" y="138"/>
                  </a:lnTo>
                  <a:lnTo>
                    <a:pt x="901" y="133"/>
                  </a:lnTo>
                  <a:lnTo>
                    <a:pt x="899" y="129"/>
                  </a:lnTo>
                  <a:lnTo>
                    <a:pt x="895" y="124"/>
                  </a:lnTo>
                  <a:lnTo>
                    <a:pt x="894" y="118"/>
                  </a:lnTo>
                  <a:lnTo>
                    <a:pt x="892" y="115"/>
                  </a:lnTo>
                  <a:lnTo>
                    <a:pt x="888" y="109"/>
                  </a:lnTo>
                  <a:lnTo>
                    <a:pt x="886" y="105"/>
                  </a:lnTo>
                  <a:lnTo>
                    <a:pt x="883" y="100"/>
                  </a:lnTo>
                  <a:lnTo>
                    <a:pt x="879" y="95"/>
                  </a:lnTo>
                  <a:lnTo>
                    <a:pt x="877" y="89"/>
                  </a:lnTo>
                  <a:lnTo>
                    <a:pt x="874" y="85"/>
                  </a:lnTo>
                  <a:lnTo>
                    <a:pt x="872" y="80"/>
                  </a:lnTo>
                  <a:lnTo>
                    <a:pt x="868" y="75"/>
                  </a:lnTo>
                  <a:lnTo>
                    <a:pt x="864" y="71"/>
                  </a:lnTo>
                  <a:lnTo>
                    <a:pt x="863" y="66"/>
                  </a:lnTo>
                  <a:lnTo>
                    <a:pt x="859" y="62"/>
                  </a:lnTo>
                  <a:lnTo>
                    <a:pt x="857" y="56"/>
                  </a:lnTo>
                  <a:lnTo>
                    <a:pt x="854" y="53"/>
                  </a:lnTo>
                  <a:lnTo>
                    <a:pt x="852" y="49"/>
                  </a:lnTo>
                  <a:lnTo>
                    <a:pt x="848" y="44"/>
                  </a:lnTo>
                  <a:lnTo>
                    <a:pt x="846" y="40"/>
                  </a:lnTo>
                  <a:lnTo>
                    <a:pt x="844" y="36"/>
                  </a:lnTo>
                  <a:lnTo>
                    <a:pt x="843" y="33"/>
                  </a:lnTo>
                  <a:lnTo>
                    <a:pt x="839" y="29"/>
                  </a:lnTo>
                  <a:lnTo>
                    <a:pt x="837" y="26"/>
                  </a:lnTo>
                  <a:lnTo>
                    <a:pt x="835" y="22"/>
                  </a:lnTo>
                  <a:lnTo>
                    <a:pt x="834" y="20"/>
                  </a:lnTo>
                  <a:lnTo>
                    <a:pt x="828" y="15"/>
                  </a:lnTo>
                  <a:lnTo>
                    <a:pt x="826" y="9"/>
                  </a:lnTo>
                  <a:lnTo>
                    <a:pt x="823" y="6"/>
                  </a:lnTo>
                  <a:lnTo>
                    <a:pt x="819" y="2"/>
                  </a:lnTo>
                  <a:lnTo>
                    <a:pt x="817" y="0"/>
                  </a:lnTo>
                  <a:lnTo>
                    <a:pt x="815" y="0"/>
                  </a:lnTo>
                  <a:lnTo>
                    <a:pt x="812" y="0"/>
                  </a:lnTo>
                  <a:lnTo>
                    <a:pt x="808" y="0"/>
                  </a:lnTo>
                  <a:lnTo>
                    <a:pt x="805" y="0"/>
                  </a:lnTo>
                  <a:lnTo>
                    <a:pt x="801" y="0"/>
                  </a:lnTo>
                  <a:lnTo>
                    <a:pt x="797" y="2"/>
                  </a:lnTo>
                  <a:lnTo>
                    <a:pt x="794" y="2"/>
                  </a:lnTo>
                  <a:lnTo>
                    <a:pt x="788" y="2"/>
                  </a:lnTo>
                  <a:lnTo>
                    <a:pt x="783" y="2"/>
                  </a:lnTo>
                  <a:lnTo>
                    <a:pt x="777" y="4"/>
                  </a:lnTo>
                  <a:lnTo>
                    <a:pt x="772" y="4"/>
                  </a:lnTo>
                  <a:lnTo>
                    <a:pt x="765" y="4"/>
                  </a:lnTo>
                  <a:lnTo>
                    <a:pt x="757" y="6"/>
                  </a:lnTo>
                  <a:lnTo>
                    <a:pt x="752" y="6"/>
                  </a:lnTo>
                  <a:lnTo>
                    <a:pt x="745" y="7"/>
                  </a:lnTo>
                  <a:lnTo>
                    <a:pt x="737" y="7"/>
                  </a:lnTo>
                  <a:lnTo>
                    <a:pt x="728" y="7"/>
                  </a:lnTo>
                  <a:lnTo>
                    <a:pt x="721" y="9"/>
                  </a:lnTo>
                  <a:lnTo>
                    <a:pt x="712" y="9"/>
                  </a:lnTo>
                  <a:lnTo>
                    <a:pt x="705" y="11"/>
                  </a:lnTo>
                  <a:lnTo>
                    <a:pt x="696" y="11"/>
                  </a:lnTo>
                  <a:lnTo>
                    <a:pt x="686" y="13"/>
                  </a:lnTo>
                  <a:lnTo>
                    <a:pt x="677" y="15"/>
                  </a:lnTo>
                  <a:lnTo>
                    <a:pt x="668" y="15"/>
                  </a:lnTo>
                  <a:lnTo>
                    <a:pt x="659" y="15"/>
                  </a:lnTo>
                  <a:lnTo>
                    <a:pt x="650" y="16"/>
                  </a:lnTo>
                  <a:lnTo>
                    <a:pt x="641" y="18"/>
                  </a:lnTo>
                  <a:lnTo>
                    <a:pt x="632" y="18"/>
                  </a:lnTo>
                  <a:lnTo>
                    <a:pt x="623" y="20"/>
                  </a:lnTo>
                  <a:lnTo>
                    <a:pt x="614" y="20"/>
                  </a:lnTo>
                  <a:lnTo>
                    <a:pt x="605" y="22"/>
                  </a:lnTo>
                  <a:lnTo>
                    <a:pt x="594" y="24"/>
                  </a:lnTo>
                  <a:lnTo>
                    <a:pt x="585" y="24"/>
                  </a:lnTo>
                  <a:lnTo>
                    <a:pt x="576" y="26"/>
                  </a:lnTo>
                  <a:lnTo>
                    <a:pt x="567" y="26"/>
                  </a:lnTo>
                  <a:lnTo>
                    <a:pt x="556" y="27"/>
                  </a:lnTo>
                  <a:lnTo>
                    <a:pt x="547" y="27"/>
                  </a:lnTo>
                  <a:lnTo>
                    <a:pt x="538" y="29"/>
                  </a:lnTo>
                  <a:lnTo>
                    <a:pt x="530" y="31"/>
                  </a:lnTo>
                  <a:lnTo>
                    <a:pt x="521" y="31"/>
                  </a:lnTo>
                  <a:lnTo>
                    <a:pt x="512" y="33"/>
                  </a:lnTo>
                  <a:lnTo>
                    <a:pt x="503" y="33"/>
                  </a:lnTo>
                  <a:lnTo>
                    <a:pt x="496" y="35"/>
                  </a:lnTo>
                  <a:lnTo>
                    <a:pt x="488" y="35"/>
                  </a:lnTo>
                  <a:lnTo>
                    <a:pt x="479" y="36"/>
                  </a:lnTo>
                  <a:lnTo>
                    <a:pt x="472" y="36"/>
                  </a:lnTo>
                  <a:lnTo>
                    <a:pt x="467" y="38"/>
                  </a:lnTo>
                  <a:lnTo>
                    <a:pt x="459" y="38"/>
                  </a:lnTo>
                  <a:lnTo>
                    <a:pt x="452" y="40"/>
                  </a:lnTo>
                  <a:lnTo>
                    <a:pt x="445" y="40"/>
                  </a:lnTo>
                  <a:lnTo>
                    <a:pt x="439" y="40"/>
                  </a:lnTo>
                  <a:lnTo>
                    <a:pt x="434" y="42"/>
                  </a:lnTo>
                  <a:lnTo>
                    <a:pt x="430" y="42"/>
                  </a:lnTo>
                  <a:lnTo>
                    <a:pt x="425" y="42"/>
                  </a:lnTo>
                  <a:lnTo>
                    <a:pt x="421" y="44"/>
                  </a:lnTo>
                  <a:lnTo>
                    <a:pt x="416" y="44"/>
                  </a:lnTo>
                  <a:lnTo>
                    <a:pt x="414" y="44"/>
                  </a:lnTo>
                  <a:lnTo>
                    <a:pt x="410" y="44"/>
                  </a:lnTo>
                  <a:lnTo>
                    <a:pt x="409" y="46"/>
                  </a:lnTo>
                  <a:lnTo>
                    <a:pt x="405" y="46"/>
                  </a:lnTo>
                  <a:lnTo>
                    <a:pt x="14" y="66"/>
                  </a:lnTo>
                  <a:lnTo>
                    <a:pt x="0" y="253"/>
                  </a:lnTo>
                  <a:lnTo>
                    <a:pt x="383" y="243"/>
                  </a:lnTo>
                  <a:lnTo>
                    <a:pt x="944" y="209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7" name="Freeform 18"/>
            <p:cNvSpPr>
              <a:spLocks/>
            </p:cNvSpPr>
            <p:nvPr/>
          </p:nvSpPr>
          <p:spPr bwMode="auto">
            <a:xfrm>
              <a:off x="2397" y="1562"/>
              <a:ext cx="467" cy="204"/>
            </a:xfrm>
            <a:custGeom>
              <a:avLst/>
              <a:gdLst>
                <a:gd name="T0" fmla="*/ 5 w 377"/>
                <a:gd name="T1" fmla="*/ 189 h 196"/>
                <a:gd name="T2" fmla="*/ 12 w 377"/>
                <a:gd name="T3" fmla="*/ 189 h 196"/>
                <a:gd name="T4" fmla="*/ 23 w 377"/>
                <a:gd name="T5" fmla="*/ 189 h 196"/>
                <a:gd name="T6" fmla="*/ 36 w 377"/>
                <a:gd name="T7" fmla="*/ 189 h 196"/>
                <a:gd name="T8" fmla="*/ 52 w 377"/>
                <a:gd name="T9" fmla="*/ 191 h 196"/>
                <a:gd name="T10" fmla="*/ 72 w 377"/>
                <a:gd name="T11" fmla="*/ 191 h 196"/>
                <a:gd name="T12" fmla="*/ 94 w 377"/>
                <a:gd name="T13" fmla="*/ 193 h 196"/>
                <a:gd name="T14" fmla="*/ 118 w 377"/>
                <a:gd name="T15" fmla="*/ 193 h 196"/>
                <a:gd name="T16" fmla="*/ 141 w 377"/>
                <a:gd name="T17" fmla="*/ 195 h 196"/>
                <a:gd name="T18" fmla="*/ 167 w 377"/>
                <a:gd name="T19" fmla="*/ 195 h 196"/>
                <a:gd name="T20" fmla="*/ 192 w 377"/>
                <a:gd name="T21" fmla="*/ 196 h 196"/>
                <a:gd name="T22" fmla="*/ 218 w 377"/>
                <a:gd name="T23" fmla="*/ 196 h 196"/>
                <a:gd name="T24" fmla="*/ 243 w 377"/>
                <a:gd name="T25" fmla="*/ 196 h 196"/>
                <a:gd name="T26" fmla="*/ 267 w 377"/>
                <a:gd name="T27" fmla="*/ 196 h 196"/>
                <a:gd name="T28" fmla="*/ 288 w 377"/>
                <a:gd name="T29" fmla="*/ 196 h 196"/>
                <a:gd name="T30" fmla="*/ 310 w 377"/>
                <a:gd name="T31" fmla="*/ 196 h 196"/>
                <a:gd name="T32" fmla="*/ 328 w 377"/>
                <a:gd name="T33" fmla="*/ 196 h 196"/>
                <a:gd name="T34" fmla="*/ 343 w 377"/>
                <a:gd name="T35" fmla="*/ 196 h 196"/>
                <a:gd name="T36" fmla="*/ 356 w 377"/>
                <a:gd name="T37" fmla="*/ 195 h 196"/>
                <a:gd name="T38" fmla="*/ 365 w 377"/>
                <a:gd name="T39" fmla="*/ 193 h 196"/>
                <a:gd name="T40" fmla="*/ 370 w 377"/>
                <a:gd name="T41" fmla="*/ 189 h 196"/>
                <a:gd name="T42" fmla="*/ 372 w 377"/>
                <a:gd name="T43" fmla="*/ 178 h 196"/>
                <a:gd name="T44" fmla="*/ 374 w 377"/>
                <a:gd name="T45" fmla="*/ 162 h 196"/>
                <a:gd name="T46" fmla="*/ 374 w 377"/>
                <a:gd name="T47" fmla="*/ 149 h 196"/>
                <a:gd name="T48" fmla="*/ 376 w 377"/>
                <a:gd name="T49" fmla="*/ 138 h 196"/>
                <a:gd name="T50" fmla="*/ 376 w 377"/>
                <a:gd name="T51" fmla="*/ 127 h 196"/>
                <a:gd name="T52" fmla="*/ 376 w 377"/>
                <a:gd name="T53" fmla="*/ 115 h 196"/>
                <a:gd name="T54" fmla="*/ 376 w 377"/>
                <a:gd name="T55" fmla="*/ 104 h 196"/>
                <a:gd name="T56" fmla="*/ 376 w 377"/>
                <a:gd name="T57" fmla="*/ 93 h 196"/>
                <a:gd name="T58" fmla="*/ 376 w 377"/>
                <a:gd name="T59" fmla="*/ 80 h 196"/>
                <a:gd name="T60" fmla="*/ 376 w 377"/>
                <a:gd name="T61" fmla="*/ 69 h 196"/>
                <a:gd name="T62" fmla="*/ 376 w 377"/>
                <a:gd name="T63" fmla="*/ 57 h 196"/>
                <a:gd name="T64" fmla="*/ 376 w 377"/>
                <a:gd name="T65" fmla="*/ 46 h 196"/>
                <a:gd name="T66" fmla="*/ 376 w 377"/>
                <a:gd name="T67" fmla="*/ 37 h 196"/>
                <a:gd name="T68" fmla="*/ 374 w 377"/>
                <a:gd name="T69" fmla="*/ 27 h 196"/>
                <a:gd name="T70" fmla="*/ 372 w 377"/>
                <a:gd name="T71" fmla="*/ 15 h 196"/>
                <a:gd name="T72" fmla="*/ 368 w 377"/>
                <a:gd name="T73" fmla="*/ 6 h 196"/>
                <a:gd name="T74" fmla="*/ 361 w 377"/>
                <a:gd name="T75" fmla="*/ 2 h 196"/>
                <a:gd name="T76" fmla="*/ 352 w 377"/>
                <a:gd name="T77" fmla="*/ 0 h 196"/>
                <a:gd name="T78" fmla="*/ 339 w 377"/>
                <a:gd name="T79" fmla="*/ 0 h 196"/>
                <a:gd name="T80" fmla="*/ 323 w 377"/>
                <a:gd name="T81" fmla="*/ 0 h 196"/>
                <a:gd name="T82" fmla="*/ 305 w 377"/>
                <a:gd name="T83" fmla="*/ 0 h 196"/>
                <a:gd name="T84" fmla="*/ 283 w 377"/>
                <a:gd name="T85" fmla="*/ 0 h 196"/>
                <a:gd name="T86" fmla="*/ 261 w 377"/>
                <a:gd name="T87" fmla="*/ 2 h 196"/>
                <a:gd name="T88" fmla="*/ 238 w 377"/>
                <a:gd name="T89" fmla="*/ 4 h 196"/>
                <a:gd name="T90" fmla="*/ 212 w 377"/>
                <a:gd name="T91" fmla="*/ 4 h 196"/>
                <a:gd name="T92" fmla="*/ 187 w 377"/>
                <a:gd name="T93" fmla="*/ 6 h 196"/>
                <a:gd name="T94" fmla="*/ 161 w 377"/>
                <a:gd name="T95" fmla="*/ 8 h 196"/>
                <a:gd name="T96" fmla="*/ 136 w 377"/>
                <a:gd name="T97" fmla="*/ 9 h 196"/>
                <a:gd name="T98" fmla="*/ 112 w 377"/>
                <a:gd name="T99" fmla="*/ 11 h 196"/>
                <a:gd name="T100" fmla="*/ 89 w 377"/>
                <a:gd name="T101" fmla="*/ 13 h 196"/>
                <a:gd name="T102" fmla="*/ 67 w 377"/>
                <a:gd name="T103" fmla="*/ 15 h 196"/>
                <a:gd name="T104" fmla="*/ 47 w 377"/>
                <a:gd name="T105" fmla="*/ 15 h 196"/>
                <a:gd name="T106" fmla="*/ 32 w 377"/>
                <a:gd name="T107" fmla="*/ 17 h 196"/>
                <a:gd name="T108" fmla="*/ 18 w 377"/>
                <a:gd name="T109" fmla="*/ 18 h 196"/>
                <a:gd name="T110" fmla="*/ 7 w 377"/>
                <a:gd name="T111" fmla="*/ 20 h 196"/>
                <a:gd name="T112" fmla="*/ 0 w 377"/>
                <a:gd name="T113" fmla="*/ 20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7"/>
                <a:gd name="T172" fmla="*/ 0 h 196"/>
                <a:gd name="T173" fmla="*/ 377 w 377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7" h="196">
                  <a:moveTo>
                    <a:pt x="0" y="20"/>
                  </a:moveTo>
                  <a:lnTo>
                    <a:pt x="3" y="189"/>
                  </a:lnTo>
                  <a:lnTo>
                    <a:pt x="5" y="189"/>
                  </a:lnTo>
                  <a:lnTo>
                    <a:pt x="7" y="189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4" y="189"/>
                  </a:lnTo>
                  <a:lnTo>
                    <a:pt x="20" y="189"/>
                  </a:lnTo>
                  <a:lnTo>
                    <a:pt x="23" y="189"/>
                  </a:lnTo>
                  <a:lnTo>
                    <a:pt x="27" y="189"/>
                  </a:lnTo>
                  <a:lnTo>
                    <a:pt x="32" y="189"/>
                  </a:lnTo>
                  <a:lnTo>
                    <a:pt x="36" y="189"/>
                  </a:lnTo>
                  <a:lnTo>
                    <a:pt x="41" y="189"/>
                  </a:lnTo>
                  <a:lnTo>
                    <a:pt x="47" y="191"/>
                  </a:lnTo>
                  <a:lnTo>
                    <a:pt x="52" y="191"/>
                  </a:lnTo>
                  <a:lnTo>
                    <a:pt x="60" y="191"/>
                  </a:lnTo>
                  <a:lnTo>
                    <a:pt x="65" y="191"/>
                  </a:lnTo>
                  <a:lnTo>
                    <a:pt x="72" y="191"/>
                  </a:lnTo>
                  <a:lnTo>
                    <a:pt x="80" y="191"/>
                  </a:lnTo>
                  <a:lnTo>
                    <a:pt x="87" y="193"/>
                  </a:lnTo>
                  <a:lnTo>
                    <a:pt x="94" y="193"/>
                  </a:lnTo>
                  <a:lnTo>
                    <a:pt x="101" y="193"/>
                  </a:lnTo>
                  <a:lnTo>
                    <a:pt x="109" y="193"/>
                  </a:lnTo>
                  <a:lnTo>
                    <a:pt x="118" y="193"/>
                  </a:lnTo>
                  <a:lnTo>
                    <a:pt x="125" y="193"/>
                  </a:lnTo>
                  <a:lnTo>
                    <a:pt x="132" y="195"/>
                  </a:lnTo>
                  <a:lnTo>
                    <a:pt x="141" y="195"/>
                  </a:lnTo>
                  <a:lnTo>
                    <a:pt x="150" y="195"/>
                  </a:lnTo>
                  <a:lnTo>
                    <a:pt x="159" y="195"/>
                  </a:lnTo>
                  <a:lnTo>
                    <a:pt x="167" y="195"/>
                  </a:lnTo>
                  <a:lnTo>
                    <a:pt x="176" y="196"/>
                  </a:lnTo>
                  <a:lnTo>
                    <a:pt x="185" y="196"/>
                  </a:lnTo>
                  <a:lnTo>
                    <a:pt x="192" y="196"/>
                  </a:lnTo>
                  <a:lnTo>
                    <a:pt x="201" y="196"/>
                  </a:lnTo>
                  <a:lnTo>
                    <a:pt x="210" y="196"/>
                  </a:lnTo>
                  <a:lnTo>
                    <a:pt x="218" y="196"/>
                  </a:lnTo>
                  <a:lnTo>
                    <a:pt x="227" y="196"/>
                  </a:lnTo>
                  <a:lnTo>
                    <a:pt x="234" y="196"/>
                  </a:lnTo>
                  <a:lnTo>
                    <a:pt x="243" y="196"/>
                  </a:lnTo>
                  <a:lnTo>
                    <a:pt x="250" y="196"/>
                  </a:lnTo>
                  <a:lnTo>
                    <a:pt x="258" y="196"/>
                  </a:lnTo>
                  <a:lnTo>
                    <a:pt x="267" y="196"/>
                  </a:lnTo>
                  <a:lnTo>
                    <a:pt x="274" y="196"/>
                  </a:lnTo>
                  <a:lnTo>
                    <a:pt x="281" y="196"/>
                  </a:lnTo>
                  <a:lnTo>
                    <a:pt x="288" y="196"/>
                  </a:lnTo>
                  <a:lnTo>
                    <a:pt x="296" y="196"/>
                  </a:lnTo>
                  <a:lnTo>
                    <a:pt x="303" y="196"/>
                  </a:lnTo>
                  <a:lnTo>
                    <a:pt x="310" y="196"/>
                  </a:lnTo>
                  <a:lnTo>
                    <a:pt x="316" y="196"/>
                  </a:lnTo>
                  <a:lnTo>
                    <a:pt x="321" y="196"/>
                  </a:lnTo>
                  <a:lnTo>
                    <a:pt x="328" y="196"/>
                  </a:lnTo>
                  <a:lnTo>
                    <a:pt x="334" y="196"/>
                  </a:lnTo>
                  <a:lnTo>
                    <a:pt x="337" y="196"/>
                  </a:lnTo>
                  <a:lnTo>
                    <a:pt x="343" y="196"/>
                  </a:lnTo>
                  <a:lnTo>
                    <a:pt x="347" y="195"/>
                  </a:lnTo>
                  <a:lnTo>
                    <a:pt x="352" y="195"/>
                  </a:lnTo>
                  <a:lnTo>
                    <a:pt x="356" y="195"/>
                  </a:lnTo>
                  <a:lnTo>
                    <a:pt x="359" y="195"/>
                  </a:lnTo>
                  <a:lnTo>
                    <a:pt x="361" y="193"/>
                  </a:lnTo>
                  <a:lnTo>
                    <a:pt x="365" y="193"/>
                  </a:lnTo>
                  <a:lnTo>
                    <a:pt x="368" y="193"/>
                  </a:lnTo>
                  <a:lnTo>
                    <a:pt x="370" y="191"/>
                  </a:lnTo>
                  <a:lnTo>
                    <a:pt x="370" y="189"/>
                  </a:lnTo>
                  <a:lnTo>
                    <a:pt x="370" y="185"/>
                  </a:lnTo>
                  <a:lnTo>
                    <a:pt x="372" y="182"/>
                  </a:lnTo>
                  <a:lnTo>
                    <a:pt x="372" y="178"/>
                  </a:lnTo>
                  <a:lnTo>
                    <a:pt x="372" y="173"/>
                  </a:lnTo>
                  <a:lnTo>
                    <a:pt x="374" y="167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4" y="153"/>
                  </a:lnTo>
                  <a:lnTo>
                    <a:pt x="374" y="149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76" y="138"/>
                  </a:lnTo>
                  <a:lnTo>
                    <a:pt x="376" y="136"/>
                  </a:lnTo>
                  <a:lnTo>
                    <a:pt x="376" y="131"/>
                  </a:lnTo>
                  <a:lnTo>
                    <a:pt x="376" y="127"/>
                  </a:lnTo>
                  <a:lnTo>
                    <a:pt x="376" y="124"/>
                  </a:lnTo>
                  <a:lnTo>
                    <a:pt x="376" y="120"/>
                  </a:lnTo>
                  <a:lnTo>
                    <a:pt x="376" y="115"/>
                  </a:lnTo>
                  <a:lnTo>
                    <a:pt x="376" y="113"/>
                  </a:lnTo>
                  <a:lnTo>
                    <a:pt x="376" y="107"/>
                  </a:lnTo>
                  <a:lnTo>
                    <a:pt x="376" y="104"/>
                  </a:lnTo>
                  <a:lnTo>
                    <a:pt x="376" y="100"/>
                  </a:lnTo>
                  <a:lnTo>
                    <a:pt x="377" y="96"/>
                  </a:lnTo>
                  <a:lnTo>
                    <a:pt x="376" y="93"/>
                  </a:lnTo>
                  <a:lnTo>
                    <a:pt x="376" y="87"/>
                  </a:lnTo>
                  <a:lnTo>
                    <a:pt x="376" y="84"/>
                  </a:lnTo>
                  <a:lnTo>
                    <a:pt x="376" y="80"/>
                  </a:lnTo>
                  <a:lnTo>
                    <a:pt x="376" y="77"/>
                  </a:lnTo>
                  <a:lnTo>
                    <a:pt x="376" y="73"/>
                  </a:lnTo>
                  <a:lnTo>
                    <a:pt x="376" y="69"/>
                  </a:lnTo>
                  <a:lnTo>
                    <a:pt x="376" y="66"/>
                  </a:lnTo>
                  <a:lnTo>
                    <a:pt x="376" y="62"/>
                  </a:lnTo>
                  <a:lnTo>
                    <a:pt x="376" y="57"/>
                  </a:lnTo>
                  <a:lnTo>
                    <a:pt x="376" y="55"/>
                  </a:lnTo>
                  <a:lnTo>
                    <a:pt x="376" y="51"/>
                  </a:lnTo>
                  <a:lnTo>
                    <a:pt x="376" y="46"/>
                  </a:lnTo>
                  <a:lnTo>
                    <a:pt x="376" y="44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4" y="35"/>
                  </a:lnTo>
                  <a:lnTo>
                    <a:pt x="374" y="31"/>
                  </a:lnTo>
                  <a:lnTo>
                    <a:pt x="374" y="27"/>
                  </a:lnTo>
                  <a:lnTo>
                    <a:pt x="374" y="26"/>
                  </a:lnTo>
                  <a:lnTo>
                    <a:pt x="372" y="20"/>
                  </a:lnTo>
                  <a:lnTo>
                    <a:pt x="372" y="15"/>
                  </a:lnTo>
                  <a:lnTo>
                    <a:pt x="370" y="11"/>
                  </a:lnTo>
                  <a:lnTo>
                    <a:pt x="370" y="8"/>
                  </a:lnTo>
                  <a:lnTo>
                    <a:pt x="368" y="6"/>
                  </a:lnTo>
                  <a:lnTo>
                    <a:pt x="368" y="4"/>
                  </a:lnTo>
                  <a:lnTo>
                    <a:pt x="367" y="4"/>
                  </a:lnTo>
                  <a:lnTo>
                    <a:pt x="361" y="2"/>
                  </a:lnTo>
                  <a:lnTo>
                    <a:pt x="359" y="2"/>
                  </a:lnTo>
                  <a:lnTo>
                    <a:pt x="356" y="0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345" y="0"/>
                  </a:lnTo>
                  <a:lnTo>
                    <a:pt x="339" y="0"/>
                  </a:lnTo>
                  <a:lnTo>
                    <a:pt x="334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05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3" y="0"/>
                  </a:lnTo>
                  <a:lnTo>
                    <a:pt x="278" y="2"/>
                  </a:lnTo>
                  <a:lnTo>
                    <a:pt x="268" y="2"/>
                  </a:lnTo>
                  <a:lnTo>
                    <a:pt x="261" y="2"/>
                  </a:lnTo>
                  <a:lnTo>
                    <a:pt x="252" y="2"/>
                  </a:lnTo>
                  <a:lnTo>
                    <a:pt x="245" y="4"/>
                  </a:lnTo>
                  <a:lnTo>
                    <a:pt x="238" y="4"/>
                  </a:lnTo>
                  <a:lnTo>
                    <a:pt x="228" y="4"/>
                  </a:lnTo>
                  <a:lnTo>
                    <a:pt x="219" y="4"/>
                  </a:lnTo>
                  <a:lnTo>
                    <a:pt x="212" y="4"/>
                  </a:lnTo>
                  <a:lnTo>
                    <a:pt x="203" y="4"/>
                  </a:lnTo>
                  <a:lnTo>
                    <a:pt x="196" y="6"/>
                  </a:lnTo>
                  <a:lnTo>
                    <a:pt x="187" y="6"/>
                  </a:lnTo>
                  <a:lnTo>
                    <a:pt x="179" y="8"/>
                  </a:lnTo>
                  <a:lnTo>
                    <a:pt x="170" y="8"/>
                  </a:lnTo>
                  <a:lnTo>
                    <a:pt x="161" y="8"/>
                  </a:lnTo>
                  <a:lnTo>
                    <a:pt x="152" y="8"/>
                  </a:lnTo>
                  <a:lnTo>
                    <a:pt x="145" y="9"/>
                  </a:lnTo>
                  <a:lnTo>
                    <a:pt x="136" y="9"/>
                  </a:lnTo>
                  <a:lnTo>
                    <a:pt x="127" y="9"/>
                  </a:lnTo>
                  <a:lnTo>
                    <a:pt x="120" y="9"/>
                  </a:lnTo>
                  <a:lnTo>
                    <a:pt x="112" y="11"/>
                  </a:lnTo>
                  <a:lnTo>
                    <a:pt x="103" y="11"/>
                  </a:lnTo>
                  <a:lnTo>
                    <a:pt x="96" y="13"/>
                  </a:lnTo>
                  <a:lnTo>
                    <a:pt x="89" y="13"/>
                  </a:lnTo>
                  <a:lnTo>
                    <a:pt x="81" y="13"/>
                  </a:lnTo>
                  <a:lnTo>
                    <a:pt x="74" y="13"/>
                  </a:lnTo>
                  <a:lnTo>
                    <a:pt x="67" y="15"/>
                  </a:lnTo>
                  <a:lnTo>
                    <a:pt x="60" y="15"/>
                  </a:lnTo>
                  <a:lnTo>
                    <a:pt x="54" y="15"/>
                  </a:lnTo>
                  <a:lnTo>
                    <a:pt x="47" y="15"/>
                  </a:lnTo>
                  <a:lnTo>
                    <a:pt x="41" y="17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7" y="17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20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2D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8" name="Freeform 19"/>
            <p:cNvSpPr>
              <a:spLocks/>
            </p:cNvSpPr>
            <p:nvPr/>
          </p:nvSpPr>
          <p:spPr bwMode="auto">
            <a:xfrm>
              <a:off x="2604" y="1768"/>
              <a:ext cx="61" cy="222"/>
            </a:xfrm>
            <a:custGeom>
              <a:avLst/>
              <a:gdLst>
                <a:gd name="T0" fmla="*/ 0 w 49"/>
                <a:gd name="T1" fmla="*/ 209 h 214"/>
                <a:gd name="T2" fmla="*/ 3 w 49"/>
                <a:gd name="T3" fmla="*/ 209 h 214"/>
                <a:gd name="T4" fmla="*/ 11 w 49"/>
                <a:gd name="T5" fmla="*/ 211 h 214"/>
                <a:gd name="T6" fmla="*/ 18 w 49"/>
                <a:gd name="T7" fmla="*/ 213 h 214"/>
                <a:gd name="T8" fmla="*/ 23 w 49"/>
                <a:gd name="T9" fmla="*/ 214 h 214"/>
                <a:gd name="T10" fmla="*/ 31 w 49"/>
                <a:gd name="T11" fmla="*/ 214 h 214"/>
                <a:gd name="T12" fmla="*/ 40 w 49"/>
                <a:gd name="T13" fmla="*/ 209 h 214"/>
                <a:gd name="T14" fmla="*/ 40 w 49"/>
                <a:gd name="T15" fmla="*/ 204 h 214"/>
                <a:gd name="T16" fmla="*/ 41 w 49"/>
                <a:gd name="T17" fmla="*/ 196 h 214"/>
                <a:gd name="T18" fmla="*/ 41 w 49"/>
                <a:gd name="T19" fmla="*/ 191 h 214"/>
                <a:gd name="T20" fmla="*/ 41 w 49"/>
                <a:gd name="T21" fmla="*/ 184 h 214"/>
                <a:gd name="T22" fmla="*/ 43 w 49"/>
                <a:gd name="T23" fmla="*/ 178 h 214"/>
                <a:gd name="T24" fmla="*/ 43 w 49"/>
                <a:gd name="T25" fmla="*/ 171 h 214"/>
                <a:gd name="T26" fmla="*/ 43 w 49"/>
                <a:gd name="T27" fmla="*/ 162 h 214"/>
                <a:gd name="T28" fmla="*/ 43 w 49"/>
                <a:gd name="T29" fmla="*/ 154 h 214"/>
                <a:gd name="T30" fmla="*/ 43 w 49"/>
                <a:gd name="T31" fmla="*/ 145 h 214"/>
                <a:gd name="T32" fmla="*/ 45 w 49"/>
                <a:gd name="T33" fmla="*/ 138 h 214"/>
                <a:gd name="T34" fmla="*/ 45 w 49"/>
                <a:gd name="T35" fmla="*/ 127 h 214"/>
                <a:gd name="T36" fmla="*/ 45 w 49"/>
                <a:gd name="T37" fmla="*/ 118 h 214"/>
                <a:gd name="T38" fmla="*/ 45 w 49"/>
                <a:gd name="T39" fmla="*/ 109 h 214"/>
                <a:gd name="T40" fmla="*/ 47 w 49"/>
                <a:gd name="T41" fmla="*/ 100 h 214"/>
                <a:gd name="T42" fmla="*/ 47 w 49"/>
                <a:gd name="T43" fmla="*/ 91 h 214"/>
                <a:gd name="T44" fmla="*/ 47 w 49"/>
                <a:gd name="T45" fmla="*/ 82 h 214"/>
                <a:gd name="T46" fmla="*/ 47 w 49"/>
                <a:gd name="T47" fmla="*/ 71 h 214"/>
                <a:gd name="T48" fmla="*/ 47 w 49"/>
                <a:gd name="T49" fmla="*/ 64 h 214"/>
                <a:gd name="T50" fmla="*/ 47 w 49"/>
                <a:gd name="T51" fmla="*/ 55 h 214"/>
                <a:gd name="T52" fmla="*/ 47 w 49"/>
                <a:gd name="T53" fmla="*/ 47 h 214"/>
                <a:gd name="T54" fmla="*/ 47 w 49"/>
                <a:gd name="T55" fmla="*/ 38 h 214"/>
                <a:gd name="T56" fmla="*/ 49 w 49"/>
                <a:gd name="T57" fmla="*/ 31 h 214"/>
                <a:gd name="T58" fmla="*/ 49 w 49"/>
                <a:gd name="T59" fmla="*/ 24 h 214"/>
                <a:gd name="T60" fmla="*/ 49 w 49"/>
                <a:gd name="T61" fmla="*/ 18 h 214"/>
                <a:gd name="T62" fmla="*/ 49 w 49"/>
                <a:gd name="T63" fmla="*/ 9 h 214"/>
                <a:gd name="T64" fmla="*/ 49 w 49"/>
                <a:gd name="T65" fmla="*/ 2 h 214"/>
                <a:gd name="T66" fmla="*/ 49 w 49"/>
                <a:gd name="T67" fmla="*/ 0 h 214"/>
                <a:gd name="T68" fmla="*/ 7 w 49"/>
                <a:gd name="T69" fmla="*/ 0 h 2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214"/>
                <a:gd name="T107" fmla="*/ 49 w 49"/>
                <a:gd name="T108" fmla="*/ 214 h 2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214">
                  <a:moveTo>
                    <a:pt x="7" y="0"/>
                  </a:moveTo>
                  <a:lnTo>
                    <a:pt x="0" y="209"/>
                  </a:lnTo>
                  <a:lnTo>
                    <a:pt x="3" y="209"/>
                  </a:lnTo>
                  <a:lnTo>
                    <a:pt x="7" y="211"/>
                  </a:lnTo>
                  <a:lnTo>
                    <a:pt x="11" y="211"/>
                  </a:lnTo>
                  <a:lnTo>
                    <a:pt x="14" y="213"/>
                  </a:lnTo>
                  <a:lnTo>
                    <a:pt x="18" y="213"/>
                  </a:lnTo>
                  <a:lnTo>
                    <a:pt x="20" y="213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1" y="214"/>
                  </a:lnTo>
                  <a:lnTo>
                    <a:pt x="36" y="213"/>
                  </a:lnTo>
                  <a:lnTo>
                    <a:pt x="40" y="209"/>
                  </a:lnTo>
                  <a:lnTo>
                    <a:pt x="40" y="207"/>
                  </a:lnTo>
                  <a:lnTo>
                    <a:pt x="40" y="204"/>
                  </a:lnTo>
                  <a:lnTo>
                    <a:pt x="41" y="200"/>
                  </a:lnTo>
                  <a:lnTo>
                    <a:pt x="41" y="196"/>
                  </a:lnTo>
                  <a:lnTo>
                    <a:pt x="41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4"/>
                  </a:lnTo>
                  <a:lnTo>
                    <a:pt x="41" y="180"/>
                  </a:lnTo>
                  <a:lnTo>
                    <a:pt x="43" y="178"/>
                  </a:lnTo>
                  <a:lnTo>
                    <a:pt x="43" y="174"/>
                  </a:lnTo>
                  <a:lnTo>
                    <a:pt x="43" y="171"/>
                  </a:lnTo>
                  <a:lnTo>
                    <a:pt x="43" y="167"/>
                  </a:lnTo>
                  <a:lnTo>
                    <a:pt x="43" y="162"/>
                  </a:lnTo>
                  <a:lnTo>
                    <a:pt x="43" y="158"/>
                  </a:lnTo>
                  <a:lnTo>
                    <a:pt x="43" y="154"/>
                  </a:lnTo>
                  <a:lnTo>
                    <a:pt x="43" y="149"/>
                  </a:lnTo>
                  <a:lnTo>
                    <a:pt x="43" y="145"/>
                  </a:lnTo>
                  <a:lnTo>
                    <a:pt x="43" y="142"/>
                  </a:lnTo>
                  <a:lnTo>
                    <a:pt x="45" y="138"/>
                  </a:lnTo>
                  <a:lnTo>
                    <a:pt x="45" y="133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18"/>
                  </a:lnTo>
                  <a:lnTo>
                    <a:pt x="45" y="115"/>
                  </a:lnTo>
                  <a:lnTo>
                    <a:pt x="45" y="109"/>
                  </a:lnTo>
                  <a:lnTo>
                    <a:pt x="45" y="105"/>
                  </a:lnTo>
                  <a:lnTo>
                    <a:pt x="47" y="100"/>
                  </a:lnTo>
                  <a:lnTo>
                    <a:pt x="47" y="95"/>
                  </a:lnTo>
                  <a:lnTo>
                    <a:pt x="47" y="91"/>
                  </a:lnTo>
                  <a:lnTo>
                    <a:pt x="47" y="86"/>
                  </a:lnTo>
                  <a:lnTo>
                    <a:pt x="47" y="82"/>
                  </a:lnTo>
                  <a:lnTo>
                    <a:pt x="47" y="76"/>
                  </a:lnTo>
                  <a:lnTo>
                    <a:pt x="47" y="71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7" y="58"/>
                  </a:lnTo>
                  <a:lnTo>
                    <a:pt x="47" y="55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7" y="38"/>
                  </a:lnTo>
                  <a:lnTo>
                    <a:pt x="47" y="35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D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19" name="Freeform 20"/>
            <p:cNvSpPr>
              <a:spLocks/>
            </p:cNvSpPr>
            <p:nvPr/>
          </p:nvSpPr>
          <p:spPr bwMode="auto">
            <a:xfrm>
              <a:off x="2401" y="2156"/>
              <a:ext cx="405" cy="271"/>
            </a:xfrm>
            <a:custGeom>
              <a:avLst/>
              <a:gdLst>
                <a:gd name="T0" fmla="*/ 327 w 327"/>
                <a:gd name="T1" fmla="*/ 0 h 263"/>
                <a:gd name="T2" fmla="*/ 289 w 327"/>
                <a:gd name="T3" fmla="*/ 260 h 263"/>
                <a:gd name="T4" fmla="*/ 285 w 327"/>
                <a:gd name="T5" fmla="*/ 260 h 263"/>
                <a:gd name="T6" fmla="*/ 276 w 327"/>
                <a:gd name="T7" fmla="*/ 260 h 263"/>
                <a:gd name="T8" fmla="*/ 267 w 327"/>
                <a:gd name="T9" fmla="*/ 260 h 263"/>
                <a:gd name="T10" fmla="*/ 262 w 327"/>
                <a:gd name="T11" fmla="*/ 260 h 263"/>
                <a:gd name="T12" fmla="*/ 255 w 327"/>
                <a:gd name="T13" fmla="*/ 260 h 263"/>
                <a:gd name="T14" fmla="*/ 245 w 327"/>
                <a:gd name="T15" fmla="*/ 260 h 263"/>
                <a:gd name="T16" fmla="*/ 238 w 327"/>
                <a:gd name="T17" fmla="*/ 260 h 263"/>
                <a:gd name="T18" fmla="*/ 229 w 327"/>
                <a:gd name="T19" fmla="*/ 262 h 263"/>
                <a:gd name="T20" fmla="*/ 220 w 327"/>
                <a:gd name="T21" fmla="*/ 262 h 263"/>
                <a:gd name="T22" fmla="*/ 211 w 327"/>
                <a:gd name="T23" fmla="*/ 262 h 263"/>
                <a:gd name="T24" fmla="*/ 202 w 327"/>
                <a:gd name="T25" fmla="*/ 262 h 263"/>
                <a:gd name="T26" fmla="*/ 193 w 327"/>
                <a:gd name="T27" fmla="*/ 263 h 263"/>
                <a:gd name="T28" fmla="*/ 184 w 327"/>
                <a:gd name="T29" fmla="*/ 263 h 263"/>
                <a:gd name="T30" fmla="*/ 173 w 327"/>
                <a:gd name="T31" fmla="*/ 263 h 263"/>
                <a:gd name="T32" fmla="*/ 164 w 327"/>
                <a:gd name="T33" fmla="*/ 263 h 263"/>
                <a:gd name="T34" fmla="*/ 155 w 327"/>
                <a:gd name="T35" fmla="*/ 263 h 263"/>
                <a:gd name="T36" fmla="*/ 146 w 327"/>
                <a:gd name="T37" fmla="*/ 263 h 263"/>
                <a:gd name="T38" fmla="*/ 136 w 327"/>
                <a:gd name="T39" fmla="*/ 263 h 263"/>
                <a:gd name="T40" fmla="*/ 127 w 327"/>
                <a:gd name="T41" fmla="*/ 263 h 263"/>
                <a:gd name="T42" fmla="*/ 120 w 327"/>
                <a:gd name="T43" fmla="*/ 263 h 263"/>
                <a:gd name="T44" fmla="*/ 113 w 327"/>
                <a:gd name="T45" fmla="*/ 263 h 263"/>
                <a:gd name="T46" fmla="*/ 106 w 327"/>
                <a:gd name="T47" fmla="*/ 262 h 263"/>
                <a:gd name="T48" fmla="*/ 95 w 327"/>
                <a:gd name="T49" fmla="*/ 262 h 263"/>
                <a:gd name="T50" fmla="*/ 86 w 327"/>
                <a:gd name="T51" fmla="*/ 260 h 263"/>
                <a:gd name="T52" fmla="*/ 80 w 327"/>
                <a:gd name="T53" fmla="*/ 258 h 263"/>
                <a:gd name="T54" fmla="*/ 77 w 327"/>
                <a:gd name="T55" fmla="*/ 254 h 263"/>
                <a:gd name="T56" fmla="*/ 73 w 327"/>
                <a:gd name="T57" fmla="*/ 247 h 263"/>
                <a:gd name="T58" fmla="*/ 69 w 327"/>
                <a:gd name="T59" fmla="*/ 238 h 263"/>
                <a:gd name="T60" fmla="*/ 66 w 327"/>
                <a:gd name="T61" fmla="*/ 231 h 263"/>
                <a:gd name="T62" fmla="*/ 64 w 327"/>
                <a:gd name="T63" fmla="*/ 224 h 263"/>
                <a:gd name="T64" fmla="*/ 60 w 327"/>
                <a:gd name="T65" fmla="*/ 216 h 263"/>
                <a:gd name="T66" fmla="*/ 58 w 327"/>
                <a:gd name="T67" fmla="*/ 207 h 263"/>
                <a:gd name="T68" fmla="*/ 55 w 327"/>
                <a:gd name="T69" fmla="*/ 196 h 263"/>
                <a:gd name="T70" fmla="*/ 51 w 327"/>
                <a:gd name="T71" fmla="*/ 187 h 263"/>
                <a:gd name="T72" fmla="*/ 47 w 327"/>
                <a:gd name="T73" fmla="*/ 176 h 263"/>
                <a:gd name="T74" fmla="*/ 46 w 327"/>
                <a:gd name="T75" fmla="*/ 165 h 263"/>
                <a:gd name="T76" fmla="*/ 42 w 327"/>
                <a:gd name="T77" fmla="*/ 155 h 263"/>
                <a:gd name="T78" fmla="*/ 38 w 327"/>
                <a:gd name="T79" fmla="*/ 144 h 263"/>
                <a:gd name="T80" fmla="*/ 35 w 327"/>
                <a:gd name="T81" fmla="*/ 133 h 263"/>
                <a:gd name="T82" fmla="*/ 33 w 327"/>
                <a:gd name="T83" fmla="*/ 120 h 263"/>
                <a:gd name="T84" fmla="*/ 29 w 327"/>
                <a:gd name="T85" fmla="*/ 109 h 263"/>
                <a:gd name="T86" fmla="*/ 26 w 327"/>
                <a:gd name="T87" fmla="*/ 98 h 263"/>
                <a:gd name="T88" fmla="*/ 22 w 327"/>
                <a:gd name="T89" fmla="*/ 87 h 263"/>
                <a:gd name="T90" fmla="*/ 20 w 327"/>
                <a:gd name="T91" fmla="*/ 76 h 263"/>
                <a:gd name="T92" fmla="*/ 17 w 327"/>
                <a:gd name="T93" fmla="*/ 67 h 263"/>
                <a:gd name="T94" fmla="*/ 13 w 327"/>
                <a:gd name="T95" fmla="*/ 58 h 263"/>
                <a:gd name="T96" fmla="*/ 11 w 327"/>
                <a:gd name="T97" fmla="*/ 49 h 263"/>
                <a:gd name="T98" fmla="*/ 9 w 327"/>
                <a:gd name="T99" fmla="*/ 40 h 263"/>
                <a:gd name="T100" fmla="*/ 8 w 327"/>
                <a:gd name="T101" fmla="*/ 33 h 263"/>
                <a:gd name="T102" fmla="*/ 6 w 327"/>
                <a:gd name="T103" fmla="*/ 26 h 263"/>
                <a:gd name="T104" fmla="*/ 4 w 327"/>
                <a:gd name="T105" fmla="*/ 20 h 263"/>
                <a:gd name="T106" fmla="*/ 2 w 327"/>
                <a:gd name="T107" fmla="*/ 13 h 263"/>
                <a:gd name="T108" fmla="*/ 0 w 327"/>
                <a:gd name="T109" fmla="*/ 7 h 2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7"/>
                <a:gd name="T166" fmla="*/ 0 h 263"/>
                <a:gd name="T167" fmla="*/ 327 w 327"/>
                <a:gd name="T168" fmla="*/ 263 h 2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7" h="263">
                  <a:moveTo>
                    <a:pt x="0" y="7"/>
                  </a:moveTo>
                  <a:lnTo>
                    <a:pt x="327" y="0"/>
                  </a:lnTo>
                  <a:lnTo>
                    <a:pt x="291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2" y="260"/>
                  </a:lnTo>
                  <a:lnTo>
                    <a:pt x="276" y="260"/>
                  </a:lnTo>
                  <a:lnTo>
                    <a:pt x="271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2" y="260"/>
                  </a:lnTo>
                  <a:lnTo>
                    <a:pt x="258" y="260"/>
                  </a:lnTo>
                  <a:lnTo>
                    <a:pt x="255" y="260"/>
                  </a:lnTo>
                  <a:lnTo>
                    <a:pt x="251" y="260"/>
                  </a:lnTo>
                  <a:lnTo>
                    <a:pt x="245" y="260"/>
                  </a:lnTo>
                  <a:lnTo>
                    <a:pt x="244" y="260"/>
                  </a:lnTo>
                  <a:lnTo>
                    <a:pt x="238" y="260"/>
                  </a:lnTo>
                  <a:lnTo>
                    <a:pt x="235" y="262"/>
                  </a:lnTo>
                  <a:lnTo>
                    <a:pt x="229" y="262"/>
                  </a:lnTo>
                  <a:lnTo>
                    <a:pt x="225" y="262"/>
                  </a:lnTo>
                  <a:lnTo>
                    <a:pt x="220" y="262"/>
                  </a:lnTo>
                  <a:lnTo>
                    <a:pt x="216" y="262"/>
                  </a:lnTo>
                  <a:lnTo>
                    <a:pt x="211" y="262"/>
                  </a:lnTo>
                  <a:lnTo>
                    <a:pt x="207" y="262"/>
                  </a:lnTo>
                  <a:lnTo>
                    <a:pt x="202" y="262"/>
                  </a:lnTo>
                  <a:lnTo>
                    <a:pt x="198" y="263"/>
                  </a:lnTo>
                  <a:lnTo>
                    <a:pt x="193" y="263"/>
                  </a:lnTo>
                  <a:lnTo>
                    <a:pt x="189" y="263"/>
                  </a:lnTo>
                  <a:lnTo>
                    <a:pt x="184" y="263"/>
                  </a:lnTo>
                  <a:lnTo>
                    <a:pt x="178" y="263"/>
                  </a:lnTo>
                  <a:lnTo>
                    <a:pt x="173" y="263"/>
                  </a:lnTo>
                  <a:lnTo>
                    <a:pt x="169" y="263"/>
                  </a:lnTo>
                  <a:lnTo>
                    <a:pt x="164" y="263"/>
                  </a:lnTo>
                  <a:lnTo>
                    <a:pt x="158" y="263"/>
                  </a:lnTo>
                  <a:lnTo>
                    <a:pt x="155" y="263"/>
                  </a:lnTo>
                  <a:lnTo>
                    <a:pt x="151" y="263"/>
                  </a:lnTo>
                  <a:lnTo>
                    <a:pt x="146" y="263"/>
                  </a:lnTo>
                  <a:lnTo>
                    <a:pt x="140" y="263"/>
                  </a:lnTo>
                  <a:lnTo>
                    <a:pt x="136" y="263"/>
                  </a:lnTo>
                  <a:lnTo>
                    <a:pt x="133" y="263"/>
                  </a:lnTo>
                  <a:lnTo>
                    <a:pt x="127" y="263"/>
                  </a:lnTo>
                  <a:lnTo>
                    <a:pt x="124" y="263"/>
                  </a:lnTo>
                  <a:lnTo>
                    <a:pt x="120" y="263"/>
                  </a:lnTo>
                  <a:lnTo>
                    <a:pt x="117" y="263"/>
                  </a:lnTo>
                  <a:lnTo>
                    <a:pt x="113" y="263"/>
                  </a:lnTo>
                  <a:lnTo>
                    <a:pt x="107" y="262"/>
                  </a:lnTo>
                  <a:lnTo>
                    <a:pt x="106" y="262"/>
                  </a:lnTo>
                  <a:lnTo>
                    <a:pt x="102" y="262"/>
                  </a:lnTo>
                  <a:lnTo>
                    <a:pt x="95" y="262"/>
                  </a:lnTo>
                  <a:lnTo>
                    <a:pt x="89" y="262"/>
                  </a:lnTo>
                  <a:lnTo>
                    <a:pt x="86" y="260"/>
                  </a:lnTo>
                  <a:lnTo>
                    <a:pt x="82" y="260"/>
                  </a:lnTo>
                  <a:lnTo>
                    <a:pt x="80" y="258"/>
                  </a:lnTo>
                  <a:lnTo>
                    <a:pt x="78" y="258"/>
                  </a:lnTo>
                  <a:lnTo>
                    <a:pt x="77" y="254"/>
                  </a:lnTo>
                  <a:lnTo>
                    <a:pt x="75" y="251"/>
                  </a:lnTo>
                  <a:lnTo>
                    <a:pt x="73" y="247"/>
                  </a:lnTo>
                  <a:lnTo>
                    <a:pt x="71" y="242"/>
                  </a:lnTo>
                  <a:lnTo>
                    <a:pt x="69" y="238"/>
                  </a:lnTo>
                  <a:lnTo>
                    <a:pt x="67" y="234"/>
                  </a:lnTo>
                  <a:lnTo>
                    <a:pt x="66" y="231"/>
                  </a:lnTo>
                  <a:lnTo>
                    <a:pt x="66" y="229"/>
                  </a:lnTo>
                  <a:lnTo>
                    <a:pt x="64" y="224"/>
                  </a:lnTo>
                  <a:lnTo>
                    <a:pt x="62" y="220"/>
                  </a:lnTo>
                  <a:lnTo>
                    <a:pt x="60" y="216"/>
                  </a:lnTo>
                  <a:lnTo>
                    <a:pt x="60" y="211"/>
                  </a:lnTo>
                  <a:lnTo>
                    <a:pt x="58" y="207"/>
                  </a:lnTo>
                  <a:lnTo>
                    <a:pt x="57" y="202"/>
                  </a:lnTo>
                  <a:lnTo>
                    <a:pt x="55" y="196"/>
                  </a:lnTo>
                  <a:lnTo>
                    <a:pt x="53" y="193"/>
                  </a:lnTo>
                  <a:lnTo>
                    <a:pt x="51" y="187"/>
                  </a:lnTo>
                  <a:lnTo>
                    <a:pt x="49" y="182"/>
                  </a:lnTo>
                  <a:lnTo>
                    <a:pt x="47" y="176"/>
                  </a:lnTo>
                  <a:lnTo>
                    <a:pt x="47" y="171"/>
                  </a:lnTo>
                  <a:lnTo>
                    <a:pt x="46" y="165"/>
                  </a:lnTo>
                  <a:lnTo>
                    <a:pt x="44" y="160"/>
                  </a:lnTo>
                  <a:lnTo>
                    <a:pt x="42" y="155"/>
                  </a:lnTo>
                  <a:lnTo>
                    <a:pt x="40" y="149"/>
                  </a:lnTo>
                  <a:lnTo>
                    <a:pt x="38" y="144"/>
                  </a:lnTo>
                  <a:lnTo>
                    <a:pt x="37" y="138"/>
                  </a:lnTo>
                  <a:lnTo>
                    <a:pt x="35" y="133"/>
                  </a:lnTo>
                  <a:lnTo>
                    <a:pt x="35" y="127"/>
                  </a:lnTo>
                  <a:lnTo>
                    <a:pt x="33" y="120"/>
                  </a:lnTo>
                  <a:lnTo>
                    <a:pt x="31" y="115"/>
                  </a:lnTo>
                  <a:lnTo>
                    <a:pt x="29" y="109"/>
                  </a:lnTo>
                  <a:lnTo>
                    <a:pt x="28" y="104"/>
                  </a:lnTo>
                  <a:lnTo>
                    <a:pt x="26" y="98"/>
                  </a:lnTo>
                  <a:lnTo>
                    <a:pt x="24" y="93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0" y="76"/>
                  </a:lnTo>
                  <a:lnTo>
                    <a:pt x="18" y="73"/>
                  </a:lnTo>
                  <a:lnTo>
                    <a:pt x="17" y="67"/>
                  </a:lnTo>
                  <a:lnTo>
                    <a:pt x="15" y="62"/>
                  </a:lnTo>
                  <a:lnTo>
                    <a:pt x="13" y="58"/>
                  </a:lnTo>
                  <a:lnTo>
                    <a:pt x="13" y="53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8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0" name="Freeform 21"/>
            <p:cNvSpPr>
              <a:spLocks/>
            </p:cNvSpPr>
            <p:nvPr/>
          </p:nvSpPr>
          <p:spPr bwMode="auto">
            <a:xfrm>
              <a:off x="2063" y="1183"/>
              <a:ext cx="1007" cy="82"/>
            </a:xfrm>
            <a:custGeom>
              <a:avLst/>
              <a:gdLst>
                <a:gd name="T0" fmla="*/ 5 w 812"/>
                <a:gd name="T1" fmla="*/ 58 h 79"/>
                <a:gd name="T2" fmla="*/ 20 w 812"/>
                <a:gd name="T3" fmla="*/ 58 h 79"/>
                <a:gd name="T4" fmla="*/ 42 w 812"/>
                <a:gd name="T5" fmla="*/ 56 h 79"/>
                <a:gd name="T6" fmla="*/ 71 w 812"/>
                <a:gd name="T7" fmla="*/ 54 h 79"/>
                <a:gd name="T8" fmla="*/ 103 w 812"/>
                <a:gd name="T9" fmla="*/ 52 h 79"/>
                <a:gd name="T10" fmla="*/ 142 w 812"/>
                <a:gd name="T11" fmla="*/ 50 h 79"/>
                <a:gd name="T12" fmla="*/ 181 w 812"/>
                <a:gd name="T13" fmla="*/ 47 h 79"/>
                <a:gd name="T14" fmla="*/ 223 w 812"/>
                <a:gd name="T15" fmla="*/ 45 h 79"/>
                <a:gd name="T16" fmla="*/ 267 w 812"/>
                <a:gd name="T17" fmla="*/ 41 h 79"/>
                <a:gd name="T18" fmla="*/ 310 w 812"/>
                <a:gd name="T19" fmla="*/ 39 h 79"/>
                <a:gd name="T20" fmla="*/ 354 w 812"/>
                <a:gd name="T21" fmla="*/ 36 h 79"/>
                <a:gd name="T22" fmla="*/ 396 w 812"/>
                <a:gd name="T23" fmla="*/ 34 h 79"/>
                <a:gd name="T24" fmla="*/ 434 w 812"/>
                <a:gd name="T25" fmla="*/ 30 h 79"/>
                <a:gd name="T26" fmla="*/ 468 w 812"/>
                <a:gd name="T27" fmla="*/ 29 h 79"/>
                <a:gd name="T28" fmla="*/ 499 w 812"/>
                <a:gd name="T29" fmla="*/ 29 h 79"/>
                <a:gd name="T30" fmla="*/ 525 w 812"/>
                <a:gd name="T31" fmla="*/ 25 h 79"/>
                <a:gd name="T32" fmla="*/ 548 w 812"/>
                <a:gd name="T33" fmla="*/ 23 h 79"/>
                <a:gd name="T34" fmla="*/ 572 w 812"/>
                <a:gd name="T35" fmla="*/ 21 h 79"/>
                <a:gd name="T36" fmla="*/ 596 w 812"/>
                <a:gd name="T37" fmla="*/ 18 h 79"/>
                <a:gd name="T38" fmla="*/ 621 w 812"/>
                <a:gd name="T39" fmla="*/ 16 h 79"/>
                <a:gd name="T40" fmla="*/ 645 w 812"/>
                <a:gd name="T41" fmla="*/ 14 h 79"/>
                <a:gd name="T42" fmla="*/ 670 w 812"/>
                <a:gd name="T43" fmla="*/ 10 h 79"/>
                <a:gd name="T44" fmla="*/ 692 w 812"/>
                <a:gd name="T45" fmla="*/ 9 h 79"/>
                <a:gd name="T46" fmla="*/ 714 w 812"/>
                <a:gd name="T47" fmla="*/ 7 h 79"/>
                <a:gd name="T48" fmla="*/ 735 w 812"/>
                <a:gd name="T49" fmla="*/ 5 h 79"/>
                <a:gd name="T50" fmla="*/ 754 w 812"/>
                <a:gd name="T51" fmla="*/ 3 h 79"/>
                <a:gd name="T52" fmla="*/ 770 w 812"/>
                <a:gd name="T53" fmla="*/ 1 h 79"/>
                <a:gd name="T54" fmla="*/ 786 w 812"/>
                <a:gd name="T55" fmla="*/ 0 h 79"/>
                <a:gd name="T56" fmla="*/ 804 w 812"/>
                <a:gd name="T57" fmla="*/ 0 h 79"/>
                <a:gd name="T58" fmla="*/ 812 w 812"/>
                <a:gd name="T59" fmla="*/ 16 h 79"/>
                <a:gd name="T60" fmla="*/ 801 w 812"/>
                <a:gd name="T61" fmla="*/ 16 h 79"/>
                <a:gd name="T62" fmla="*/ 786 w 812"/>
                <a:gd name="T63" fmla="*/ 18 h 79"/>
                <a:gd name="T64" fmla="*/ 764 w 812"/>
                <a:gd name="T65" fmla="*/ 19 h 79"/>
                <a:gd name="T66" fmla="*/ 737 w 812"/>
                <a:gd name="T67" fmla="*/ 21 h 79"/>
                <a:gd name="T68" fmla="*/ 706 w 812"/>
                <a:gd name="T69" fmla="*/ 25 h 79"/>
                <a:gd name="T70" fmla="*/ 672 w 812"/>
                <a:gd name="T71" fmla="*/ 29 h 79"/>
                <a:gd name="T72" fmla="*/ 636 w 812"/>
                <a:gd name="T73" fmla="*/ 32 h 79"/>
                <a:gd name="T74" fmla="*/ 597 w 812"/>
                <a:gd name="T75" fmla="*/ 36 h 79"/>
                <a:gd name="T76" fmla="*/ 559 w 812"/>
                <a:gd name="T77" fmla="*/ 39 h 79"/>
                <a:gd name="T78" fmla="*/ 521 w 812"/>
                <a:gd name="T79" fmla="*/ 43 h 79"/>
                <a:gd name="T80" fmla="*/ 485 w 812"/>
                <a:gd name="T81" fmla="*/ 47 h 79"/>
                <a:gd name="T82" fmla="*/ 452 w 812"/>
                <a:gd name="T83" fmla="*/ 49 h 79"/>
                <a:gd name="T84" fmla="*/ 421 w 812"/>
                <a:gd name="T85" fmla="*/ 52 h 79"/>
                <a:gd name="T86" fmla="*/ 396 w 812"/>
                <a:gd name="T87" fmla="*/ 54 h 79"/>
                <a:gd name="T88" fmla="*/ 376 w 812"/>
                <a:gd name="T89" fmla="*/ 56 h 79"/>
                <a:gd name="T90" fmla="*/ 361 w 812"/>
                <a:gd name="T91" fmla="*/ 58 h 79"/>
                <a:gd name="T92" fmla="*/ 343 w 812"/>
                <a:gd name="T93" fmla="*/ 58 h 79"/>
                <a:gd name="T94" fmla="*/ 321 w 812"/>
                <a:gd name="T95" fmla="*/ 59 h 79"/>
                <a:gd name="T96" fmla="*/ 296 w 812"/>
                <a:gd name="T97" fmla="*/ 59 h 79"/>
                <a:gd name="T98" fmla="*/ 267 w 812"/>
                <a:gd name="T99" fmla="*/ 61 h 79"/>
                <a:gd name="T100" fmla="*/ 238 w 812"/>
                <a:gd name="T101" fmla="*/ 63 h 79"/>
                <a:gd name="T102" fmla="*/ 205 w 812"/>
                <a:gd name="T103" fmla="*/ 65 h 79"/>
                <a:gd name="T104" fmla="*/ 174 w 812"/>
                <a:gd name="T105" fmla="*/ 69 h 79"/>
                <a:gd name="T106" fmla="*/ 143 w 812"/>
                <a:gd name="T107" fmla="*/ 70 h 79"/>
                <a:gd name="T108" fmla="*/ 114 w 812"/>
                <a:gd name="T109" fmla="*/ 72 h 79"/>
                <a:gd name="T110" fmla="*/ 85 w 812"/>
                <a:gd name="T111" fmla="*/ 74 h 79"/>
                <a:gd name="T112" fmla="*/ 62 w 812"/>
                <a:gd name="T113" fmla="*/ 76 h 79"/>
                <a:gd name="T114" fmla="*/ 40 w 812"/>
                <a:gd name="T115" fmla="*/ 76 h 79"/>
                <a:gd name="T116" fmla="*/ 22 w 812"/>
                <a:gd name="T117" fmla="*/ 78 h 79"/>
                <a:gd name="T118" fmla="*/ 5 w 812"/>
                <a:gd name="T119" fmla="*/ 79 h 79"/>
                <a:gd name="T120" fmla="*/ 0 w 812"/>
                <a:gd name="T121" fmla="*/ 59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2"/>
                <a:gd name="T184" fmla="*/ 0 h 79"/>
                <a:gd name="T185" fmla="*/ 812 w 812"/>
                <a:gd name="T186" fmla="*/ 79 h 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2" h="79">
                  <a:moveTo>
                    <a:pt x="0" y="59"/>
                  </a:moveTo>
                  <a:lnTo>
                    <a:pt x="0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6" y="56"/>
                  </a:lnTo>
                  <a:lnTo>
                    <a:pt x="42" y="56"/>
                  </a:lnTo>
                  <a:lnTo>
                    <a:pt x="49" y="56"/>
                  </a:lnTo>
                  <a:lnTo>
                    <a:pt x="56" y="54"/>
                  </a:lnTo>
                  <a:lnTo>
                    <a:pt x="63" y="54"/>
                  </a:lnTo>
                  <a:lnTo>
                    <a:pt x="71" y="54"/>
                  </a:lnTo>
                  <a:lnTo>
                    <a:pt x="78" y="54"/>
                  </a:lnTo>
                  <a:lnTo>
                    <a:pt x="87" y="52"/>
                  </a:lnTo>
                  <a:lnTo>
                    <a:pt x="94" y="52"/>
                  </a:lnTo>
                  <a:lnTo>
                    <a:pt x="103" y="52"/>
                  </a:lnTo>
                  <a:lnTo>
                    <a:pt x="112" y="50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42" y="50"/>
                  </a:lnTo>
                  <a:lnTo>
                    <a:pt x="151" y="49"/>
                  </a:lnTo>
                  <a:lnTo>
                    <a:pt x="161" y="49"/>
                  </a:lnTo>
                  <a:lnTo>
                    <a:pt x="171" y="49"/>
                  </a:lnTo>
                  <a:lnTo>
                    <a:pt x="181" y="47"/>
                  </a:lnTo>
                  <a:lnTo>
                    <a:pt x="192" y="47"/>
                  </a:lnTo>
                  <a:lnTo>
                    <a:pt x="203" y="47"/>
                  </a:lnTo>
                  <a:lnTo>
                    <a:pt x="212" y="47"/>
                  </a:lnTo>
                  <a:lnTo>
                    <a:pt x="223" y="45"/>
                  </a:lnTo>
                  <a:lnTo>
                    <a:pt x="234" y="45"/>
                  </a:lnTo>
                  <a:lnTo>
                    <a:pt x="245" y="43"/>
                  </a:lnTo>
                  <a:lnTo>
                    <a:pt x="256" y="43"/>
                  </a:lnTo>
                  <a:lnTo>
                    <a:pt x="267" y="41"/>
                  </a:lnTo>
                  <a:lnTo>
                    <a:pt x="278" y="41"/>
                  </a:lnTo>
                  <a:lnTo>
                    <a:pt x="289" y="39"/>
                  </a:lnTo>
                  <a:lnTo>
                    <a:pt x="301" y="39"/>
                  </a:lnTo>
                  <a:lnTo>
                    <a:pt x="310" y="39"/>
                  </a:lnTo>
                  <a:lnTo>
                    <a:pt x="321" y="38"/>
                  </a:lnTo>
                  <a:lnTo>
                    <a:pt x="332" y="38"/>
                  </a:lnTo>
                  <a:lnTo>
                    <a:pt x="343" y="38"/>
                  </a:lnTo>
                  <a:lnTo>
                    <a:pt x="354" y="36"/>
                  </a:lnTo>
                  <a:lnTo>
                    <a:pt x="365" y="36"/>
                  </a:lnTo>
                  <a:lnTo>
                    <a:pt x="376" y="36"/>
                  </a:lnTo>
                  <a:lnTo>
                    <a:pt x="387" y="36"/>
                  </a:lnTo>
                  <a:lnTo>
                    <a:pt x="396" y="34"/>
                  </a:lnTo>
                  <a:lnTo>
                    <a:pt x="405" y="34"/>
                  </a:lnTo>
                  <a:lnTo>
                    <a:pt x="416" y="32"/>
                  </a:lnTo>
                  <a:lnTo>
                    <a:pt x="425" y="32"/>
                  </a:lnTo>
                  <a:lnTo>
                    <a:pt x="434" y="30"/>
                  </a:lnTo>
                  <a:lnTo>
                    <a:pt x="443" y="30"/>
                  </a:lnTo>
                  <a:lnTo>
                    <a:pt x="452" y="30"/>
                  </a:lnTo>
                  <a:lnTo>
                    <a:pt x="461" y="30"/>
                  </a:lnTo>
                  <a:lnTo>
                    <a:pt x="468" y="29"/>
                  </a:lnTo>
                  <a:lnTo>
                    <a:pt x="477" y="29"/>
                  </a:lnTo>
                  <a:lnTo>
                    <a:pt x="485" y="29"/>
                  </a:lnTo>
                  <a:lnTo>
                    <a:pt x="492" y="29"/>
                  </a:lnTo>
                  <a:lnTo>
                    <a:pt x="499" y="29"/>
                  </a:lnTo>
                  <a:lnTo>
                    <a:pt x="507" y="27"/>
                  </a:lnTo>
                  <a:lnTo>
                    <a:pt x="512" y="27"/>
                  </a:lnTo>
                  <a:lnTo>
                    <a:pt x="519" y="27"/>
                  </a:lnTo>
                  <a:lnTo>
                    <a:pt x="525" y="25"/>
                  </a:lnTo>
                  <a:lnTo>
                    <a:pt x="530" y="25"/>
                  </a:lnTo>
                  <a:lnTo>
                    <a:pt x="536" y="25"/>
                  </a:lnTo>
                  <a:lnTo>
                    <a:pt x="541" y="23"/>
                  </a:lnTo>
                  <a:lnTo>
                    <a:pt x="548" y="23"/>
                  </a:lnTo>
                  <a:lnTo>
                    <a:pt x="554" y="23"/>
                  </a:lnTo>
                  <a:lnTo>
                    <a:pt x="559" y="21"/>
                  </a:lnTo>
                  <a:lnTo>
                    <a:pt x="566" y="21"/>
                  </a:lnTo>
                  <a:lnTo>
                    <a:pt x="572" y="21"/>
                  </a:lnTo>
                  <a:lnTo>
                    <a:pt x="577" y="19"/>
                  </a:lnTo>
                  <a:lnTo>
                    <a:pt x="585" y="19"/>
                  </a:lnTo>
                  <a:lnTo>
                    <a:pt x="590" y="19"/>
                  </a:lnTo>
                  <a:lnTo>
                    <a:pt x="596" y="18"/>
                  </a:lnTo>
                  <a:lnTo>
                    <a:pt x="603" y="18"/>
                  </a:lnTo>
                  <a:lnTo>
                    <a:pt x="608" y="18"/>
                  </a:lnTo>
                  <a:lnTo>
                    <a:pt x="616" y="18"/>
                  </a:lnTo>
                  <a:lnTo>
                    <a:pt x="621" y="16"/>
                  </a:lnTo>
                  <a:lnTo>
                    <a:pt x="628" y="16"/>
                  </a:lnTo>
                  <a:lnTo>
                    <a:pt x="634" y="16"/>
                  </a:lnTo>
                  <a:lnTo>
                    <a:pt x="639" y="14"/>
                  </a:lnTo>
                  <a:lnTo>
                    <a:pt x="645" y="14"/>
                  </a:lnTo>
                  <a:lnTo>
                    <a:pt x="652" y="14"/>
                  </a:lnTo>
                  <a:lnTo>
                    <a:pt x="657" y="12"/>
                  </a:lnTo>
                  <a:lnTo>
                    <a:pt x="665" y="12"/>
                  </a:lnTo>
                  <a:lnTo>
                    <a:pt x="670" y="10"/>
                  </a:lnTo>
                  <a:lnTo>
                    <a:pt x="675" y="10"/>
                  </a:lnTo>
                  <a:lnTo>
                    <a:pt x="681" y="10"/>
                  </a:lnTo>
                  <a:lnTo>
                    <a:pt x="686" y="10"/>
                  </a:lnTo>
                  <a:lnTo>
                    <a:pt x="692" y="9"/>
                  </a:lnTo>
                  <a:lnTo>
                    <a:pt x="697" y="9"/>
                  </a:lnTo>
                  <a:lnTo>
                    <a:pt x="705" y="9"/>
                  </a:lnTo>
                  <a:lnTo>
                    <a:pt x="710" y="9"/>
                  </a:lnTo>
                  <a:lnTo>
                    <a:pt x="714" y="7"/>
                  </a:lnTo>
                  <a:lnTo>
                    <a:pt x="719" y="7"/>
                  </a:lnTo>
                  <a:lnTo>
                    <a:pt x="724" y="7"/>
                  </a:lnTo>
                  <a:lnTo>
                    <a:pt x="730" y="7"/>
                  </a:lnTo>
                  <a:lnTo>
                    <a:pt x="735" y="5"/>
                  </a:lnTo>
                  <a:lnTo>
                    <a:pt x="739" y="5"/>
                  </a:lnTo>
                  <a:lnTo>
                    <a:pt x="744" y="5"/>
                  </a:lnTo>
                  <a:lnTo>
                    <a:pt x="748" y="5"/>
                  </a:lnTo>
                  <a:lnTo>
                    <a:pt x="754" y="3"/>
                  </a:lnTo>
                  <a:lnTo>
                    <a:pt x="757" y="3"/>
                  </a:lnTo>
                  <a:lnTo>
                    <a:pt x="761" y="3"/>
                  </a:lnTo>
                  <a:lnTo>
                    <a:pt x="764" y="3"/>
                  </a:lnTo>
                  <a:lnTo>
                    <a:pt x="770" y="1"/>
                  </a:lnTo>
                  <a:lnTo>
                    <a:pt x="774" y="1"/>
                  </a:lnTo>
                  <a:lnTo>
                    <a:pt x="777" y="1"/>
                  </a:lnTo>
                  <a:lnTo>
                    <a:pt x="781" y="1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1" y="0"/>
                  </a:lnTo>
                  <a:lnTo>
                    <a:pt x="804" y="0"/>
                  </a:lnTo>
                  <a:lnTo>
                    <a:pt x="806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2" y="16"/>
                  </a:lnTo>
                  <a:lnTo>
                    <a:pt x="810" y="16"/>
                  </a:lnTo>
                  <a:lnTo>
                    <a:pt x="806" y="16"/>
                  </a:lnTo>
                  <a:lnTo>
                    <a:pt x="803" y="16"/>
                  </a:lnTo>
                  <a:lnTo>
                    <a:pt x="801" y="16"/>
                  </a:lnTo>
                  <a:lnTo>
                    <a:pt x="797" y="16"/>
                  </a:lnTo>
                  <a:lnTo>
                    <a:pt x="794" y="16"/>
                  </a:lnTo>
                  <a:lnTo>
                    <a:pt x="790" y="16"/>
                  </a:lnTo>
                  <a:lnTo>
                    <a:pt x="786" y="18"/>
                  </a:lnTo>
                  <a:lnTo>
                    <a:pt x="781" y="18"/>
                  </a:lnTo>
                  <a:lnTo>
                    <a:pt x="775" y="18"/>
                  </a:lnTo>
                  <a:lnTo>
                    <a:pt x="770" y="18"/>
                  </a:lnTo>
                  <a:lnTo>
                    <a:pt x="764" y="19"/>
                  </a:lnTo>
                  <a:lnTo>
                    <a:pt x="757" y="19"/>
                  </a:lnTo>
                  <a:lnTo>
                    <a:pt x="752" y="21"/>
                  </a:lnTo>
                  <a:lnTo>
                    <a:pt x="744" y="21"/>
                  </a:lnTo>
                  <a:lnTo>
                    <a:pt x="737" y="21"/>
                  </a:lnTo>
                  <a:lnTo>
                    <a:pt x="730" y="21"/>
                  </a:lnTo>
                  <a:lnTo>
                    <a:pt x="723" y="23"/>
                  </a:lnTo>
                  <a:lnTo>
                    <a:pt x="714" y="23"/>
                  </a:lnTo>
                  <a:lnTo>
                    <a:pt x="706" y="25"/>
                  </a:lnTo>
                  <a:lnTo>
                    <a:pt x="697" y="25"/>
                  </a:lnTo>
                  <a:lnTo>
                    <a:pt x="690" y="27"/>
                  </a:lnTo>
                  <a:lnTo>
                    <a:pt x="681" y="27"/>
                  </a:lnTo>
                  <a:lnTo>
                    <a:pt x="672" y="29"/>
                  </a:lnTo>
                  <a:lnTo>
                    <a:pt x="663" y="29"/>
                  </a:lnTo>
                  <a:lnTo>
                    <a:pt x="654" y="30"/>
                  </a:lnTo>
                  <a:lnTo>
                    <a:pt x="645" y="30"/>
                  </a:lnTo>
                  <a:lnTo>
                    <a:pt x="636" y="32"/>
                  </a:lnTo>
                  <a:lnTo>
                    <a:pt x="626" y="32"/>
                  </a:lnTo>
                  <a:lnTo>
                    <a:pt x="617" y="34"/>
                  </a:lnTo>
                  <a:lnTo>
                    <a:pt x="606" y="34"/>
                  </a:lnTo>
                  <a:lnTo>
                    <a:pt x="597" y="36"/>
                  </a:lnTo>
                  <a:lnTo>
                    <a:pt x="586" y="36"/>
                  </a:lnTo>
                  <a:lnTo>
                    <a:pt x="577" y="38"/>
                  </a:lnTo>
                  <a:lnTo>
                    <a:pt x="568" y="38"/>
                  </a:lnTo>
                  <a:lnTo>
                    <a:pt x="559" y="39"/>
                  </a:lnTo>
                  <a:lnTo>
                    <a:pt x="548" y="39"/>
                  </a:lnTo>
                  <a:lnTo>
                    <a:pt x="539" y="41"/>
                  </a:lnTo>
                  <a:lnTo>
                    <a:pt x="530" y="41"/>
                  </a:lnTo>
                  <a:lnTo>
                    <a:pt x="521" y="43"/>
                  </a:lnTo>
                  <a:lnTo>
                    <a:pt x="512" y="43"/>
                  </a:lnTo>
                  <a:lnTo>
                    <a:pt x="503" y="45"/>
                  </a:lnTo>
                  <a:lnTo>
                    <a:pt x="494" y="45"/>
                  </a:lnTo>
                  <a:lnTo>
                    <a:pt x="485" y="47"/>
                  </a:lnTo>
                  <a:lnTo>
                    <a:pt x="477" y="47"/>
                  </a:lnTo>
                  <a:lnTo>
                    <a:pt x="468" y="49"/>
                  </a:lnTo>
                  <a:lnTo>
                    <a:pt x="459" y="49"/>
                  </a:lnTo>
                  <a:lnTo>
                    <a:pt x="452" y="49"/>
                  </a:lnTo>
                  <a:lnTo>
                    <a:pt x="443" y="50"/>
                  </a:lnTo>
                  <a:lnTo>
                    <a:pt x="436" y="50"/>
                  </a:lnTo>
                  <a:lnTo>
                    <a:pt x="428" y="50"/>
                  </a:lnTo>
                  <a:lnTo>
                    <a:pt x="421" y="52"/>
                  </a:lnTo>
                  <a:lnTo>
                    <a:pt x="414" y="52"/>
                  </a:lnTo>
                  <a:lnTo>
                    <a:pt x="408" y="54"/>
                  </a:lnTo>
                  <a:lnTo>
                    <a:pt x="401" y="54"/>
                  </a:lnTo>
                  <a:lnTo>
                    <a:pt x="396" y="54"/>
                  </a:lnTo>
                  <a:lnTo>
                    <a:pt x="390" y="54"/>
                  </a:lnTo>
                  <a:lnTo>
                    <a:pt x="385" y="56"/>
                  </a:lnTo>
                  <a:lnTo>
                    <a:pt x="379" y="56"/>
                  </a:lnTo>
                  <a:lnTo>
                    <a:pt x="376" y="56"/>
                  </a:lnTo>
                  <a:lnTo>
                    <a:pt x="372" y="56"/>
                  </a:lnTo>
                  <a:lnTo>
                    <a:pt x="370" y="58"/>
                  </a:lnTo>
                  <a:lnTo>
                    <a:pt x="365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2" y="58"/>
                  </a:lnTo>
                  <a:lnTo>
                    <a:pt x="349" y="58"/>
                  </a:lnTo>
                  <a:lnTo>
                    <a:pt x="343" y="58"/>
                  </a:lnTo>
                  <a:lnTo>
                    <a:pt x="338" y="58"/>
                  </a:lnTo>
                  <a:lnTo>
                    <a:pt x="332" y="58"/>
                  </a:lnTo>
                  <a:lnTo>
                    <a:pt x="327" y="58"/>
                  </a:lnTo>
                  <a:lnTo>
                    <a:pt x="321" y="59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1" y="59"/>
                  </a:lnTo>
                  <a:lnTo>
                    <a:pt x="296" y="59"/>
                  </a:lnTo>
                  <a:lnTo>
                    <a:pt x="289" y="61"/>
                  </a:lnTo>
                  <a:lnTo>
                    <a:pt x="281" y="61"/>
                  </a:lnTo>
                  <a:lnTo>
                    <a:pt x="274" y="61"/>
                  </a:lnTo>
                  <a:lnTo>
                    <a:pt x="267" y="61"/>
                  </a:lnTo>
                  <a:lnTo>
                    <a:pt x="260" y="63"/>
                  </a:lnTo>
                  <a:lnTo>
                    <a:pt x="252" y="63"/>
                  </a:lnTo>
                  <a:lnTo>
                    <a:pt x="245" y="63"/>
                  </a:lnTo>
                  <a:lnTo>
                    <a:pt x="238" y="63"/>
                  </a:lnTo>
                  <a:lnTo>
                    <a:pt x="229" y="65"/>
                  </a:lnTo>
                  <a:lnTo>
                    <a:pt x="221" y="65"/>
                  </a:lnTo>
                  <a:lnTo>
                    <a:pt x="214" y="65"/>
                  </a:lnTo>
                  <a:lnTo>
                    <a:pt x="205" y="65"/>
                  </a:lnTo>
                  <a:lnTo>
                    <a:pt x="198" y="67"/>
                  </a:lnTo>
                  <a:lnTo>
                    <a:pt x="191" y="67"/>
                  </a:lnTo>
                  <a:lnTo>
                    <a:pt x="183" y="67"/>
                  </a:lnTo>
                  <a:lnTo>
                    <a:pt x="174" y="69"/>
                  </a:lnTo>
                  <a:lnTo>
                    <a:pt x="167" y="69"/>
                  </a:lnTo>
                  <a:lnTo>
                    <a:pt x="160" y="69"/>
                  </a:lnTo>
                  <a:lnTo>
                    <a:pt x="151" y="69"/>
                  </a:lnTo>
                  <a:lnTo>
                    <a:pt x="143" y="70"/>
                  </a:lnTo>
                  <a:lnTo>
                    <a:pt x="136" y="70"/>
                  </a:lnTo>
                  <a:lnTo>
                    <a:pt x="129" y="70"/>
                  </a:lnTo>
                  <a:lnTo>
                    <a:pt x="122" y="70"/>
                  </a:lnTo>
                  <a:lnTo>
                    <a:pt x="114" y="72"/>
                  </a:lnTo>
                  <a:lnTo>
                    <a:pt x="107" y="72"/>
                  </a:lnTo>
                  <a:lnTo>
                    <a:pt x="100" y="72"/>
                  </a:lnTo>
                  <a:lnTo>
                    <a:pt x="92" y="72"/>
                  </a:lnTo>
                  <a:lnTo>
                    <a:pt x="85" y="74"/>
                  </a:lnTo>
                  <a:lnTo>
                    <a:pt x="80" y="74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2" y="76"/>
                  </a:lnTo>
                  <a:lnTo>
                    <a:pt x="54" y="76"/>
                  </a:lnTo>
                  <a:lnTo>
                    <a:pt x="51" y="76"/>
                  </a:lnTo>
                  <a:lnTo>
                    <a:pt x="43" y="76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5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1" name="Freeform 22"/>
            <p:cNvSpPr>
              <a:spLocks/>
            </p:cNvSpPr>
            <p:nvPr/>
          </p:nvSpPr>
          <p:spPr bwMode="auto">
            <a:xfrm>
              <a:off x="2043" y="1181"/>
              <a:ext cx="1191" cy="277"/>
            </a:xfrm>
            <a:custGeom>
              <a:avLst/>
              <a:gdLst>
                <a:gd name="T0" fmla="*/ 15 w 961"/>
                <a:gd name="T1" fmla="*/ 74 h 267"/>
                <a:gd name="T2" fmla="*/ 13 w 961"/>
                <a:gd name="T3" fmla="*/ 94 h 267"/>
                <a:gd name="T4" fmla="*/ 10 w 961"/>
                <a:gd name="T5" fmla="*/ 118 h 267"/>
                <a:gd name="T6" fmla="*/ 8 w 961"/>
                <a:gd name="T7" fmla="*/ 143 h 267"/>
                <a:gd name="T8" fmla="*/ 6 w 961"/>
                <a:gd name="T9" fmla="*/ 172 h 267"/>
                <a:gd name="T10" fmla="*/ 4 w 961"/>
                <a:gd name="T11" fmla="*/ 198 h 267"/>
                <a:gd name="T12" fmla="*/ 2 w 961"/>
                <a:gd name="T13" fmla="*/ 223 h 267"/>
                <a:gd name="T14" fmla="*/ 0 w 961"/>
                <a:gd name="T15" fmla="*/ 243 h 267"/>
                <a:gd name="T16" fmla="*/ 2 w 961"/>
                <a:gd name="T17" fmla="*/ 263 h 267"/>
                <a:gd name="T18" fmla="*/ 19 w 961"/>
                <a:gd name="T19" fmla="*/ 267 h 267"/>
                <a:gd name="T20" fmla="*/ 79 w 961"/>
                <a:gd name="T21" fmla="*/ 267 h 267"/>
                <a:gd name="T22" fmla="*/ 169 w 961"/>
                <a:gd name="T23" fmla="*/ 263 h 267"/>
                <a:gd name="T24" fmla="*/ 284 w 961"/>
                <a:gd name="T25" fmla="*/ 259 h 267"/>
                <a:gd name="T26" fmla="*/ 413 w 961"/>
                <a:gd name="T27" fmla="*/ 254 h 267"/>
                <a:gd name="T28" fmla="*/ 545 w 961"/>
                <a:gd name="T29" fmla="*/ 248 h 267"/>
                <a:gd name="T30" fmla="*/ 674 w 961"/>
                <a:gd name="T31" fmla="*/ 241 h 267"/>
                <a:gd name="T32" fmla="*/ 789 w 961"/>
                <a:gd name="T33" fmla="*/ 234 h 267"/>
                <a:gd name="T34" fmla="*/ 881 w 961"/>
                <a:gd name="T35" fmla="*/ 228 h 267"/>
                <a:gd name="T36" fmla="*/ 941 w 961"/>
                <a:gd name="T37" fmla="*/ 223 h 267"/>
                <a:gd name="T38" fmla="*/ 961 w 961"/>
                <a:gd name="T39" fmla="*/ 218 h 267"/>
                <a:gd name="T40" fmla="*/ 954 w 961"/>
                <a:gd name="T41" fmla="*/ 196 h 267"/>
                <a:gd name="T42" fmla="*/ 943 w 961"/>
                <a:gd name="T43" fmla="*/ 174 h 267"/>
                <a:gd name="T44" fmla="*/ 927 w 961"/>
                <a:gd name="T45" fmla="*/ 147 h 267"/>
                <a:gd name="T46" fmla="*/ 909 w 961"/>
                <a:gd name="T47" fmla="*/ 118 h 267"/>
                <a:gd name="T48" fmla="*/ 889 w 961"/>
                <a:gd name="T49" fmla="*/ 89 h 267"/>
                <a:gd name="T50" fmla="*/ 869 w 961"/>
                <a:gd name="T51" fmla="*/ 60 h 267"/>
                <a:gd name="T52" fmla="*/ 850 w 961"/>
                <a:gd name="T53" fmla="*/ 34 h 267"/>
                <a:gd name="T54" fmla="*/ 836 w 961"/>
                <a:gd name="T55" fmla="*/ 12 h 267"/>
                <a:gd name="T56" fmla="*/ 820 w 961"/>
                <a:gd name="T57" fmla="*/ 18 h 267"/>
                <a:gd name="T58" fmla="*/ 832 w 961"/>
                <a:gd name="T59" fmla="*/ 38 h 267"/>
                <a:gd name="T60" fmla="*/ 847 w 961"/>
                <a:gd name="T61" fmla="*/ 58 h 267"/>
                <a:gd name="T62" fmla="*/ 861 w 961"/>
                <a:gd name="T63" fmla="*/ 81 h 267"/>
                <a:gd name="T64" fmla="*/ 880 w 961"/>
                <a:gd name="T65" fmla="*/ 109 h 267"/>
                <a:gd name="T66" fmla="*/ 896 w 961"/>
                <a:gd name="T67" fmla="*/ 134 h 267"/>
                <a:gd name="T68" fmla="*/ 912 w 961"/>
                <a:gd name="T69" fmla="*/ 159 h 267"/>
                <a:gd name="T70" fmla="*/ 927 w 961"/>
                <a:gd name="T71" fmla="*/ 179 h 267"/>
                <a:gd name="T72" fmla="*/ 939 w 961"/>
                <a:gd name="T73" fmla="*/ 203 h 267"/>
                <a:gd name="T74" fmla="*/ 930 w 961"/>
                <a:gd name="T75" fmla="*/ 208 h 267"/>
                <a:gd name="T76" fmla="*/ 881 w 961"/>
                <a:gd name="T77" fmla="*/ 212 h 267"/>
                <a:gd name="T78" fmla="*/ 798 w 961"/>
                <a:gd name="T79" fmla="*/ 218 h 267"/>
                <a:gd name="T80" fmla="*/ 691 w 961"/>
                <a:gd name="T81" fmla="*/ 221 h 267"/>
                <a:gd name="T82" fmla="*/ 567 w 961"/>
                <a:gd name="T83" fmla="*/ 228 h 267"/>
                <a:gd name="T84" fmla="*/ 438 w 961"/>
                <a:gd name="T85" fmla="*/ 234 h 267"/>
                <a:gd name="T86" fmla="*/ 313 w 961"/>
                <a:gd name="T87" fmla="*/ 239 h 267"/>
                <a:gd name="T88" fmla="*/ 198 w 961"/>
                <a:gd name="T89" fmla="*/ 243 h 267"/>
                <a:gd name="T90" fmla="*/ 106 w 961"/>
                <a:gd name="T91" fmla="*/ 245 h 267"/>
                <a:gd name="T92" fmla="*/ 42 w 961"/>
                <a:gd name="T93" fmla="*/ 247 h 267"/>
                <a:gd name="T94" fmla="*/ 19 w 961"/>
                <a:gd name="T95" fmla="*/ 247 h 267"/>
                <a:gd name="T96" fmla="*/ 17 w 961"/>
                <a:gd name="T97" fmla="*/ 227 h 267"/>
                <a:gd name="T98" fmla="*/ 19 w 961"/>
                <a:gd name="T99" fmla="*/ 201 h 267"/>
                <a:gd name="T100" fmla="*/ 20 w 961"/>
                <a:gd name="T101" fmla="*/ 179 h 267"/>
                <a:gd name="T102" fmla="*/ 24 w 961"/>
                <a:gd name="T103" fmla="*/ 154 h 267"/>
                <a:gd name="T104" fmla="*/ 26 w 961"/>
                <a:gd name="T105" fmla="*/ 130 h 267"/>
                <a:gd name="T106" fmla="*/ 28 w 961"/>
                <a:gd name="T107" fmla="*/ 107 h 267"/>
                <a:gd name="T108" fmla="*/ 31 w 961"/>
                <a:gd name="T109" fmla="*/ 83 h 267"/>
                <a:gd name="T110" fmla="*/ 33 w 961"/>
                <a:gd name="T111" fmla="*/ 69 h 2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1"/>
                <a:gd name="T169" fmla="*/ 0 h 267"/>
                <a:gd name="T170" fmla="*/ 961 w 961"/>
                <a:gd name="T171" fmla="*/ 267 h 2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1" h="267">
                  <a:moveTo>
                    <a:pt x="17" y="61"/>
                  </a:moveTo>
                  <a:lnTo>
                    <a:pt x="17" y="61"/>
                  </a:lnTo>
                  <a:lnTo>
                    <a:pt x="17" y="63"/>
                  </a:lnTo>
                  <a:lnTo>
                    <a:pt x="15" y="67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13" y="85"/>
                  </a:lnTo>
                  <a:lnTo>
                    <a:pt x="13" y="89"/>
                  </a:lnTo>
                  <a:lnTo>
                    <a:pt x="13" y="92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1" y="109"/>
                  </a:lnTo>
                  <a:lnTo>
                    <a:pt x="11" y="114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10" y="127"/>
                  </a:lnTo>
                  <a:lnTo>
                    <a:pt x="10" y="130"/>
                  </a:lnTo>
                  <a:lnTo>
                    <a:pt x="8" y="134"/>
                  </a:lnTo>
                  <a:lnTo>
                    <a:pt x="8" y="139"/>
                  </a:lnTo>
                  <a:lnTo>
                    <a:pt x="8" y="143"/>
                  </a:lnTo>
                  <a:lnTo>
                    <a:pt x="8" y="149"/>
                  </a:lnTo>
                  <a:lnTo>
                    <a:pt x="8" y="152"/>
                  </a:lnTo>
                  <a:lnTo>
                    <a:pt x="8" y="158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6" y="172"/>
                  </a:lnTo>
                  <a:lnTo>
                    <a:pt x="6" y="176"/>
                  </a:lnTo>
                  <a:lnTo>
                    <a:pt x="4" y="181"/>
                  </a:lnTo>
                  <a:lnTo>
                    <a:pt x="4" y="185"/>
                  </a:lnTo>
                  <a:lnTo>
                    <a:pt x="4" y="190"/>
                  </a:lnTo>
                  <a:lnTo>
                    <a:pt x="4" y="194"/>
                  </a:lnTo>
                  <a:lnTo>
                    <a:pt x="4" y="198"/>
                  </a:lnTo>
                  <a:lnTo>
                    <a:pt x="2" y="203"/>
                  </a:lnTo>
                  <a:lnTo>
                    <a:pt x="2" y="207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2" y="227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0" y="247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3"/>
                  </a:lnTo>
                  <a:lnTo>
                    <a:pt x="2" y="265"/>
                  </a:lnTo>
                  <a:lnTo>
                    <a:pt x="4" y="265"/>
                  </a:lnTo>
                  <a:lnTo>
                    <a:pt x="6" y="265"/>
                  </a:lnTo>
                  <a:lnTo>
                    <a:pt x="10" y="265"/>
                  </a:lnTo>
                  <a:lnTo>
                    <a:pt x="13" y="267"/>
                  </a:lnTo>
                  <a:lnTo>
                    <a:pt x="19" y="267"/>
                  </a:lnTo>
                  <a:lnTo>
                    <a:pt x="26" y="267"/>
                  </a:lnTo>
                  <a:lnTo>
                    <a:pt x="35" y="267"/>
                  </a:lnTo>
                  <a:lnTo>
                    <a:pt x="44" y="267"/>
                  </a:lnTo>
                  <a:lnTo>
                    <a:pt x="55" y="267"/>
                  </a:lnTo>
                  <a:lnTo>
                    <a:pt x="66" y="267"/>
                  </a:lnTo>
                  <a:lnTo>
                    <a:pt x="79" y="267"/>
                  </a:lnTo>
                  <a:lnTo>
                    <a:pt x="91" y="267"/>
                  </a:lnTo>
                  <a:lnTo>
                    <a:pt x="106" y="265"/>
                  </a:lnTo>
                  <a:lnTo>
                    <a:pt x="120" y="265"/>
                  </a:lnTo>
                  <a:lnTo>
                    <a:pt x="137" y="265"/>
                  </a:lnTo>
                  <a:lnTo>
                    <a:pt x="153" y="265"/>
                  </a:lnTo>
                  <a:lnTo>
                    <a:pt x="169" y="263"/>
                  </a:lnTo>
                  <a:lnTo>
                    <a:pt x="188" y="263"/>
                  </a:lnTo>
                  <a:lnTo>
                    <a:pt x="206" y="263"/>
                  </a:lnTo>
                  <a:lnTo>
                    <a:pt x="226" y="263"/>
                  </a:lnTo>
                  <a:lnTo>
                    <a:pt x="244" y="261"/>
                  </a:lnTo>
                  <a:lnTo>
                    <a:pt x="264" y="261"/>
                  </a:lnTo>
                  <a:lnTo>
                    <a:pt x="284" y="259"/>
                  </a:lnTo>
                  <a:lnTo>
                    <a:pt x="306" y="259"/>
                  </a:lnTo>
                  <a:lnTo>
                    <a:pt x="326" y="258"/>
                  </a:lnTo>
                  <a:lnTo>
                    <a:pt x="347" y="258"/>
                  </a:lnTo>
                  <a:lnTo>
                    <a:pt x="369" y="256"/>
                  </a:lnTo>
                  <a:lnTo>
                    <a:pt x="391" y="256"/>
                  </a:lnTo>
                  <a:lnTo>
                    <a:pt x="413" y="254"/>
                  </a:lnTo>
                  <a:lnTo>
                    <a:pt x="436" y="254"/>
                  </a:lnTo>
                  <a:lnTo>
                    <a:pt x="458" y="252"/>
                  </a:lnTo>
                  <a:lnTo>
                    <a:pt x="480" y="252"/>
                  </a:lnTo>
                  <a:lnTo>
                    <a:pt x="502" y="250"/>
                  </a:lnTo>
                  <a:lnTo>
                    <a:pt x="524" y="250"/>
                  </a:lnTo>
                  <a:lnTo>
                    <a:pt x="545" y="248"/>
                  </a:lnTo>
                  <a:lnTo>
                    <a:pt x="569" y="248"/>
                  </a:lnTo>
                  <a:lnTo>
                    <a:pt x="589" y="247"/>
                  </a:lnTo>
                  <a:lnTo>
                    <a:pt x="611" y="245"/>
                  </a:lnTo>
                  <a:lnTo>
                    <a:pt x="633" y="243"/>
                  </a:lnTo>
                  <a:lnTo>
                    <a:pt x="654" y="243"/>
                  </a:lnTo>
                  <a:lnTo>
                    <a:pt x="674" y="241"/>
                  </a:lnTo>
                  <a:lnTo>
                    <a:pt x="694" y="241"/>
                  </a:lnTo>
                  <a:lnTo>
                    <a:pt x="714" y="239"/>
                  </a:lnTo>
                  <a:lnTo>
                    <a:pt x="734" y="238"/>
                  </a:lnTo>
                  <a:lnTo>
                    <a:pt x="752" y="238"/>
                  </a:lnTo>
                  <a:lnTo>
                    <a:pt x="772" y="236"/>
                  </a:lnTo>
                  <a:lnTo>
                    <a:pt x="789" y="234"/>
                  </a:lnTo>
                  <a:lnTo>
                    <a:pt x="807" y="234"/>
                  </a:lnTo>
                  <a:lnTo>
                    <a:pt x="823" y="232"/>
                  </a:lnTo>
                  <a:lnTo>
                    <a:pt x="840" y="232"/>
                  </a:lnTo>
                  <a:lnTo>
                    <a:pt x="854" y="230"/>
                  </a:lnTo>
                  <a:lnTo>
                    <a:pt x="869" y="230"/>
                  </a:lnTo>
                  <a:lnTo>
                    <a:pt x="881" y="228"/>
                  </a:lnTo>
                  <a:lnTo>
                    <a:pt x="894" y="228"/>
                  </a:lnTo>
                  <a:lnTo>
                    <a:pt x="905" y="227"/>
                  </a:lnTo>
                  <a:lnTo>
                    <a:pt x="916" y="227"/>
                  </a:lnTo>
                  <a:lnTo>
                    <a:pt x="925" y="225"/>
                  </a:lnTo>
                  <a:lnTo>
                    <a:pt x="934" y="223"/>
                  </a:lnTo>
                  <a:lnTo>
                    <a:pt x="941" y="223"/>
                  </a:lnTo>
                  <a:lnTo>
                    <a:pt x="949" y="221"/>
                  </a:lnTo>
                  <a:lnTo>
                    <a:pt x="952" y="221"/>
                  </a:lnTo>
                  <a:lnTo>
                    <a:pt x="958" y="221"/>
                  </a:lnTo>
                  <a:lnTo>
                    <a:pt x="959" y="219"/>
                  </a:lnTo>
                  <a:lnTo>
                    <a:pt x="961" y="219"/>
                  </a:lnTo>
                  <a:lnTo>
                    <a:pt x="961" y="218"/>
                  </a:lnTo>
                  <a:lnTo>
                    <a:pt x="961" y="214"/>
                  </a:lnTo>
                  <a:lnTo>
                    <a:pt x="959" y="210"/>
                  </a:lnTo>
                  <a:lnTo>
                    <a:pt x="959" y="205"/>
                  </a:lnTo>
                  <a:lnTo>
                    <a:pt x="958" y="203"/>
                  </a:lnTo>
                  <a:lnTo>
                    <a:pt x="956" y="199"/>
                  </a:lnTo>
                  <a:lnTo>
                    <a:pt x="954" y="196"/>
                  </a:lnTo>
                  <a:lnTo>
                    <a:pt x="952" y="194"/>
                  </a:lnTo>
                  <a:lnTo>
                    <a:pt x="950" y="190"/>
                  </a:lnTo>
                  <a:lnTo>
                    <a:pt x="949" y="187"/>
                  </a:lnTo>
                  <a:lnTo>
                    <a:pt x="947" y="181"/>
                  </a:lnTo>
                  <a:lnTo>
                    <a:pt x="945" y="179"/>
                  </a:lnTo>
                  <a:lnTo>
                    <a:pt x="943" y="174"/>
                  </a:lnTo>
                  <a:lnTo>
                    <a:pt x="939" y="170"/>
                  </a:lnTo>
                  <a:lnTo>
                    <a:pt x="938" y="165"/>
                  </a:lnTo>
                  <a:lnTo>
                    <a:pt x="936" y="161"/>
                  </a:lnTo>
                  <a:lnTo>
                    <a:pt x="932" y="156"/>
                  </a:lnTo>
                  <a:lnTo>
                    <a:pt x="930" y="152"/>
                  </a:lnTo>
                  <a:lnTo>
                    <a:pt x="927" y="147"/>
                  </a:lnTo>
                  <a:lnTo>
                    <a:pt x="923" y="143"/>
                  </a:lnTo>
                  <a:lnTo>
                    <a:pt x="921" y="138"/>
                  </a:lnTo>
                  <a:lnTo>
                    <a:pt x="918" y="132"/>
                  </a:lnTo>
                  <a:lnTo>
                    <a:pt x="914" y="129"/>
                  </a:lnTo>
                  <a:lnTo>
                    <a:pt x="910" y="123"/>
                  </a:lnTo>
                  <a:lnTo>
                    <a:pt x="909" y="118"/>
                  </a:lnTo>
                  <a:lnTo>
                    <a:pt x="905" y="114"/>
                  </a:lnTo>
                  <a:lnTo>
                    <a:pt x="901" y="109"/>
                  </a:lnTo>
                  <a:lnTo>
                    <a:pt x="900" y="103"/>
                  </a:lnTo>
                  <a:lnTo>
                    <a:pt x="896" y="100"/>
                  </a:lnTo>
                  <a:lnTo>
                    <a:pt x="892" y="94"/>
                  </a:lnTo>
                  <a:lnTo>
                    <a:pt x="889" y="89"/>
                  </a:lnTo>
                  <a:lnTo>
                    <a:pt x="885" y="83"/>
                  </a:lnTo>
                  <a:lnTo>
                    <a:pt x="881" y="78"/>
                  </a:lnTo>
                  <a:lnTo>
                    <a:pt x="878" y="74"/>
                  </a:lnTo>
                  <a:lnTo>
                    <a:pt x="874" y="69"/>
                  </a:lnTo>
                  <a:lnTo>
                    <a:pt x="872" y="65"/>
                  </a:lnTo>
                  <a:lnTo>
                    <a:pt x="869" y="60"/>
                  </a:lnTo>
                  <a:lnTo>
                    <a:pt x="865" y="56"/>
                  </a:lnTo>
                  <a:lnTo>
                    <a:pt x="863" y="51"/>
                  </a:lnTo>
                  <a:lnTo>
                    <a:pt x="860" y="47"/>
                  </a:lnTo>
                  <a:lnTo>
                    <a:pt x="856" y="41"/>
                  </a:lnTo>
                  <a:lnTo>
                    <a:pt x="854" y="38"/>
                  </a:lnTo>
                  <a:lnTo>
                    <a:pt x="850" y="34"/>
                  </a:lnTo>
                  <a:lnTo>
                    <a:pt x="849" y="31"/>
                  </a:lnTo>
                  <a:lnTo>
                    <a:pt x="847" y="27"/>
                  </a:lnTo>
                  <a:lnTo>
                    <a:pt x="843" y="23"/>
                  </a:lnTo>
                  <a:lnTo>
                    <a:pt x="841" y="20"/>
                  </a:lnTo>
                  <a:lnTo>
                    <a:pt x="840" y="18"/>
                  </a:lnTo>
                  <a:lnTo>
                    <a:pt x="836" y="12"/>
                  </a:lnTo>
                  <a:lnTo>
                    <a:pt x="832" y="9"/>
                  </a:lnTo>
                  <a:lnTo>
                    <a:pt x="829" y="3"/>
                  </a:lnTo>
                  <a:lnTo>
                    <a:pt x="827" y="2"/>
                  </a:lnTo>
                  <a:lnTo>
                    <a:pt x="827" y="0"/>
                  </a:lnTo>
                  <a:lnTo>
                    <a:pt x="818" y="16"/>
                  </a:lnTo>
                  <a:lnTo>
                    <a:pt x="820" y="18"/>
                  </a:lnTo>
                  <a:lnTo>
                    <a:pt x="820" y="20"/>
                  </a:lnTo>
                  <a:lnTo>
                    <a:pt x="823" y="23"/>
                  </a:lnTo>
                  <a:lnTo>
                    <a:pt x="825" y="27"/>
                  </a:lnTo>
                  <a:lnTo>
                    <a:pt x="829" y="32"/>
                  </a:lnTo>
                  <a:lnTo>
                    <a:pt x="830" y="34"/>
                  </a:lnTo>
                  <a:lnTo>
                    <a:pt x="832" y="38"/>
                  </a:lnTo>
                  <a:lnTo>
                    <a:pt x="834" y="40"/>
                  </a:lnTo>
                  <a:lnTo>
                    <a:pt x="838" y="43"/>
                  </a:lnTo>
                  <a:lnTo>
                    <a:pt x="840" y="47"/>
                  </a:lnTo>
                  <a:lnTo>
                    <a:pt x="841" y="51"/>
                  </a:lnTo>
                  <a:lnTo>
                    <a:pt x="843" y="54"/>
                  </a:lnTo>
                  <a:lnTo>
                    <a:pt x="847" y="58"/>
                  </a:lnTo>
                  <a:lnTo>
                    <a:pt x="849" y="61"/>
                  </a:lnTo>
                  <a:lnTo>
                    <a:pt x="850" y="65"/>
                  </a:lnTo>
                  <a:lnTo>
                    <a:pt x="854" y="69"/>
                  </a:lnTo>
                  <a:lnTo>
                    <a:pt x="858" y="74"/>
                  </a:lnTo>
                  <a:lnTo>
                    <a:pt x="860" y="78"/>
                  </a:lnTo>
                  <a:lnTo>
                    <a:pt x="861" y="81"/>
                  </a:lnTo>
                  <a:lnTo>
                    <a:pt x="865" y="87"/>
                  </a:lnTo>
                  <a:lnTo>
                    <a:pt x="869" y="90"/>
                  </a:lnTo>
                  <a:lnTo>
                    <a:pt x="870" y="94"/>
                  </a:lnTo>
                  <a:lnTo>
                    <a:pt x="874" y="100"/>
                  </a:lnTo>
                  <a:lnTo>
                    <a:pt x="876" y="103"/>
                  </a:lnTo>
                  <a:lnTo>
                    <a:pt x="880" y="109"/>
                  </a:lnTo>
                  <a:lnTo>
                    <a:pt x="881" y="112"/>
                  </a:lnTo>
                  <a:lnTo>
                    <a:pt x="885" y="118"/>
                  </a:lnTo>
                  <a:lnTo>
                    <a:pt x="889" y="121"/>
                  </a:lnTo>
                  <a:lnTo>
                    <a:pt x="890" y="125"/>
                  </a:lnTo>
                  <a:lnTo>
                    <a:pt x="894" y="130"/>
                  </a:lnTo>
                  <a:lnTo>
                    <a:pt x="896" y="134"/>
                  </a:lnTo>
                  <a:lnTo>
                    <a:pt x="900" y="138"/>
                  </a:lnTo>
                  <a:lnTo>
                    <a:pt x="901" y="143"/>
                  </a:lnTo>
                  <a:lnTo>
                    <a:pt x="905" y="147"/>
                  </a:lnTo>
                  <a:lnTo>
                    <a:pt x="907" y="150"/>
                  </a:lnTo>
                  <a:lnTo>
                    <a:pt x="909" y="154"/>
                  </a:lnTo>
                  <a:lnTo>
                    <a:pt x="912" y="159"/>
                  </a:lnTo>
                  <a:lnTo>
                    <a:pt x="914" y="161"/>
                  </a:lnTo>
                  <a:lnTo>
                    <a:pt x="918" y="167"/>
                  </a:lnTo>
                  <a:lnTo>
                    <a:pt x="919" y="170"/>
                  </a:lnTo>
                  <a:lnTo>
                    <a:pt x="921" y="174"/>
                  </a:lnTo>
                  <a:lnTo>
                    <a:pt x="923" y="176"/>
                  </a:lnTo>
                  <a:lnTo>
                    <a:pt x="927" y="179"/>
                  </a:lnTo>
                  <a:lnTo>
                    <a:pt x="929" y="183"/>
                  </a:lnTo>
                  <a:lnTo>
                    <a:pt x="930" y="185"/>
                  </a:lnTo>
                  <a:lnTo>
                    <a:pt x="932" y="190"/>
                  </a:lnTo>
                  <a:lnTo>
                    <a:pt x="936" y="196"/>
                  </a:lnTo>
                  <a:lnTo>
                    <a:pt x="938" y="199"/>
                  </a:lnTo>
                  <a:lnTo>
                    <a:pt x="939" y="203"/>
                  </a:lnTo>
                  <a:lnTo>
                    <a:pt x="941" y="205"/>
                  </a:lnTo>
                  <a:lnTo>
                    <a:pt x="941" y="207"/>
                  </a:lnTo>
                  <a:lnTo>
                    <a:pt x="939" y="207"/>
                  </a:lnTo>
                  <a:lnTo>
                    <a:pt x="936" y="207"/>
                  </a:lnTo>
                  <a:lnTo>
                    <a:pt x="930" y="208"/>
                  </a:lnTo>
                  <a:lnTo>
                    <a:pt x="925" y="208"/>
                  </a:lnTo>
                  <a:lnTo>
                    <a:pt x="919" y="208"/>
                  </a:lnTo>
                  <a:lnTo>
                    <a:pt x="910" y="210"/>
                  </a:lnTo>
                  <a:lnTo>
                    <a:pt x="901" y="210"/>
                  </a:lnTo>
                  <a:lnTo>
                    <a:pt x="892" y="210"/>
                  </a:lnTo>
                  <a:lnTo>
                    <a:pt x="881" y="212"/>
                  </a:lnTo>
                  <a:lnTo>
                    <a:pt x="869" y="212"/>
                  </a:lnTo>
                  <a:lnTo>
                    <a:pt x="856" y="214"/>
                  </a:lnTo>
                  <a:lnTo>
                    <a:pt x="843" y="214"/>
                  </a:lnTo>
                  <a:lnTo>
                    <a:pt x="829" y="216"/>
                  </a:lnTo>
                  <a:lnTo>
                    <a:pt x="812" y="216"/>
                  </a:lnTo>
                  <a:lnTo>
                    <a:pt x="798" y="218"/>
                  </a:lnTo>
                  <a:lnTo>
                    <a:pt x="781" y="218"/>
                  </a:lnTo>
                  <a:lnTo>
                    <a:pt x="763" y="219"/>
                  </a:lnTo>
                  <a:lnTo>
                    <a:pt x="747" y="219"/>
                  </a:lnTo>
                  <a:lnTo>
                    <a:pt x="729" y="221"/>
                  </a:lnTo>
                  <a:lnTo>
                    <a:pt x="709" y="221"/>
                  </a:lnTo>
                  <a:lnTo>
                    <a:pt x="691" y="221"/>
                  </a:lnTo>
                  <a:lnTo>
                    <a:pt x="671" y="223"/>
                  </a:lnTo>
                  <a:lnTo>
                    <a:pt x="651" y="225"/>
                  </a:lnTo>
                  <a:lnTo>
                    <a:pt x="631" y="225"/>
                  </a:lnTo>
                  <a:lnTo>
                    <a:pt x="609" y="227"/>
                  </a:lnTo>
                  <a:lnTo>
                    <a:pt x="589" y="227"/>
                  </a:lnTo>
                  <a:lnTo>
                    <a:pt x="567" y="228"/>
                  </a:lnTo>
                  <a:lnTo>
                    <a:pt x="545" y="228"/>
                  </a:lnTo>
                  <a:lnTo>
                    <a:pt x="525" y="230"/>
                  </a:lnTo>
                  <a:lnTo>
                    <a:pt x="504" y="230"/>
                  </a:lnTo>
                  <a:lnTo>
                    <a:pt x="482" y="232"/>
                  </a:lnTo>
                  <a:lnTo>
                    <a:pt x="460" y="232"/>
                  </a:lnTo>
                  <a:lnTo>
                    <a:pt x="438" y="234"/>
                  </a:lnTo>
                  <a:lnTo>
                    <a:pt x="416" y="234"/>
                  </a:lnTo>
                  <a:lnTo>
                    <a:pt x="396" y="236"/>
                  </a:lnTo>
                  <a:lnTo>
                    <a:pt x="375" y="236"/>
                  </a:lnTo>
                  <a:lnTo>
                    <a:pt x="353" y="238"/>
                  </a:lnTo>
                  <a:lnTo>
                    <a:pt x="333" y="238"/>
                  </a:lnTo>
                  <a:lnTo>
                    <a:pt x="313" y="239"/>
                  </a:lnTo>
                  <a:lnTo>
                    <a:pt x="293" y="239"/>
                  </a:lnTo>
                  <a:lnTo>
                    <a:pt x="273" y="239"/>
                  </a:lnTo>
                  <a:lnTo>
                    <a:pt x="253" y="241"/>
                  </a:lnTo>
                  <a:lnTo>
                    <a:pt x="235" y="241"/>
                  </a:lnTo>
                  <a:lnTo>
                    <a:pt x="217" y="243"/>
                  </a:lnTo>
                  <a:lnTo>
                    <a:pt x="198" y="243"/>
                  </a:lnTo>
                  <a:lnTo>
                    <a:pt x="180" y="243"/>
                  </a:lnTo>
                  <a:lnTo>
                    <a:pt x="166" y="245"/>
                  </a:lnTo>
                  <a:lnTo>
                    <a:pt x="149" y="245"/>
                  </a:lnTo>
                  <a:lnTo>
                    <a:pt x="133" y="245"/>
                  </a:lnTo>
                  <a:lnTo>
                    <a:pt x="119" y="245"/>
                  </a:lnTo>
                  <a:lnTo>
                    <a:pt x="106" y="245"/>
                  </a:lnTo>
                  <a:lnTo>
                    <a:pt x="91" y="245"/>
                  </a:lnTo>
                  <a:lnTo>
                    <a:pt x="80" y="247"/>
                  </a:lnTo>
                  <a:lnTo>
                    <a:pt x="70" y="247"/>
                  </a:lnTo>
                  <a:lnTo>
                    <a:pt x="60" y="247"/>
                  </a:lnTo>
                  <a:lnTo>
                    <a:pt x="50" y="247"/>
                  </a:lnTo>
                  <a:lnTo>
                    <a:pt x="42" y="247"/>
                  </a:lnTo>
                  <a:lnTo>
                    <a:pt x="35" y="247"/>
                  </a:lnTo>
                  <a:lnTo>
                    <a:pt x="30" y="247"/>
                  </a:lnTo>
                  <a:lnTo>
                    <a:pt x="24" y="247"/>
                  </a:lnTo>
                  <a:lnTo>
                    <a:pt x="22" y="247"/>
                  </a:lnTo>
                  <a:lnTo>
                    <a:pt x="19" y="247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7" y="239"/>
                  </a:lnTo>
                  <a:lnTo>
                    <a:pt x="17" y="238"/>
                  </a:lnTo>
                  <a:lnTo>
                    <a:pt x="17" y="232"/>
                  </a:lnTo>
                  <a:lnTo>
                    <a:pt x="17" y="227"/>
                  </a:lnTo>
                  <a:lnTo>
                    <a:pt x="17" y="221"/>
                  </a:lnTo>
                  <a:lnTo>
                    <a:pt x="19" y="216"/>
                  </a:lnTo>
                  <a:lnTo>
                    <a:pt x="19" y="212"/>
                  </a:lnTo>
                  <a:lnTo>
                    <a:pt x="19" y="208"/>
                  </a:lnTo>
                  <a:lnTo>
                    <a:pt x="19" y="205"/>
                  </a:lnTo>
                  <a:lnTo>
                    <a:pt x="19" y="201"/>
                  </a:lnTo>
                  <a:lnTo>
                    <a:pt x="19" y="198"/>
                  </a:lnTo>
                  <a:lnTo>
                    <a:pt x="19" y="194"/>
                  </a:lnTo>
                  <a:lnTo>
                    <a:pt x="20" y="190"/>
                  </a:lnTo>
                  <a:lnTo>
                    <a:pt x="20" y="187"/>
                  </a:lnTo>
                  <a:lnTo>
                    <a:pt x="20" y="181"/>
                  </a:lnTo>
                  <a:lnTo>
                    <a:pt x="20" y="179"/>
                  </a:lnTo>
                  <a:lnTo>
                    <a:pt x="22" y="174"/>
                  </a:lnTo>
                  <a:lnTo>
                    <a:pt x="22" y="170"/>
                  </a:lnTo>
                  <a:lnTo>
                    <a:pt x="22" y="167"/>
                  </a:lnTo>
                  <a:lnTo>
                    <a:pt x="22" y="163"/>
                  </a:lnTo>
                  <a:lnTo>
                    <a:pt x="22" y="158"/>
                  </a:lnTo>
                  <a:lnTo>
                    <a:pt x="24" y="154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1"/>
                  </a:lnTo>
                  <a:lnTo>
                    <a:pt x="24" y="138"/>
                  </a:lnTo>
                  <a:lnTo>
                    <a:pt x="24" y="134"/>
                  </a:lnTo>
                  <a:lnTo>
                    <a:pt x="26" y="130"/>
                  </a:lnTo>
                  <a:lnTo>
                    <a:pt x="26" y="125"/>
                  </a:lnTo>
                  <a:lnTo>
                    <a:pt x="26" y="121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28" y="107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89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1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17" y="6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2" name="Freeform 23"/>
            <p:cNvSpPr>
              <a:spLocks/>
            </p:cNvSpPr>
            <p:nvPr/>
          </p:nvSpPr>
          <p:spPr bwMode="auto">
            <a:xfrm>
              <a:off x="2104" y="1447"/>
              <a:ext cx="50" cy="1119"/>
            </a:xfrm>
            <a:custGeom>
              <a:avLst/>
              <a:gdLst>
                <a:gd name="T0" fmla="*/ 21 w 41"/>
                <a:gd name="T1" fmla="*/ 7 h 1080"/>
                <a:gd name="T2" fmla="*/ 21 w 41"/>
                <a:gd name="T3" fmla="*/ 23 h 1080"/>
                <a:gd name="T4" fmla="*/ 21 w 41"/>
                <a:gd name="T5" fmla="*/ 51 h 1080"/>
                <a:gd name="T6" fmla="*/ 21 w 41"/>
                <a:gd name="T7" fmla="*/ 83 h 1080"/>
                <a:gd name="T8" fmla="*/ 21 w 41"/>
                <a:gd name="T9" fmla="*/ 123 h 1080"/>
                <a:gd name="T10" fmla="*/ 21 w 41"/>
                <a:gd name="T11" fmla="*/ 169 h 1080"/>
                <a:gd name="T12" fmla="*/ 21 w 41"/>
                <a:gd name="T13" fmla="*/ 216 h 1080"/>
                <a:gd name="T14" fmla="*/ 21 w 41"/>
                <a:gd name="T15" fmla="*/ 268 h 1080"/>
                <a:gd name="T16" fmla="*/ 20 w 41"/>
                <a:gd name="T17" fmla="*/ 321 h 1080"/>
                <a:gd name="T18" fmla="*/ 20 w 41"/>
                <a:gd name="T19" fmla="*/ 374 h 1080"/>
                <a:gd name="T20" fmla="*/ 18 w 41"/>
                <a:gd name="T21" fmla="*/ 426 h 1080"/>
                <a:gd name="T22" fmla="*/ 18 w 41"/>
                <a:gd name="T23" fmla="*/ 479 h 1080"/>
                <a:gd name="T24" fmla="*/ 16 w 41"/>
                <a:gd name="T25" fmla="*/ 526 h 1080"/>
                <a:gd name="T26" fmla="*/ 14 w 41"/>
                <a:gd name="T27" fmla="*/ 570 h 1080"/>
                <a:gd name="T28" fmla="*/ 12 w 41"/>
                <a:gd name="T29" fmla="*/ 608 h 1080"/>
                <a:gd name="T30" fmla="*/ 10 w 41"/>
                <a:gd name="T31" fmla="*/ 641 h 1080"/>
                <a:gd name="T32" fmla="*/ 9 w 41"/>
                <a:gd name="T33" fmla="*/ 673 h 1080"/>
                <a:gd name="T34" fmla="*/ 7 w 41"/>
                <a:gd name="T35" fmla="*/ 708 h 1080"/>
                <a:gd name="T36" fmla="*/ 5 w 41"/>
                <a:gd name="T37" fmla="*/ 742 h 1080"/>
                <a:gd name="T38" fmla="*/ 3 w 41"/>
                <a:gd name="T39" fmla="*/ 779 h 1080"/>
                <a:gd name="T40" fmla="*/ 1 w 41"/>
                <a:gd name="T41" fmla="*/ 815 h 1080"/>
                <a:gd name="T42" fmla="*/ 1 w 41"/>
                <a:gd name="T43" fmla="*/ 851 h 1080"/>
                <a:gd name="T44" fmla="*/ 1 w 41"/>
                <a:gd name="T45" fmla="*/ 886 h 1080"/>
                <a:gd name="T46" fmla="*/ 1 w 41"/>
                <a:gd name="T47" fmla="*/ 920 h 1080"/>
                <a:gd name="T48" fmla="*/ 0 w 41"/>
                <a:gd name="T49" fmla="*/ 951 h 1080"/>
                <a:gd name="T50" fmla="*/ 0 w 41"/>
                <a:gd name="T51" fmla="*/ 980 h 1080"/>
                <a:gd name="T52" fmla="*/ 0 w 41"/>
                <a:gd name="T53" fmla="*/ 1006 h 1080"/>
                <a:gd name="T54" fmla="*/ 0 w 41"/>
                <a:gd name="T55" fmla="*/ 1027 h 1080"/>
                <a:gd name="T56" fmla="*/ 0 w 41"/>
                <a:gd name="T57" fmla="*/ 1045 h 1080"/>
                <a:gd name="T58" fmla="*/ 0 w 41"/>
                <a:gd name="T59" fmla="*/ 1062 h 1080"/>
                <a:gd name="T60" fmla="*/ 16 w 41"/>
                <a:gd name="T61" fmla="*/ 1080 h 1080"/>
                <a:gd name="T62" fmla="*/ 16 w 41"/>
                <a:gd name="T63" fmla="*/ 1071 h 1080"/>
                <a:gd name="T64" fmla="*/ 16 w 41"/>
                <a:gd name="T65" fmla="*/ 1056 h 1080"/>
                <a:gd name="T66" fmla="*/ 16 w 41"/>
                <a:gd name="T67" fmla="*/ 1036 h 1080"/>
                <a:gd name="T68" fmla="*/ 16 w 41"/>
                <a:gd name="T69" fmla="*/ 1009 h 1080"/>
                <a:gd name="T70" fmla="*/ 18 w 41"/>
                <a:gd name="T71" fmla="*/ 978 h 1080"/>
                <a:gd name="T72" fmla="*/ 20 w 41"/>
                <a:gd name="T73" fmla="*/ 942 h 1080"/>
                <a:gd name="T74" fmla="*/ 21 w 41"/>
                <a:gd name="T75" fmla="*/ 900 h 1080"/>
                <a:gd name="T76" fmla="*/ 21 w 41"/>
                <a:gd name="T77" fmla="*/ 855 h 1080"/>
                <a:gd name="T78" fmla="*/ 23 w 41"/>
                <a:gd name="T79" fmla="*/ 808 h 1080"/>
                <a:gd name="T80" fmla="*/ 25 w 41"/>
                <a:gd name="T81" fmla="*/ 755 h 1080"/>
                <a:gd name="T82" fmla="*/ 27 w 41"/>
                <a:gd name="T83" fmla="*/ 702 h 1080"/>
                <a:gd name="T84" fmla="*/ 29 w 41"/>
                <a:gd name="T85" fmla="*/ 646 h 1080"/>
                <a:gd name="T86" fmla="*/ 30 w 41"/>
                <a:gd name="T87" fmla="*/ 590 h 1080"/>
                <a:gd name="T88" fmla="*/ 32 w 41"/>
                <a:gd name="T89" fmla="*/ 532 h 1080"/>
                <a:gd name="T90" fmla="*/ 34 w 41"/>
                <a:gd name="T91" fmla="*/ 474 h 1080"/>
                <a:gd name="T92" fmla="*/ 36 w 41"/>
                <a:gd name="T93" fmla="*/ 415 h 1080"/>
                <a:gd name="T94" fmla="*/ 38 w 41"/>
                <a:gd name="T95" fmla="*/ 359 h 1080"/>
                <a:gd name="T96" fmla="*/ 39 w 41"/>
                <a:gd name="T97" fmla="*/ 310 h 1080"/>
                <a:gd name="T98" fmla="*/ 41 w 41"/>
                <a:gd name="T99" fmla="*/ 265 h 1080"/>
                <a:gd name="T100" fmla="*/ 41 w 41"/>
                <a:gd name="T101" fmla="*/ 221 h 1080"/>
                <a:gd name="T102" fmla="*/ 41 w 41"/>
                <a:gd name="T103" fmla="*/ 183 h 1080"/>
                <a:gd name="T104" fmla="*/ 41 w 41"/>
                <a:gd name="T105" fmla="*/ 149 h 1080"/>
                <a:gd name="T106" fmla="*/ 41 w 41"/>
                <a:gd name="T107" fmla="*/ 120 h 1080"/>
                <a:gd name="T108" fmla="*/ 41 w 41"/>
                <a:gd name="T109" fmla="*/ 92 h 1080"/>
                <a:gd name="T110" fmla="*/ 41 w 41"/>
                <a:gd name="T111" fmla="*/ 69 h 1080"/>
                <a:gd name="T112" fmla="*/ 39 w 41"/>
                <a:gd name="T113" fmla="*/ 49 h 1080"/>
                <a:gd name="T114" fmla="*/ 39 w 41"/>
                <a:gd name="T115" fmla="*/ 34 h 1080"/>
                <a:gd name="T116" fmla="*/ 39 w 41"/>
                <a:gd name="T117" fmla="*/ 21 h 1080"/>
                <a:gd name="T118" fmla="*/ 39 w 41"/>
                <a:gd name="T119" fmla="*/ 9 h 1080"/>
                <a:gd name="T120" fmla="*/ 21 w 41"/>
                <a:gd name="T121" fmla="*/ 0 h 10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1080"/>
                <a:gd name="T185" fmla="*/ 41 w 41"/>
                <a:gd name="T186" fmla="*/ 1080 h 10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1080">
                  <a:moveTo>
                    <a:pt x="21" y="0"/>
                  </a:moveTo>
                  <a:lnTo>
                    <a:pt x="21" y="0"/>
                  </a:lnTo>
                  <a:lnTo>
                    <a:pt x="21" y="3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51"/>
                  </a:lnTo>
                  <a:lnTo>
                    <a:pt x="21" y="58"/>
                  </a:lnTo>
                  <a:lnTo>
                    <a:pt x="21" y="67"/>
                  </a:lnTo>
                  <a:lnTo>
                    <a:pt x="21" y="76"/>
                  </a:lnTo>
                  <a:lnTo>
                    <a:pt x="21" y="83"/>
                  </a:lnTo>
                  <a:lnTo>
                    <a:pt x="21" y="92"/>
                  </a:lnTo>
                  <a:lnTo>
                    <a:pt x="21" y="103"/>
                  </a:lnTo>
                  <a:lnTo>
                    <a:pt x="21" y="112"/>
                  </a:lnTo>
                  <a:lnTo>
                    <a:pt x="21" y="123"/>
                  </a:lnTo>
                  <a:lnTo>
                    <a:pt x="21" y="134"/>
                  </a:lnTo>
                  <a:lnTo>
                    <a:pt x="21" y="145"/>
                  </a:lnTo>
                  <a:lnTo>
                    <a:pt x="21" y="158"/>
                  </a:lnTo>
                  <a:lnTo>
                    <a:pt x="21" y="169"/>
                  </a:lnTo>
                  <a:lnTo>
                    <a:pt x="21" y="179"/>
                  </a:lnTo>
                  <a:lnTo>
                    <a:pt x="21" y="192"/>
                  </a:lnTo>
                  <a:lnTo>
                    <a:pt x="21" y="205"/>
                  </a:lnTo>
                  <a:lnTo>
                    <a:pt x="21" y="216"/>
                  </a:lnTo>
                  <a:lnTo>
                    <a:pt x="21" y="228"/>
                  </a:lnTo>
                  <a:lnTo>
                    <a:pt x="21" y="241"/>
                  </a:lnTo>
                  <a:lnTo>
                    <a:pt x="21" y="256"/>
                  </a:lnTo>
                  <a:lnTo>
                    <a:pt x="21" y="268"/>
                  </a:lnTo>
                  <a:lnTo>
                    <a:pt x="21" y="281"/>
                  </a:lnTo>
                  <a:lnTo>
                    <a:pt x="20" y="294"/>
                  </a:lnTo>
                  <a:lnTo>
                    <a:pt x="20" y="308"/>
                  </a:lnTo>
                  <a:lnTo>
                    <a:pt x="20" y="321"/>
                  </a:lnTo>
                  <a:lnTo>
                    <a:pt x="20" y="334"/>
                  </a:lnTo>
                  <a:lnTo>
                    <a:pt x="20" y="348"/>
                  </a:lnTo>
                  <a:lnTo>
                    <a:pt x="20" y="361"/>
                  </a:lnTo>
                  <a:lnTo>
                    <a:pt x="20" y="374"/>
                  </a:lnTo>
                  <a:lnTo>
                    <a:pt x="20" y="388"/>
                  </a:lnTo>
                  <a:lnTo>
                    <a:pt x="20" y="401"/>
                  </a:lnTo>
                  <a:lnTo>
                    <a:pt x="20" y="414"/>
                  </a:lnTo>
                  <a:lnTo>
                    <a:pt x="18" y="426"/>
                  </a:lnTo>
                  <a:lnTo>
                    <a:pt x="18" y="441"/>
                  </a:lnTo>
                  <a:lnTo>
                    <a:pt x="18" y="454"/>
                  </a:lnTo>
                  <a:lnTo>
                    <a:pt x="18" y="466"/>
                  </a:lnTo>
                  <a:lnTo>
                    <a:pt x="18" y="479"/>
                  </a:lnTo>
                  <a:lnTo>
                    <a:pt x="18" y="490"/>
                  </a:lnTo>
                  <a:lnTo>
                    <a:pt x="16" y="503"/>
                  </a:lnTo>
                  <a:lnTo>
                    <a:pt x="16" y="515"/>
                  </a:lnTo>
                  <a:lnTo>
                    <a:pt x="16" y="526"/>
                  </a:lnTo>
                  <a:lnTo>
                    <a:pt x="16" y="537"/>
                  </a:lnTo>
                  <a:lnTo>
                    <a:pt x="16" y="548"/>
                  </a:lnTo>
                  <a:lnTo>
                    <a:pt x="16" y="561"/>
                  </a:lnTo>
                  <a:lnTo>
                    <a:pt x="14" y="570"/>
                  </a:lnTo>
                  <a:lnTo>
                    <a:pt x="14" y="581"/>
                  </a:lnTo>
                  <a:lnTo>
                    <a:pt x="14" y="590"/>
                  </a:lnTo>
                  <a:lnTo>
                    <a:pt x="14" y="601"/>
                  </a:lnTo>
                  <a:lnTo>
                    <a:pt x="12" y="608"/>
                  </a:lnTo>
                  <a:lnTo>
                    <a:pt x="12" y="617"/>
                  </a:lnTo>
                  <a:lnTo>
                    <a:pt x="12" y="626"/>
                  </a:lnTo>
                  <a:lnTo>
                    <a:pt x="12" y="633"/>
                  </a:lnTo>
                  <a:lnTo>
                    <a:pt x="10" y="641"/>
                  </a:lnTo>
                  <a:lnTo>
                    <a:pt x="10" y="650"/>
                  </a:lnTo>
                  <a:lnTo>
                    <a:pt x="10" y="657"/>
                  </a:lnTo>
                  <a:lnTo>
                    <a:pt x="10" y="666"/>
                  </a:lnTo>
                  <a:lnTo>
                    <a:pt x="9" y="673"/>
                  </a:lnTo>
                  <a:lnTo>
                    <a:pt x="9" y="682"/>
                  </a:lnTo>
                  <a:lnTo>
                    <a:pt x="9" y="691"/>
                  </a:lnTo>
                  <a:lnTo>
                    <a:pt x="9" y="699"/>
                  </a:lnTo>
                  <a:lnTo>
                    <a:pt x="7" y="708"/>
                  </a:lnTo>
                  <a:lnTo>
                    <a:pt x="7" y="717"/>
                  </a:lnTo>
                  <a:lnTo>
                    <a:pt x="7" y="724"/>
                  </a:lnTo>
                  <a:lnTo>
                    <a:pt x="7" y="733"/>
                  </a:lnTo>
                  <a:lnTo>
                    <a:pt x="5" y="742"/>
                  </a:lnTo>
                  <a:lnTo>
                    <a:pt x="5" y="751"/>
                  </a:lnTo>
                  <a:lnTo>
                    <a:pt x="5" y="760"/>
                  </a:lnTo>
                  <a:lnTo>
                    <a:pt x="5" y="770"/>
                  </a:lnTo>
                  <a:lnTo>
                    <a:pt x="3" y="779"/>
                  </a:lnTo>
                  <a:lnTo>
                    <a:pt x="3" y="788"/>
                  </a:lnTo>
                  <a:lnTo>
                    <a:pt x="3" y="797"/>
                  </a:lnTo>
                  <a:lnTo>
                    <a:pt x="3" y="806"/>
                  </a:lnTo>
                  <a:lnTo>
                    <a:pt x="1" y="815"/>
                  </a:lnTo>
                  <a:lnTo>
                    <a:pt x="1" y="824"/>
                  </a:lnTo>
                  <a:lnTo>
                    <a:pt x="1" y="833"/>
                  </a:lnTo>
                  <a:lnTo>
                    <a:pt x="1" y="842"/>
                  </a:lnTo>
                  <a:lnTo>
                    <a:pt x="1" y="851"/>
                  </a:lnTo>
                  <a:lnTo>
                    <a:pt x="1" y="860"/>
                  </a:lnTo>
                  <a:lnTo>
                    <a:pt x="1" y="869"/>
                  </a:lnTo>
                  <a:lnTo>
                    <a:pt x="1" y="878"/>
                  </a:lnTo>
                  <a:lnTo>
                    <a:pt x="1" y="886"/>
                  </a:lnTo>
                  <a:lnTo>
                    <a:pt x="1" y="895"/>
                  </a:lnTo>
                  <a:lnTo>
                    <a:pt x="1" y="904"/>
                  </a:lnTo>
                  <a:lnTo>
                    <a:pt x="1" y="913"/>
                  </a:lnTo>
                  <a:lnTo>
                    <a:pt x="1" y="920"/>
                  </a:lnTo>
                  <a:lnTo>
                    <a:pt x="1" y="927"/>
                  </a:lnTo>
                  <a:lnTo>
                    <a:pt x="0" y="935"/>
                  </a:lnTo>
                  <a:lnTo>
                    <a:pt x="0" y="944"/>
                  </a:lnTo>
                  <a:lnTo>
                    <a:pt x="0" y="951"/>
                  </a:lnTo>
                  <a:lnTo>
                    <a:pt x="0" y="958"/>
                  </a:lnTo>
                  <a:lnTo>
                    <a:pt x="0" y="966"/>
                  </a:lnTo>
                  <a:lnTo>
                    <a:pt x="0" y="973"/>
                  </a:lnTo>
                  <a:lnTo>
                    <a:pt x="0" y="980"/>
                  </a:lnTo>
                  <a:lnTo>
                    <a:pt x="0" y="987"/>
                  </a:lnTo>
                  <a:lnTo>
                    <a:pt x="0" y="993"/>
                  </a:lnTo>
                  <a:lnTo>
                    <a:pt x="0" y="1000"/>
                  </a:lnTo>
                  <a:lnTo>
                    <a:pt x="0" y="1006"/>
                  </a:lnTo>
                  <a:lnTo>
                    <a:pt x="0" y="1013"/>
                  </a:lnTo>
                  <a:lnTo>
                    <a:pt x="0" y="1018"/>
                  </a:lnTo>
                  <a:lnTo>
                    <a:pt x="0" y="1024"/>
                  </a:lnTo>
                  <a:lnTo>
                    <a:pt x="0" y="1027"/>
                  </a:lnTo>
                  <a:lnTo>
                    <a:pt x="0" y="1033"/>
                  </a:lnTo>
                  <a:lnTo>
                    <a:pt x="0" y="1036"/>
                  </a:lnTo>
                  <a:lnTo>
                    <a:pt x="0" y="1042"/>
                  </a:lnTo>
                  <a:lnTo>
                    <a:pt x="0" y="1045"/>
                  </a:lnTo>
                  <a:lnTo>
                    <a:pt x="0" y="1049"/>
                  </a:lnTo>
                  <a:lnTo>
                    <a:pt x="0" y="1053"/>
                  </a:lnTo>
                  <a:lnTo>
                    <a:pt x="0" y="1056"/>
                  </a:lnTo>
                  <a:lnTo>
                    <a:pt x="0" y="1062"/>
                  </a:lnTo>
                  <a:lnTo>
                    <a:pt x="0" y="1065"/>
                  </a:lnTo>
                  <a:lnTo>
                    <a:pt x="0" y="1067"/>
                  </a:lnTo>
                  <a:lnTo>
                    <a:pt x="0" y="1069"/>
                  </a:lnTo>
                  <a:lnTo>
                    <a:pt x="16" y="1080"/>
                  </a:lnTo>
                  <a:lnTo>
                    <a:pt x="16" y="1078"/>
                  </a:lnTo>
                  <a:lnTo>
                    <a:pt x="16" y="1076"/>
                  </a:lnTo>
                  <a:lnTo>
                    <a:pt x="16" y="1073"/>
                  </a:lnTo>
                  <a:lnTo>
                    <a:pt x="16" y="1071"/>
                  </a:lnTo>
                  <a:lnTo>
                    <a:pt x="16" y="1067"/>
                  </a:lnTo>
                  <a:lnTo>
                    <a:pt x="16" y="1065"/>
                  </a:lnTo>
                  <a:lnTo>
                    <a:pt x="16" y="1060"/>
                  </a:lnTo>
                  <a:lnTo>
                    <a:pt x="16" y="1056"/>
                  </a:lnTo>
                  <a:lnTo>
                    <a:pt x="16" y="1053"/>
                  </a:lnTo>
                  <a:lnTo>
                    <a:pt x="16" y="1047"/>
                  </a:lnTo>
                  <a:lnTo>
                    <a:pt x="16" y="1042"/>
                  </a:lnTo>
                  <a:lnTo>
                    <a:pt x="16" y="1036"/>
                  </a:lnTo>
                  <a:lnTo>
                    <a:pt x="16" y="1029"/>
                  </a:lnTo>
                  <a:lnTo>
                    <a:pt x="16" y="1024"/>
                  </a:lnTo>
                  <a:lnTo>
                    <a:pt x="16" y="1016"/>
                  </a:lnTo>
                  <a:lnTo>
                    <a:pt x="16" y="1009"/>
                  </a:lnTo>
                  <a:lnTo>
                    <a:pt x="16" y="1002"/>
                  </a:lnTo>
                  <a:lnTo>
                    <a:pt x="18" y="995"/>
                  </a:lnTo>
                  <a:lnTo>
                    <a:pt x="18" y="986"/>
                  </a:lnTo>
                  <a:lnTo>
                    <a:pt x="18" y="978"/>
                  </a:lnTo>
                  <a:lnTo>
                    <a:pt x="18" y="969"/>
                  </a:lnTo>
                  <a:lnTo>
                    <a:pt x="18" y="960"/>
                  </a:lnTo>
                  <a:lnTo>
                    <a:pt x="18" y="951"/>
                  </a:lnTo>
                  <a:lnTo>
                    <a:pt x="20" y="942"/>
                  </a:lnTo>
                  <a:lnTo>
                    <a:pt x="20" y="931"/>
                  </a:lnTo>
                  <a:lnTo>
                    <a:pt x="20" y="922"/>
                  </a:lnTo>
                  <a:lnTo>
                    <a:pt x="20" y="911"/>
                  </a:lnTo>
                  <a:lnTo>
                    <a:pt x="21" y="900"/>
                  </a:lnTo>
                  <a:lnTo>
                    <a:pt x="21" y="889"/>
                  </a:lnTo>
                  <a:lnTo>
                    <a:pt x="21" y="878"/>
                  </a:lnTo>
                  <a:lnTo>
                    <a:pt x="21" y="868"/>
                  </a:lnTo>
                  <a:lnTo>
                    <a:pt x="21" y="855"/>
                  </a:lnTo>
                  <a:lnTo>
                    <a:pt x="21" y="844"/>
                  </a:lnTo>
                  <a:lnTo>
                    <a:pt x="23" y="831"/>
                  </a:lnTo>
                  <a:lnTo>
                    <a:pt x="23" y="819"/>
                  </a:lnTo>
                  <a:lnTo>
                    <a:pt x="23" y="808"/>
                  </a:lnTo>
                  <a:lnTo>
                    <a:pt x="23" y="795"/>
                  </a:lnTo>
                  <a:lnTo>
                    <a:pt x="25" y="782"/>
                  </a:lnTo>
                  <a:lnTo>
                    <a:pt x="25" y="770"/>
                  </a:lnTo>
                  <a:lnTo>
                    <a:pt x="25" y="755"/>
                  </a:lnTo>
                  <a:lnTo>
                    <a:pt x="25" y="742"/>
                  </a:lnTo>
                  <a:lnTo>
                    <a:pt x="27" y="730"/>
                  </a:lnTo>
                  <a:lnTo>
                    <a:pt x="27" y="715"/>
                  </a:lnTo>
                  <a:lnTo>
                    <a:pt x="27" y="702"/>
                  </a:lnTo>
                  <a:lnTo>
                    <a:pt x="27" y="688"/>
                  </a:lnTo>
                  <a:lnTo>
                    <a:pt x="29" y="675"/>
                  </a:lnTo>
                  <a:lnTo>
                    <a:pt x="29" y="661"/>
                  </a:lnTo>
                  <a:lnTo>
                    <a:pt x="29" y="646"/>
                  </a:lnTo>
                  <a:lnTo>
                    <a:pt x="29" y="632"/>
                  </a:lnTo>
                  <a:lnTo>
                    <a:pt x="30" y="619"/>
                  </a:lnTo>
                  <a:lnTo>
                    <a:pt x="30" y="604"/>
                  </a:lnTo>
                  <a:lnTo>
                    <a:pt x="30" y="590"/>
                  </a:lnTo>
                  <a:lnTo>
                    <a:pt x="30" y="575"/>
                  </a:lnTo>
                  <a:lnTo>
                    <a:pt x="32" y="561"/>
                  </a:lnTo>
                  <a:lnTo>
                    <a:pt x="32" y="546"/>
                  </a:lnTo>
                  <a:lnTo>
                    <a:pt x="32" y="532"/>
                  </a:lnTo>
                  <a:lnTo>
                    <a:pt x="32" y="517"/>
                  </a:lnTo>
                  <a:lnTo>
                    <a:pt x="34" y="503"/>
                  </a:lnTo>
                  <a:lnTo>
                    <a:pt x="34" y="488"/>
                  </a:lnTo>
                  <a:lnTo>
                    <a:pt x="34" y="474"/>
                  </a:lnTo>
                  <a:lnTo>
                    <a:pt x="34" y="459"/>
                  </a:lnTo>
                  <a:lnTo>
                    <a:pt x="36" y="445"/>
                  </a:lnTo>
                  <a:lnTo>
                    <a:pt x="36" y="428"/>
                  </a:lnTo>
                  <a:lnTo>
                    <a:pt x="36" y="415"/>
                  </a:lnTo>
                  <a:lnTo>
                    <a:pt x="36" y="401"/>
                  </a:lnTo>
                  <a:lnTo>
                    <a:pt x="38" y="388"/>
                  </a:lnTo>
                  <a:lnTo>
                    <a:pt x="38" y="374"/>
                  </a:lnTo>
                  <a:lnTo>
                    <a:pt x="38" y="359"/>
                  </a:lnTo>
                  <a:lnTo>
                    <a:pt x="38" y="346"/>
                  </a:lnTo>
                  <a:lnTo>
                    <a:pt x="39" y="336"/>
                  </a:lnTo>
                  <a:lnTo>
                    <a:pt x="39" y="321"/>
                  </a:lnTo>
                  <a:lnTo>
                    <a:pt x="39" y="310"/>
                  </a:lnTo>
                  <a:lnTo>
                    <a:pt x="39" y="297"/>
                  </a:lnTo>
                  <a:lnTo>
                    <a:pt x="39" y="287"/>
                  </a:lnTo>
                  <a:lnTo>
                    <a:pt x="39" y="276"/>
                  </a:lnTo>
                  <a:lnTo>
                    <a:pt x="41" y="265"/>
                  </a:lnTo>
                  <a:lnTo>
                    <a:pt x="41" y="254"/>
                  </a:lnTo>
                  <a:lnTo>
                    <a:pt x="41" y="243"/>
                  </a:lnTo>
                  <a:lnTo>
                    <a:pt x="41" y="232"/>
                  </a:lnTo>
                  <a:lnTo>
                    <a:pt x="41" y="221"/>
                  </a:lnTo>
                  <a:lnTo>
                    <a:pt x="41" y="212"/>
                  </a:lnTo>
                  <a:lnTo>
                    <a:pt x="41" y="203"/>
                  </a:lnTo>
                  <a:lnTo>
                    <a:pt x="41" y="192"/>
                  </a:lnTo>
                  <a:lnTo>
                    <a:pt x="41" y="183"/>
                  </a:lnTo>
                  <a:lnTo>
                    <a:pt x="41" y="176"/>
                  </a:lnTo>
                  <a:lnTo>
                    <a:pt x="41" y="167"/>
                  </a:lnTo>
                  <a:lnTo>
                    <a:pt x="41" y="158"/>
                  </a:lnTo>
                  <a:lnTo>
                    <a:pt x="41" y="149"/>
                  </a:lnTo>
                  <a:lnTo>
                    <a:pt x="41" y="141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0"/>
                  </a:lnTo>
                  <a:lnTo>
                    <a:pt x="41" y="112"/>
                  </a:lnTo>
                  <a:lnTo>
                    <a:pt x="41" y="107"/>
                  </a:lnTo>
                  <a:lnTo>
                    <a:pt x="41" y="100"/>
                  </a:lnTo>
                  <a:lnTo>
                    <a:pt x="41" y="92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4"/>
                  </a:lnTo>
                  <a:lnTo>
                    <a:pt x="41" y="69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39" y="54"/>
                  </a:lnTo>
                  <a:lnTo>
                    <a:pt x="39" y="49"/>
                  </a:lnTo>
                  <a:lnTo>
                    <a:pt x="39" y="45"/>
                  </a:lnTo>
                  <a:lnTo>
                    <a:pt x="39" y="41"/>
                  </a:lnTo>
                  <a:lnTo>
                    <a:pt x="39" y="38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39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3" name="Freeform 24"/>
            <p:cNvSpPr>
              <a:spLocks/>
            </p:cNvSpPr>
            <p:nvPr/>
          </p:nvSpPr>
          <p:spPr bwMode="auto">
            <a:xfrm>
              <a:off x="3040" y="1411"/>
              <a:ext cx="78" cy="1118"/>
            </a:xfrm>
            <a:custGeom>
              <a:avLst/>
              <a:gdLst>
                <a:gd name="T0" fmla="*/ 24 w 62"/>
                <a:gd name="T1" fmla="*/ 11 h 1080"/>
                <a:gd name="T2" fmla="*/ 24 w 62"/>
                <a:gd name="T3" fmla="*/ 33 h 1080"/>
                <a:gd name="T4" fmla="*/ 24 w 62"/>
                <a:gd name="T5" fmla="*/ 64 h 1080"/>
                <a:gd name="T6" fmla="*/ 25 w 62"/>
                <a:gd name="T7" fmla="*/ 102 h 1080"/>
                <a:gd name="T8" fmla="*/ 27 w 62"/>
                <a:gd name="T9" fmla="*/ 147 h 1080"/>
                <a:gd name="T10" fmla="*/ 29 w 62"/>
                <a:gd name="T11" fmla="*/ 200 h 1080"/>
                <a:gd name="T12" fmla="*/ 33 w 62"/>
                <a:gd name="T13" fmla="*/ 254 h 1080"/>
                <a:gd name="T14" fmla="*/ 35 w 62"/>
                <a:gd name="T15" fmla="*/ 314 h 1080"/>
                <a:gd name="T16" fmla="*/ 36 w 62"/>
                <a:gd name="T17" fmla="*/ 376 h 1080"/>
                <a:gd name="T18" fmla="*/ 38 w 62"/>
                <a:gd name="T19" fmla="*/ 436 h 1080"/>
                <a:gd name="T20" fmla="*/ 42 w 62"/>
                <a:gd name="T21" fmla="*/ 496 h 1080"/>
                <a:gd name="T22" fmla="*/ 44 w 62"/>
                <a:gd name="T23" fmla="*/ 554 h 1080"/>
                <a:gd name="T24" fmla="*/ 45 w 62"/>
                <a:gd name="T25" fmla="*/ 608 h 1080"/>
                <a:gd name="T26" fmla="*/ 47 w 62"/>
                <a:gd name="T27" fmla="*/ 657 h 1080"/>
                <a:gd name="T28" fmla="*/ 49 w 62"/>
                <a:gd name="T29" fmla="*/ 699 h 1080"/>
                <a:gd name="T30" fmla="*/ 53 w 62"/>
                <a:gd name="T31" fmla="*/ 736 h 1080"/>
                <a:gd name="T32" fmla="*/ 53 w 62"/>
                <a:gd name="T33" fmla="*/ 766 h 1080"/>
                <a:gd name="T34" fmla="*/ 55 w 62"/>
                <a:gd name="T35" fmla="*/ 797 h 1080"/>
                <a:gd name="T36" fmla="*/ 56 w 62"/>
                <a:gd name="T37" fmla="*/ 830 h 1080"/>
                <a:gd name="T38" fmla="*/ 56 w 62"/>
                <a:gd name="T39" fmla="*/ 859 h 1080"/>
                <a:gd name="T40" fmla="*/ 56 w 62"/>
                <a:gd name="T41" fmla="*/ 888 h 1080"/>
                <a:gd name="T42" fmla="*/ 58 w 62"/>
                <a:gd name="T43" fmla="*/ 917 h 1080"/>
                <a:gd name="T44" fmla="*/ 58 w 62"/>
                <a:gd name="T45" fmla="*/ 944 h 1080"/>
                <a:gd name="T46" fmla="*/ 60 w 62"/>
                <a:gd name="T47" fmla="*/ 970 h 1080"/>
                <a:gd name="T48" fmla="*/ 60 w 62"/>
                <a:gd name="T49" fmla="*/ 992 h 1080"/>
                <a:gd name="T50" fmla="*/ 60 w 62"/>
                <a:gd name="T51" fmla="*/ 1011 h 1080"/>
                <a:gd name="T52" fmla="*/ 60 w 62"/>
                <a:gd name="T53" fmla="*/ 1030 h 1080"/>
                <a:gd name="T54" fmla="*/ 62 w 62"/>
                <a:gd name="T55" fmla="*/ 1044 h 1080"/>
                <a:gd name="T56" fmla="*/ 62 w 62"/>
                <a:gd name="T57" fmla="*/ 1059 h 1080"/>
                <a:gd name="T58" fmla="*/ 62 w 62"/>
                <a:gd name="T59" fmla="*/ 1070 h 1080"/>
                <a:gd name="T60" fmla="*/ 44 w 62"/>
                <a:gd name="T61" fmla="*/ 1075 h 1080"/>
                <a:gd name="T62" fmla="*/ 44 w 62"/>
                <a:gd name="T63" fmla="*/ 1062 h 1080"/>
                <a:gd name="T64" fmla="*/ 42 w 62"/>
                <a:gd name="T65" fmla="*/ 1039 h 1080"/>
                <a:gd name="T66" fmla="*/ 42 w 62"/>
                <a:gd name="T67" fmla="*/ 1010 h 1080"/>
                <a:gd name="T68" fmla="*/ 40 w 62"/>
                <a:gd name="T69" fmla="*/ 973 h 1080"/>
                <a:gd name="T70" fmla="*/ 38 w 62"/>
                <a:gd name="T71" fmla="*/ 932 h 1080"/>
                <a:gd name="T72" fmla="*/ 36 w 62"/>
                <a:gd name="T73" fmla="*/ 886 h 1080"/>
                <a:gd name="T74" fmla="*/ 36 w 62"/>
                <a:gd name="T75" fmla="*/ 835 h 1080"/>
                <a:gd name="T76" fmla="*/ 35 w 62"/>
                <a:gd name="T77" fmla="*/ 781 h 1080"/>
                <a:gd name="T78" fmla="*/ 33 w 62"/>
                <a:gd name="T79" fmla="*/ 726 h 1080"/>
                <a:gd name="T80" fmla="*/ 29 w 62"/>
                <a:gd name="T81" fmla="*/ 668 h 1080"/>
                <a:gd name="T82" fmla="*/ 27 w 62"/>
                <a:gd name="T83" fmla="*/ 610 h 1080"/>
                <a:gd name="T84" fmla="*/ 25 w 62"/>
                <a:gd name="T85" fmla="*/ 552 h 1080"/>
                <a:gd name="T86" fmla="*/ 24 w 62"/>
                <a:gd name="T87" fmla="*/ 496 h 1080"/>
                <a:gd name="T88" fmla="*/ 20 w 62"/>
                <a:gd name="T89" fmla="*/ 441 h 1080"/>
                <a:gd name="T90" fmla="*/ 18 w 62"/>
                <a:gd name="T91" fmla="*/ 389 h 1080"/>
                <a:gd name="T92" fmla="*/ 15 w 62"/>
                <a:gd name="T93" fmla="*/ 340 h 1080"/>
                <a:gd name="T94" fmla="*/ 13 w 62"/>
                <a:gd name="T95" fmla="*/ 294 h 1080"/>
                <a:gd name="T96" fmla="*/ 11 w 62"/>
                <a:gd name="T97" fmla="*/ 253 h 1080"/>
                <a:gd name="T98" fmla="*/ 9 w 62"/>
                <a:gd name="T99" fmla="*/ 214 h 1080"/>
                <a:gd name="T100" fmla="*/ 7 w 62"/>
                <a:gd name="T101" fmla="*/ 178 h 1080"/>
                <a:gd name="T102" fmla="*/ 6 w 62"/>
                <a:gd name="T103" fmla="*/ 147 h 1080"/>
                <a:gd name="T104" fmla="*/ 6 w 62"/>
                <a:gd name="T105" fmla="*/ 118 h 1080"/>
                <a:gd name="T106" fmla="*/ 4 w 62"/>
                <a:gd name="T107" fmla="*/ 93 h 1080"/>
                <a:gd name="T108" fmla="*/ 2 w 62"/>
                <a:gd name="T109" fmla="*/ 71 h 1080"/>
                <a:gd name="T110" fmla="*/ 2 w 62"/>
                <a:gd name="T111" fmla="*/ 51 h 1080"/>
                <a:gd name="T112" fmla="*/ 2 w 62"/>
                <a:gd name="T113" fmla="*/ 35 h 1080"/>
                <a:gd name="T114" fmla="*/ 2 w 62"/>
                <a:gd name="T115" fmla="*/ 22 h 1080"/>
                <a:gd name="T116" fmla="*/ 0 w 62"/>
                <a:gd name="T117" fmla="*/ 6 h 1080"/>
                <a:gd name="T118" fmla="*/ 24 w 62"/>
                <a:gd name="T119" fmla="*/ 4 h 10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"/>
                <a:gd name="T181" fmla="*/ 0 h 1080"/>
                <a:gd name="T182" fmla="*/ 62 w 62"/>
                <a:gd name="T183" fmla="*/ 1080 h 10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" h="1080">
                  <a:moveTo>
                    <a:pt x="24" y="4"/>
                  </a:moveTo>
                  <a:lnTo>
                    <a:pt x="24" y="4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4" y="17"/>
                  </a:lnTo>
                  <a:lnTo>
                    <a:pt x="24" y="22"/>
                  </a:lnTo>
                  <a:lnTo>
                    <a:pt x="24" y="27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6"/>
                  </a:lnTo>
                  <a:lnTo>
                    <a:pt x="24" y="55"/>
                  </a:lnTo>
                  <a:lnTo>
                    <a:pt x="24" y="64"/>
                  </a:lnTo>
                  <a:lnTo>
                    <a:pt x="25" y="73"/>
                  </a:lnTo>
                  <a:lnTo>
                    <a:pt x="25" y="82"/>
                  </a:lnTo>
                  <a:lnTo>
                    <a:pt x="25" y="91"/>
                  </a:lnTo>
                  <a:lnTo>
                    <a:pt x="25" y="102"/>
                  </a:lnTo>
                  <a:lnTo>
                    <a:pt x="27" y="113"/>
                  </a:lnTo>
                  <a:lnTo>
                    <a:pt x="27" y="124"/>
                  </a:lnTo>
                  <a:lnTo>
                    <a:pt x="27" y="135"/>
                  </a:lnTo>
                  <a:lnTo>
                    <a:pt x="27" y="147"/>
                  </a:lnTo>
                  <a:lnTo>
                    <a:pt x="27" y="160"/>
                  </a:lnTo>
                  <a:lnTo>
                    <a:pt x="29" y="173"/>
                  </a:lnTo>
                  <a:lnTo>
                    <a:pt x="29" y="185"/>
                  </a:lnTo>
                  <a:lnTo>
                    <a:pt x="29" y="200"/>
                  </a:lnTo>
                  <a:lnTo>
                    <a:pt x="31" y="213"/>
                  </a:lnTo>
                  <a:lnTo>
                    <a:pt x="31" y="227"/>
                  </a:lnTo>
                  <a:lnTo>
                    <a:pt x="31" y="242"/>
                  </a:lnTo>
                  <a:lnTo>
                    <a:pt x="33" y="254"/>
                  </a:lnTo>
                  <a:lnTo>
                    <a:pt x="33" y="271"/>
                  </a:lnTo>
                  <a:lnTo>
                    <a:pt x="33" y="285"/>
                  </a:lnTo>
                  <a:lnTo>
                    <a:pt x="35" y="300"/>
                  </a:lnTo>
                  <a:lnTo>
                    <a:pt x="35" y="314"/>
                  </a:lnTo>
                  <a:lnTo>
                    <a:pt x="35" y="331"/>
                  </a:lnTo>
                  <a:lnTo>
                    <a:pt x="36" y="345"/>
                  </a:lnTo>
                  <a:lnTo>
                    <a:pt x="36" y="362"/>
                  </a:lnTo>
                  <a:lnTo>
                    <a:pt x="36" y="376"/>
                  </a:lnTo>
                  <a:lnTo>
                    <a:pt x="36" y="391"/>
                  </a:lnTo>
                  <a:lnTo>
                    <a:pt x="38" y="407"/>
                  </a:lnTo>
                  <a:lnTo>
                    <a:pt x="38" y="421"/>
                  </a:lnTo>
                  <a:lnTo>
                    <a:pt x="38" y="436"/>
                  </a:lnTo>
                  <a:lnTo>
                    <a:pt x="40" y="452"/>
                  </a:lnTo>
                  <a:lnTo>
                    <a:pt x="40" y="467"/>
                  </a:lnTo>
                  <a:lnTo>
                    <a:pt x="42" y="483"/>
                  </a:lnTo>
                  <a:lnTo>
                    <a:pt x="42" y="496"/>
                  </a:lnTo>
                  <a:lnTo>
                    <a:pt x="42" y="512"/>
                  </a:lnTo>
                  <a:lnTo>
                    <a:pt x="44" y="527"/>
                  </a:lnTo>
                  <a:lnTo>
                    <a:pt x="44" y="541"/>
                  </a:lnTo>
                  <a:lnTo>
                    <a:pt x="44" y="554"/>
                  </a:lnTo>
                  <a:lnTo>
                    <a:pt x="45" y="568"/>
                  </a:lnTo>
                  <a:lnTo>
                    <a:pt x="45" y="583"/>
                  </a:lnTo>
                  <a:lnTo>
                    <a:pt x="45" y="596"/>
                  </a:lnTo>
                  <a:lnTo>
                    <a:pt x="45" y="608"/>
                  </a:lnTo>
                  <a:lnTo>
                    <a:pt x="47" y="621"/>
                  </a:lnTo>
                  <a:lnTo>
                    <a:pt x="47" y="634"/>
                  </a:lnTo>
                  <a:lnTo>
                    <a:pt x="47" y="647"/>
                  </a:lnTo>
                  <a:lnTo>
                    <a:pt x="47" y="657"/>
                  </a:lnTo>
                  <a:lnTo>
                    <a:pt x="49" y="668"/>
                  </a:lnTo>
                  <a:lnTo>
                    <a:pt x="49" y="679"/>
                  </a:lnTo>
                  <a:lnTo>
                    <a:pt x="49" y="690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1" y="717"/>
                  </a:lnTo>
                  <a:lnTo>
                    <a:pt x="53" y="726"/>
                  </a:lnTo>
                  <a:lnTo>
                    <a:pt x="53" y="736"/>
                  </a:lnTo>
                  <a:lnTo>
                    <a:pt x="53" y="743"/>
                  </a:lnTo>
                  <a:lnTo>
                    <a:pt x="53" y="750"/>
                  </a:lnTo>
                  <a:lnTo>
                    <a:pt x="53" y="759"/>
                  </a:lnTo>
                  <a:lnTo>
                    <a:pt x="53" y="766"/>
                  </a:lnTo>
                  <a:lnTo>
                    <a:pt x="53" y="775"/>
                  </a:lnTo>
                  <a:lnTo>
                    <a:pt x="55" y="783"/>
                  </a:lnTo>
                  <a:lnTo>
                    <a:pt x="55" y="790"/>
                  </a:lnTo>
                  <a:lnTo>
                    <a:pt x="55" y="797"/>
                  </a:lnTo>
                  <a:lnTo>
                    <a:pt x="55" y="806"/>
                  </a:lnTo>
                  <a:lnTo>
                    <a:pt x="55" y="814"/>
                  </a:lnTo>
                  <a:lnTo>
                    <a:pt x="56" y="823"/>
                  </a:lnTo>
                  <a:lnTo>
                    <a:pt x="56" y="830"/>
                  </a:lnTo>
                  <a:lnTo>
                    <a:pt x="56" y="837"/>
                  </a:lnTo>
                  <a:lnTo>
                    <a:pt x="56" y="844"/>
                  </a:lnTo>
                  <a:lnTo>
                    <a:pt x="56" y="854"/>
                  </a:lnTo>
                  <a:lnTo>
                    <a:pt x="56" y="859"/>
                  </a:lnTo>
                  <a:lnTo>
                    <a:pt x="56" y="868"/>
                  </a:lnTo>
                  <a:lnTo>
                    <a:pt x="56" y="875"/>
                  </a:lnTo>
                  <a:lnTo>
                    <a:pt x="56" y="883"/>
                  </a:lnTo>
                  <a:lnTo>
                    <a:pt x="56" y="888"/>
                  </a:lnTo>
                  <a:lnTo>
                    <a:pt x="56" y="897"/>
                  </a:lnTo>
                  <a:lnTo>
                    <a:pt x="56" y="904"/>
                  </a:lnTo>
                  <a:lnTo>
                    <a:pt x="58" y="912"/>
                  </a:lnTo>
                  <a:lnTo>
                    <a:pt x="58" y="917"/>
                  </a:lnTo>
                  <a:lnTo>
                    <a:pt x="58" y="924"/>
                  </a:lnTo>
                  <a:lnTo>
                    <a:pt x="58" y="932"/>
                  </a:lnTo>
                  <a:lnTo>
                    <a:pt x="58" y="937"/>
                  </a:lnTo>
                  <a:lnTo>
                    <a:pt x="58" y="944"/>
                  </a:lnTo>
                  <a:lnTo>
                    <a:pt x="58" y="950"/>
                  </a:lnTo>
                  <a:lnTo>
                    <a:pt x="58" y="957"/>
                  </a:lnTo>
                  <a:lnTo>
                    <a:pt x="60" y="964"/>
                  </a:lnTo>
                  <a:lnTo>
                    <a:pt x="60" y="970"/>
                  </a:lnTo>
                  <a:lnTo>
                    <a:pt x="60" y="975"/>
                  </a:lnTo>
                  <a:lnTo>
                    <a:pt x="60" y="981"/>
                  </a:lnTo>
                  <a:lnTo>
                    <a:pt x="60" y="986"/>
                  </a:lnTo>
                  <a:lnTo>
                    <a:pt x="60" y="992"/>
                  </a:lnTo>
                  <a:lnTo>
                    <a:pt x="60" y="997"/>
                  </a:lnTo>
                  <a:lnTo>
                    <a:pt x="60" y="1001"/>
                  </a:lnTo>
                  <a:lnTo>
                    <a:pt x="60" y="1008"/>
                  </a:lnTo>
                  <a:lnTo>
                    <a:pt x="60" y="1011"/>
                  </a:lnTo>
                  <a:lnTo>
                    <a:pt x="60" y="1017"/>
                  </a:lnTo>
                  <a:lnTo>
                    <a:pt x="60" y="1021"/>
                  </a:lnTo>
                  <a:lnTo>
                    <a:pt x="60" y="1026"/>
                  </a:lnTo>
                  <a:lnTo>
                    <a:pt x="60" y="1030"/>
                  </a:lnTo>
                  <a:lnTo>
                    <a:pt x="60" y="1033"/>
                  </a:lnTo>
                  <a:lnTo>
                    <a:pt x="60" y="1037"/>
                  </a:lnTo>
                  <a:lnTo>
                    <a:pt x="62" y="1041"/>
                  </a:lnTo>
                  <a:lnTo>
                    <a:pt x="62" y="1044"/>
                  </a:lnTo>
                  <a:lnTo>
                    <a:pt x="62" y="1048"/>
                  </a:lnTo>
                  <a:lnTo>
                    <a:pt x="62" y="1050"/>
                  </a:lnTo>
                  <a:lnTo>
                    <a:pt x="62" y="1053"/>
                  </a:lnTo>
                  <a:lnTo>
                    <a:pt x="62" y="1059"/>
                  </a:lnTo>
                  <a:lnTo>
                    <a:pt x="62" y="1064"/>
                  </a:lnTo>
                  <a:lnTo>
                    <a:pt x="62" y="1066"/>
                  </a:lnTo>
                  <a:lnTo>
                    <a:pt x="62" y="1070"/>
                  </a:lnTo>
                  <a:lnTo>
                    <a:pt x="62" y="1071"/>
                  </a:lnTo>
                  <a:lnTo>
                    <a:pt x="44" y="1080"/>
                  </a:lnTo>
                  <a:lnTo>
                    <a:pt x="44" y="1079"/>
                  </a:lnTo>
                  <a:lnTo>
                    <a:pt x="44" y="1075"/>
                  </a:lnTo>
                  <a:lnTo>
                    <a:pt x="44" y="1071"/>
                  </a:lnTo>
                  <a:lnTo>
                    <a:pt x="44" y="1070"/>
                  </a:lnTo>
                  <a:lnTo>
                    <a:pt x="44" y="1066"/>
                  </a:lnTo>
                  <a:lnTo>
                    <a:pt x="44" y="1062"/>
                  </a:lnTo>
                  <a:lnTo>
                    <a:pt x="42" y="1057"/>
                  </a:lnTo>
                  <a:lnTo>
                    <a:pt x="42" y="1051"/>
                  </a:lnTo>
                  <a:lnTo>
                    <a:pt x="42" y="1046"/>
                  </a:lnTo>
                  <a:lnTo>
                    <a:pt x="42" y="1039"/>
                  </a:lnTo>
                  <a:lnTo>
                    <a:pt x="42" y="1033"/>
                  </a:lnTo>
                  <a:lnTo>
                    <a:pt x="42" y="1026"/>
                  </a:lnTo>
                  <a:lnTo>
                    <a:pt x="42" y="1019"/>
                  </a:lnTo>
                  <a:lnTo>
                    <a:pt x="42" y="1010"/>
                  </a:lnTo>
                  <a:lnTo>
                    <a:pt x="42" y="1001"/>
                  </a:lnTo>
                  <a:lnTo>
                    <a:pt x="40" y="993"/>
                  </a:lnTo>
                  <a:lnTo>
                    <a:pt x="40" y="982"/>
                  </a:lnTo>
                  <a:lnTo>
                    <a:pt x="40" y="973"/>
                  </a:lnTo>
                  <a:lnTo>
                    <a:pt x="40" y="964"/>
                  </a:lnTo>
                  <a:lnTo>
                    <a:pt x="40" y="953"/>
                  </a:lnTo>
                  <a:lnTo>
                    <a:pt x="38" y="943"/>
                  </a:lnTo>
                  <a:lnTo>
                    <a:pt x="38" y="932"/>
                  </a:lnTo>
                  <a:lnTo>
                    <a:pt x="38" y="921"/>
                  </a:lnTo>
                  <a:lnTo>
                    <a:pt x="38" y="910"/>
                  </a:lnTo>
                  <a:lnTo>
                    <a:pt x="36" y="897"/>
                  </a:lnTo>
                  <a:lnTo>
                    <a:pt x="36" y="886"/>
                  </a:lnTo>
                  <a:lnTo>
                    <a:pt x="36" y="874"/>
                  </a:lnTo>
                  <a:lnTo>
                    <a:pt x="36" y="861"/>
                  </a:lnTo>
                  <a:lnTo>
                    <a:pt x="36" y="848"/>
                  </a:lnTo>
                  <a:lnTo>
                    <a:pt x="36" y="835"/>
                  </a:lnTo>
                  <a:lnTo>
                    <a:pt x="35" y="823"/>
                  </a:lnTo>
                  <a:lnTo>
                    <a:pt x="35" y="808"/>
                  </a:lnTo>
                  <a:lnTo>
                    <a:pt x="35" y="795"/>
                  </a:lnTo>
                  <a:lnTo>
                    <a:pt x="35" y="781"/>
                  </a:lnTo>
                  <a:lnTo>
                    <a:pt x="33" y="768"/>
                  </a:lnTo>
                  <a:lnTo>
                    <a:pt x="33" y="754"/>
                  </a:lnTo>
                  <a:lnTo>
                    <a:pt x="33" y="739"/>
                  </a:lnTo>
                  <a:lnTo>
                    <a:pt x="33" y="726"/>
                  </a:lnTo>
                  <a:lnTo>
                    <a:pt x="31" y="710"/>
                  </a:lnTo>
                  <a:lnTo>
                    <a:pt x="31" y="696"/>
                  </a:lnTo>
                  <a:lnTo>
                    <a:pt x="29" y="683"/>
                  </a:lnTo>
                  <a:lnTo>
                    <a:pt x="29" y="668"/>
                  </a:lnTo>
                  <a:lnTo>
                    <a:pt x="29" y="654"/>
                  </a:lnTo>
                  <a:lnTo>
                    <a:pt x="29" y="639"/>
                  </a:lnTo>
                  <a:lnTo>
                    <a:pt x="27" y="625"/>
                  </a:lnTo>
                  <a:lnTo>
                    <a:pt x="27" y="610"/>
                  </a:lnTo>
                  <a:lnTo>
                    <a:pt x="27" y="596"/>
                  </a:lnTo>
                  <a:lnTo>
                    <a:pt x="27" y="581"/>
                  </a:lnTo>
                  <a:lnTo>
                    <a:pt x="25" y="567"/>
                  </a:lnTo>
                  <a:lnTo>
                    <a:pt x="25" y="552"/>
                  </a:lnTo>
                  <a:lnTo>
                    <a:pt x="24" y="538"/>
                  </a:lnTo>
                  <a:lnTo>
                    <a:pt x="24" y="523"/>
                  </a:lnTo>
                  <a:lnTo>
                    <a:pt x="24" y="509"/>
                  </a:lnTo>
                  <a:lnTo>
                    <a:pt x="24" y="496"/>
                  </a:lnTo>
                  <a:lnTo>
                    <a:pt x="22" y="481"/>
                  </a:lnTo>
                  <a:lnTo>
                    <a:pt x="22" y="467"/>
                  </a:lnTo>
                  <a:lnTo>
                    <a:pt x="20" y="454"/>
                  </a:lnTo>
                  <a:lnTo>
                    <a:pt x="20" y="441"/>
                  </a:lnTo>
                  <a:lnTo>
                    <a:pt x="20" y="427"/>
                  </a:lnTo>
                  <a:lnTo>
                    <a:pt x="18" y="414"/>
                  </a:lnTo>
                  <a:lnTo>
                    <a:pt x="18" y="401"/>
                  </a:lnTo>
                  <a:lnTo>
                    <a:pt x="18" y="389"/>
                  </a:lnTo>
                  <a:lnTo>
                    <a:pt x="16" y="376"/>
                  </a:lnTo>
                  <a:lnTo>
                    <a:pt x="16" y="363"/>
                  </a:lnTo>
                  <a:lnTo>
                    <a:pt x="15" y="352"/>
                  </a:lnTo>
                  <a:lnTo>
                    <a:pt x="15" y="340"/>
                  </a:lnTo>
                  <a:lnTo>
                    <a:pt x="15" y="327"/>
                  </a:lnTo>
                  <a:lnTo>
                    <a:pt x="15" y="316"/>
                  </a:lnTo>
                  <a:lnTo>
                    <a:pt x="13" y="305"/>
                  </a:lnTo>
                  <a:lnTo>
                    <a:pt x="13" y="294"/>
                  </a:lnTo>
                  <a:lnTo>
                    <a:pt x="13" y="283"/>
                  </a:lnTo>
                  <a:lnTo>
                    <a:pt x="11" y="273"/>
                  </a:lnTo>
                  <a:lnTo>
                    <a:pt x="11" y="262"/>
                  </a:lnTo>
                  <a:lnTo>
                    <a:pt x="11" y="253"/>
                  </a:lnTo>
                  <a:lnTo>
                    <a:pt x="11" y="242"/>
                  </a:lnTo>
                  <a:lnTo>
                    <a:pt x="9" y="233"/>
                  </a:lnTo>
                  <a:lnTo>
                    <a:pt x="9" y="224"/>
                  </a:lnTo>
                  <a:lnTo>
                    <a:pt x="9" y="214"/>
                  </a:lnTo>
                  <a:lnTo>
                    <a:pt x="9" y="204"/>
                  </a:lnTo>
                  <a:lnTo>
                    <a:pt x="7" y="196"/>
                  </a:lnTo>
                  <a:lnTo>
                    <a:pt x="7" y="187"/>
                  </a:lnTo>
                  <a:lnTo>
                    <a:pt x="7" y="178"/>
                  </a:lnTo>
                  <a:lnTo>
                    <a:pt x="7" y="171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6" y="147"/>
                  </a:lnTo>
                  <a:lnTo>
                    <a:pt x="6" y="138"/>
                  </a:lnTo>
                  <a:lnTo>
                    <a:pt x="6" y="133"/>
                  </a:lnTo>
                  <a:lnTo>
                    <a:pt x="6" y="125"/>
                  </a:lnTo>
                  <a:lnTo>
                    <a:pt x="6" y="118"/>
                  </a:lnTo>
                  <a:lnTo>
                    <a:pt x="4" y="111"/>
                  </a:lnTo>
                  <a:lnTo>
                    <a:pt x="4" y="106"/>
                  </a:lnTo>
                  <a:lnTo>
                    <a:pt x="4" y="98"/>
                  </a:lnTo>
                  <a:lnTo>
                    <a:pt x="4" y="93"/>
                  </a:lnTo>
                  <a:lnTo>
                    <a:pt x="4" y="87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4" name="Freeform 25"/>
            <p:cNvSpPr>
              <a:spLocks/>
            </p:cNvSpPr>
            <p:nvPr/>
          </p:nvSpPr>
          <p:spPr bwMode="auto">
            <a:xfrm>
              <a:off x="2948" y="1421"/>
              <a:ext cx="37" cy="1207"/>
            </a:xfrm>
            <a:custGeom>
              <a:avLst/>
              <a:gdLst>
                <a:gd name="T0" fmla="*/ 29 w 30"/>
                <a:gd name="T1" fmla="*/ 7 h 1164"/>
                <a:gd name="T2" fmla="*/ 29 w 30"/>
                <a:gd name="T3" fmla="*/ 29 h 1164"/>
                <a:gd name="T4" fmla="*/ 29 w 30"/>
                <a:gd name="T5" fmla="*/ 58 h 1164"/>
                <a:gd name="T6" fmla="*/ 27 w 30"/>
                <a:gd name="T7" fmla="*/ 96 h 1164"/>
                <a:gd name="T8" fmla="*/ 27 w 30"/>
                <a:gd name="T9" fmla="*/ 142 h 1164"/>
                <a:gd name="T10" fmla="*/ 27 w 30"/>
                <a:gd name="T11" fmla="*/ 194 h 1164"/>
                <a:gd name="T12" fmla="*/ 25 w 30"/>
                <a:gd name="T13" fmla="*/ 251 h 1164"/>
                <a:gd name="T14" fmla="*/ 25 w 30"/>
                <a:gd name="T15" fmla="*/ 311 h 1164"/>
                <a:gd name="T16" fmla="*/ 23 w 30"/>
                <a:gd name="T17" fmla="*/ 370 h 1164"/>
                <a:gd name="T18" fmla="*/ 23 w 30"/>
                <a:gd name="T19" fmla="*/ 432 h 1164"/>
                <a:gd name="T20" fmla="*/ 23 w 30"/>
                <a:gd name="T21" fmla="*/ 490 h 1164"/>
                <a:gd name="T22" fmla="*/ 23 w 30"/>
                <a:gd name="T23" fmla="*/ 548 h 1164"/>
                <a:gd name="T24" fmla="*/ 23 w 30"/>
                <a:gd name="T25" fmla="*/ 603 h 1164"/>
                <a:gd name="T26" fmla="*/ 23 w 30"/>
                <a:gd name="T27" fmla="*/ 650 h 1164"/>
                <a:gd name="T28" fmla="*/ 23 w 30"/>
                <a:gd name="T29" fmla="*/ 694 h 1164"/>
                <a:gd name="T30" fmla="*/ 23 w 30"/>
                <a:gd name="T31" fmla="*/ 728 h 1164"/>
                <a:gd name="T32" fmla="*/ 23 w 30"/>
                <a:gd name="T33" fmla="*/ 763 h 1164"/>
                <a:gd name="T34" fmla="*/ 23 w 30"/>
                <a:gd name="T35" fmla="*/ 797 h 1164"/>
                <a:gd name="T36" fmla="*/ 23 w 30"/>
                <a:gd name="T37" fmla="*/ 833 h 1164"/>
                <a:gd name="T38" fmla="*/ 23 w 30"/>
                <a:gd name="T39" fmla="*/ 870 h 1164"/>
                <a:gd name="T40" fmla="*/ 23 w 30"/>
                <a:gd name="T41" fmla="*/ 906 h 1164"/>
                <a:gd name="T42" fmla="*/ 21 w 30"/>
                <a:gd name="T43" fmla="*/ 942 h 1164"/>
                <a:gd name="T44" fmla="*/ 21 w 30"/>
                <a:gd name="T45" fmla="*/ 977 h 1164"/>
                <a:gd name="T46" fmla="*/ 21 w 30"/>
                <a:gd name="T47" fmla="*/ 1011 h 1164"/>
                <a:gd name="T48" fmla="*/ 21 w 30"/>
                <a:gd name="T49" fmla="*/ 1042 h 1164"/>
                <a:gd name="T50" fmla="*/ 21 w 30"/>
                <a:gd name="T51" fmla="*/ 1069 h 1164"/>
                <a:gd name="T52" fmla="*/ 21 w 30"/>
                <a:gd name="T53" fmla="*/ 1095 h 1164"/>
                <a:gd name="T54" fmla="*/ 20 w 30"/>
                <a:gd name="T55" fmla="*/ 1117 h 1164"/>
                <a:gd name="T56" fmla="*/ 20 w 30"/>
                <a:gd name="T57" fmla="*/ 1135 h 1164"/>
                <a:gd name="T58" fmla="*/ 20 w 30"/>
                <a:gd name="T59" fmla="*/ 1149 h 1164"/>
                <a:gd name="T60" fmla="*/ 0 w 30"/>
                <a:gd name="T61" fmla="*/ 1164 h 1164"/>
                <a:gd name="T62" fmla="*/ 0 w 30"/>
                <a:gd name="T63" fmla="*/ 1157 h 1164"/>
                <a:gd name="T64" fmla="*/ 0 w 30"/>
                <a:gd name="T65" fmla="*/ 1138 h 1164"/>
                <a:gd name="T66" fmla="*/ 0 w 30"/>
                <a:gd name="T67" fmla="*/ 1109 h 1164"/>
                <a:gd name="T68" fmla="*/ 1 w 30"/>
                <a:gd name="T69" fmla="*/ 1071 h 1164"/>
                <a:gd name="T70" fmla="*/ 1 w 30"/>
                <a:gd name="T71" fmla="*/ 1026 h 1164"/>
                <a:gd name="T72" fmla="*/ 1 w 30"/>
                <a:gd name="T73" fmla="*/ 973 h 1164"/>
                <a:gd name="T74" fmla="*/ 3 w 30"/>
                <a:gd name="T75" fmla="*/ 917 h 1164"/>
                <a:gd name="T76" fmla="*/ 3 w 30"/>
                <a:gd name="T77" fmla="*/ 855 h 1164"/>
                <a:gd name="T78" fmla="*/ 3 w 30"/>
                <a:gd name="T79" fmla="*/ 792 h 1164"/>
                <a:gd name="T80" fmla="*/ 3 w 30"/>
                <a:gd name="T81" fmla="*/ 726 h 1164"/>
                <a:gd name="T82" fmla="*/ 3 w 30"/>
                <a:gd name="T83" fmla="*/ 661 h 1164"/>
                <a:gd name="T84" fmla="*/ 5 w 30"/>
                <a:gd name="T85" fmla="*/ 597 h 1164"/>
                <a:gd name="T86" fmla="*/ 5 w 30"/>
                <a:gd name="T87" fmla="*/ 536 h 1164"/>
                <a:gd name="T88" fmla="*/ 5 w 30"/>
                <a:gd name="T89" fmla="*/ 479 h 1164"/>
                <a:gd name="T90" fmla="*/ 5 w 30"/>
                <a:gd name="T91" fmla="*/ 427 h 1164"/>
                <a:gd name="T92" fmla="*/ 5 w 30"/>
                <a:gd name="T93" fmla="*/ 381 h 1164"/>
                <a:gd name="T94" fmla="*/ 5 w 30"/>
                <a:gd name="T95" fmla="*/ 340 h 1164"/>
                <a:gd name="T96" fmla="*/ 5 w 30"/>
                <a:gd name="T97" fmla="*/ 301 h 1164"/>
                <a:gd name="T98" fmla="*/ 5 w 30"/>
                <a:gd name="T99" fmla="*/ 263 h 1164"/>
                <a:gd name="T100" fmla="*/ 7 w 30"/>
                <a:gd name="T101" fmla="*/ 227 h 1164"/>
                <a:gd name="T102" fmla="*/ 7 w 30"/>
                <a:gd name="T103" fmla="*/ 193 h 1164"/>
                <a:gd name="T104" fmla="*/ 7 w 30"/>
                <a:gd name="T105" fmla="*/ 162 h 1164"/>
                <a:gd name="T106" fmla="*/ 7 w 30"/>
                <a:gd name="T107" fmla="*/ 133 h 1164"/>
                <a:gd name="T108" fmla="*/ 7 w 30"/>
                <a:gd name="T109" fmla="*/ 107 h 1164"/>
                <a:gd name="T110" fmla="*/ 7 w 30"/>
                <a:gd name="T111" fmla="*/ 82 h 1164"/>
                <a:gd name="T112" fmla="*/ 7 w 30"/>
                <a:gd name="T113" fmla="*/ 62 h 1164"/>
                <a:gd name="T114" fmla="*/ 7 w 30"/>
                <a:gd name="T115" fmla="*/ 42 h 1164"/>
                <a:gd name="T116" fmla="*/ 9 w 30"/>
                <a:gd name="T117" fmla="*/ 27 h 1164"/>
                <a:gd name="T118" fmla="*/ 9 w 30"/>
                <a:gd name="T119" fmla="*/ 15 h 1164"/>
                <a:gd name="T120" fmla="*/ 9 w 30"/>
                <a:gd name="T121" fmla="*/ 0 h 1164"/>
                <a:gd name="T122" fmla="*/ 30 w 30"/>
                <a:gd name="T123" fmla="*/ 0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"/>
                <a:gd name="T187" fmla="*/ 0 h 1164"/>
                <a:gd name="T188" fmla="*/ 30 w 30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" h="1164">
                  <a:moveTo>
                    <a:pt x="30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22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42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67"/>
                  </a:lnTo>
                  <a:lnTo>
                    <a:pt x="29" y="76"/>
                  </a:lnTo>
                  <a:lnTo>
                    <a:pt x="29" y="87"/>
                  </a:lnTo>
                  <a:lnTo>
                    <a:pt x="27" y="96"/>
                  </a:lnTo>
                  <a:lnTo>
                    <a:pt x="27" y="107"/>
                  </a:lnTo>
                  <a:lnTo>
                    <a:pt x="27" y="118"/>
                  </a:lnTo>
                  <a:lnTo>
                    <a:pt x="27" y="131"/>
                  </a:lnTo>
                  <a:lnTo>
                    <a:pt x="27" y="142"/>
                  </a:lnTo>
                  <a:lnTo>
                    <a:pt x="27" y="154"/>
                  </a:lnTo>
                  <a:lnTo>
                    <a:pt x="27" y="167"/>
                  </a:lnTo>
                  <a:lnTo>
                    <a:pt x="27" y="182"/>
                  </a:lnTo>
                  <a:lnTo>
                    <a:pt x="27" y="194"/>
                  </a:lnTo>
                  <a:lnTo>
                    <a:pt x="27" y="209"/>
                  </a:lnTo>
                  <a:lnTo>
                    <a:pt x="25" y="222"/>
                  </a:lnTo>
                  <a:lnTo>
                    <a:pt x="25" y="236"/>
                  </a:lnTo>
                  <a:lnTo>
                    <a:pt x="25" y="251"/>
                  </a:lnTo>
                  <a:lnTo>
                    <a:pt x="25" y="265"/>
                  </a:lnTo>
                  <a:lnTo>
                    <a:pt x="25" y="280"/>
                  </a:lnTo>
                  <a:lnTo>
                    <a:pt x="25" y="296"/>
                  </a:lnTo>
                  <a:lnTo>
                    <a:pt x="25" y="311"/>
                  </a:lnTo>
                  <a:lnTo>
                    <a:pt x="25" y="325"/>
                  </a:lnTo>
                  <a:lnTo>
                    <a:pt x="25" y="340"/>
                  </a:lnTo>
                  <a:lnTo>
                    <a:pt x="25" y="356"/>
                  </a:lnTo>
                  <a:lnTo>
                    <a:pt x="23" y="370"/>
                  </a:lnTo>
                  <a:lnTo>
                    <a:pt x="23" y="385"/>
                  </a:lnTo>
                  <a:lnTo>
                    <a:pt x="23" y="401"/>
                  </a:lnTo>
                  <a:lnTo>
                    <a:pt x="23" y="416"/>
                  </a:lnTo>
                  <a:lnTo>
                    <a:pt x="23" y="432"/>
                  </a:lnTo>
                  <a:lnTo>
                    <a:pt x="23" y="447"/>
                  </a:lnTo>
                  <a:lnTo>
                    <a:pt x="23" y="461"/>
                  </a:lnTo>
                  <a:lnTo>
                    <a:pt x="23" y="476"/>
                  </a:lnTo>
                  <a:lnTo>
                    <a:pt x="23" y="490"/>
                  </a:lnTo>
                  <a:lnTo>
                    <a:pt x="23" y="505"/>
                  </a:lnTo>
                  <a:lnTo>
                    <a:pt x="23" y="521"/>
                  </a:lnTo>
                  <a:lnTo>
                    <a:pt x="23" y="536"/>
                  </a:lnTo>
                  <a:lnTo>
                    <a:pt x="23" y="548"/>
                  </a:lnTo>
                  <a:lnTo>
                    <a:pt x="23" y="563"/>
                  </a:lnTo>
                  <a:lnTo>
                    <a:pt x="23" y="576"/>
                  </a:lnTo>
                  <a:lnTo>
                    <a:pt x="23" y="590"/>
                  </a:lnTo>
                  <a:lnTo>
                    <a:pt x="23" y="603"/>
                  </a:lnTo>
                  <a:lnTo>
                    <a:pt x="23" y="616"/>
                  </a:lnTo>
                  <a:lnTo>
                    <a:pt x="23" y="626"/>
                  </a:lnTo>
                  <a:lnTo>
                    <a:pt x="23" y="639"/>
                  </a:lnTo>
                  <a:lnTo>
                    <a:pt x="23" y="650"/>
                  </a:lnTo>
                  <a:lnTo>
                    <a:pt x="23" y="663"/>
                  </a:lnTo>
                  <a:lnTo>
                    <a:pt x="23" y="674"/>
                  </a:lnTo>
                  <a:lnTo>
                    <a:pt x="23" y="685"/>
                  </a:lnTo>
                  <a:lnTo>
                    <a:pt x="23" y="694"/>
                  </a:lnTo>
                  <a:lnTo>
                    <a:pt x="23" y="703"/>
                  </a:lnTo>
                  <a:lnTo>
                    <a:pt x="23" y="712"/>
                  </a:lnTo>
                  <a:lnTo>
                    <a:pt x="23" y="721"/>
                  </a:lnTo>
                  <a:lnTo>
                    <a:pt x="23" y="728"/>
                  </a:lnTo>
                  <a:lnTo>
                    <a:pt x="23" y="735"/>
                  </a:lnTo>
                  <a:lnTo>
                    <a:pt x="23" y="744"/>
                  </a:lnTo>
                  <a:lnTo>
                    <a:pt x="23" y="754"/>
                  </a:lnTo>
                  <a:lnTo>
                    <a:pt x="23" y="763"/>
                  </a:lnTo>
                  <a:lnTo>
                    <a:pt x="23" y="770"/>
                  </a:lnTo>
                  <a:lnTo>
                    <a:pt x="23" y="779"/>
                  </a:lnTo>
                  <a:lnTo>
                    <a:pt x="23" y="788"/>
                  </a:lnTo>
                  <a:lnTo>
                    <a:pt x="23" y="797"/>
                  </a:lnTo>
                  <a:lnTo>
                    <a:pt x="23" y="806"/>
                  </a:lnTo>
                  <a:lnTo>
                    <a:pt x="23" y="815"/>
                  </a:lnTo>
                  <a:lnTo>
                    <a:pt x="23" y="824"/>
                  </a:lnTo>
                  <a:lnTo>
                    <a:pt x="23" y="833"/>
                  </a:lnTo>
                  <a:lnTo>
                    <a:pt x="23" y="843"/>
                  </a:lnTo>
                  <a:lnTo>
                    <a:pt x="23" y="852"/>
                  </a:lnTo>
                  <a:lnTo>
                    <a:pt x="23" y="861"/>
                  </a:lnTo>
                  <a:lnTo>
                    <a:pt x="23" y="870"/>
                  </a:lnTo>
                  <a:lnTo>
                    <a:pt x="23" y="879"/>
                  </a:lnTo>
                  <a:lnTo>
                    <a:pt x="23" y="888"/>
                  </a:lnTo>
                  <a:lnTo>
                    <a:pt x="23" y="897"/>
                  </a:lnTo>
                  <a:lnTo>
                    <a:pt x="23" y="906"/>
                  </a:lnTo>
                  <a:lnTo>
                    <a:pt x="23" y="915"/>
                  </a:lnTo>
                  <a:lnTo>
                    <a:pt x="23" y="924"/>
                  </a:lnTo>
                  <a:lnTo>
                    <a:pt x="23" y="933"/>
                  </a:lnTo>
                  <a:lnTo>
                    <a:pt x="21" y="942"/>
                  </a:lnTo>
                  <a:lnTo>
                    <a:pt x="21" y="951"/>
                  </a:lnTo>
                  <a:lnTo>
                    <a:pt x="21" y="961"/>
                  </a:lnTo>
                  <a:lnTo>
                    <a:pt x="21" y="970"/>
                  </a:lnTo>
                  <a:lnTo>
                    <a:pt x="21" y="977"/>
                  </a:lnTo>
                  <a:lnTo>
                    <a:pt x="21" y="986"/>
                  </a:lnTo>
                  <a:lnTo>
                    <a:pt x="21" y="995"/>
                  </a:lnTo>
                  <a:lnTo>
                    <a:pt x="21" y="1004"/>
                  </a:lnTo>
                  <a:lnTo>
                    <a:pt x="21" y="1011"/>
                  </a:lnTo>
                  <a:lnTo>
                    <a:pt x="21" y="1019"/>
                  </a:lnTo>
                  <a:lnTo>
                    <a:pt x="21" y="1026"/>
                  </a:lnTo>
                  <a:lnTo>
                    <a:pt x="21" y="1035"/>
                  </a:lnTo>
                  <a:lnTo>
                    <a:pt x="21" y="1042"/>
                  </a:lnTo>
                  <a:lnTo>
                    <a:pt x="21" y="1050"/>
                  </a:lnTo>
                  <a:lnTo>
                    <a:pt x="21" y="1057"/>
                  </a:lnTo>
                  <a:lnTo>
                    <a:pt x="21" y="1064"/>
                  </a:lnTo>
                  <a:lnTo>
                    <a:pt x="21" y="1069"/>
                  </a:lnTo>
                  <a:lnTo>
                    <a:pt x="21" y="1077"/>
                  </a:lnTo>
                  <a:lnTo>
                    <a:pt x="21" y="1084"/>
                  </a:lnTo>
                  <a:lnTo>
                    <a:pt x="21" y="1089"/>
                  </a:lnTo>
                  <a:lnTo>
                    <a:pt x="21" y="1095"/>
                  </a:lnTo>
                  <a:lnTo>
                    <a:pt x="21" y="1100"/>
                  </a:lnTo>
                  <a:lnTo>
                    <a:pt x="21" y="1106"/>
                  </a:lnTo>
                  <a:lnTo>
                    <a:pt x="21" y="1113"/>
                  </a:lnTo>
                  <a:lnTo>
                    <a:pt x="20" y="1117"/>
                  </a:lnTo>
                  <a:lnTo>
                    <a:pt x="20" y="1122"/>
                  </a:lnTo>
                  <a:lnTo>
                    <a:pt x="20" y="1126"/>
                  </a:lnTo>
                  <a:lnTo>
                    <a:pt x="20" y="1131"/>
                  </a:lnTo>
                  <a:lnTo>
                    <a:pt x="20" y="1135"/>
                  </a:lnTo>
                  <a:lnTo>
                    <a:pt x="20" y="1138"/>
                  </a:lnTo>
                  <a:lnTo>
                    <a:pt x="20" y="1142"/>
                  </a:lnTo>
                  <a:lnTo>
                    <a:pt x="20" y="1146"/>
                  </a:lnTo>
                  <a:lnTo>
                    <a:pt x="20" y="1149"/>
                  </a:lnTo>
                  <a:lnTo>
                    <a:pt x="20" y="1153"/>
                  </a:lnTo>
                  <a:lnTo>
                    <a:pt x="20" y="1157"/>
                  </a:lnTo>
                  <a:lnTo>
                    <a:pt x="0" y="1164"/>
                  </a:lnTo>
                  <a:lnTo>
                    <a:pt x="0" y="1162"/>
                  </a:lnTo>
                  <a:lnTo>
                    <a:pt x="0" y="1158"/>
                  </a:lnTo>
                  <a:lnTo>
                    <a:pt x="0" y="1157"/>
                  </a:lnTo>
                  <a:lnTo>
                    <a:pt x="0" y="1153"/>
                  </a:lnTo>
                  <a:lnTo>
                    <a:pt x="0" y="1148"/>
                  </a:lnTo>
                  <a:lnTo>
                    <a:pt x="0" y="1144"/>
                  </a:lnTo>
                  <a:lnTo>
                    <a:pt x="0" y="1138"/>
                  </a:lnTo>
                  <a:lnTo>
                    <a:pt x="0" y="1131"/>
                  </a:lnTo>
                  <a:lnTo>
                    <a:pt x="0" y="1124"/>
                  </a:lnTo>
                  <a:lnTo>
                    <a:pt x="0" y="1117"/>
                  </a:lnTo>
                  <a:lnTo>
                    <a:pt x="0" y="1109"/>
                  </a:lnTo>
                  <a:lnTo>
                    <a:pt x="0" y="1100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1" y="1071"/>
                  </a:lnTo>
                  <a:lnTo>
                    <a:pt x="1" y="1060"/>
                  </a:lnTo>
                  <a:lnTo>
                    <a:pt x="1" y="1050"/>
                  </a:lnTo>
                  <a:lnTo>
                    <a:pt x="1" y="1037"/>
                  </a:lnTo>
                  <a:lnTo>
                    <a:pt x="1" y="1026"/>
                  </a:lnTo>
                  <a:lnTo>
                    <a:pt x="1" y="1013"/>
                  </a:lnTo>
                  <a:lnTo>
                    <a:pt x="1" y="1000"/>
                  </a:lnTo>
                  <a:lnTo>
                    <a:pt x="1" y="986"/>
                  </a:lnTo>
                  <a:lnTo>
                    <a:pt x="1" y="973"/>
                  </a:lnTo>
                  <a:lnTo>
                    <a:pt x="1" y="959"/>
                  </a:lnTo>
                  <a:lnTo>
                    <a:pt x="1" y="946"/>
                  </a:lnTo>
                  <a:lnTo>
                    <a:pt x="1" y="930"/>
                  </a:lnTo>
                  <a:lnTo>
                    <a:pt x="3" y="917"/>
                  </a:lnTo>
                  <a:lnTo>
                    <a:pt x="3" y="901"/>
                  </a:lnTo>
                  <a:lnTo>
                    <a:pt x="3" y="886"/>
                  </a:lnTo>
                  <a:lnTo>
                    <a:pt x="3" y="870"/>
                  </a:lnTo>
                  <a:lnTo>
                    <a:pt x="3" y="855"/>
                  </a:lnTo>
                  <a:lnTo>
                    <a:pt x="3" y="839"/>
                  </a:lnTo>
                  <a:lnTo>
                    <a:pt x="3" y="823"/>
                  </a:lnTo>
                  <a:lnTo>
                    <a:pt x="3" y="806"/>
                  </a:lnTo>
                  <a:lnTo>
                    <a:pt x="3" y="792"/>
                  </a:lnTo>
                  <a:lnTo>
                    <a:pt x="3" y="775"/>
                  </a:lnTo>
                  <a:lnTo>
                    <a:pt x="3" y="759"/>
                  </a:lnTo>
                  <a:lnTo>
                    <a:pt x="3" y="743"/>
                  </a:lnTo>
                  <a:lnTo>
                    <a:pt x="3" y="726"/>
                  </a:lnTo>
                  <a:lnTo>
                    <a:pt x="3" y="710"/>
                  </a:lnTo>
                  <a:lnTo>
                    <a:pt x="3" y="694"/>
                  </a:lnTo>
                  <a:lnTo>
                    <a:pt x="3" y="676"/>
                  </a:lnTo>
                  <a:lnTo>
                    <a:pt x="3" y="661"/>
                  </a:lnTo>
                  <a:lnTo>
                    <a:pt x="3" y="645"/>
                  </a:lnTo>
                  <a:lnTo>
                    <a:pt x="3" y="628"/>
                  </a:lnTo>
                  <a:lnTo>
                    <a:pt x="3" y="612"/>
                  </a:lnTo>
                  <a:lnTo>
                    <a:pt x="5" y="597"/>
                  </a:lnTo>
                  <a:lnTo>
                    <a:pt x="5" y="581"/>
                  </a:lnTo>
                  <a:lnTo>
                    <a:pt x="5" y="565"/>
                  </a:lnTo>
                  <a:lnTo>
                    <a:pt x="5" y="550"/>
                  </a:lnTo>
                  <a:lnTo>
                    <a:pt x="5" y="536"/>
                  </a:lnTo>
                  <a:lnTo>
                    <a:pt x="5" y="521"/>
                  </a:lnTo>
                  <a:lnTo>
                    <a:pt x="5" y="507"/>
                  </a:lnTo>
                  <a:lnTo>
                    <a:pt x="5" y="492"/>
                  </a:lnTo>
                  <a:lnTo>
                    <a:pt x="5" y="479"/>
                  </a:lnTo>
                  <a:lnTo>
                    <a:pt x="5" y="465"/>
                  </a:lnTo>
                  <a:lnTo>
                    <a:pt x="5" y="452"/>
                  </a:lnTo>
                  <a:lnTo>
                    <a:pt x="5" y="439"/>
                  </a:lnTo>
                  <a:lnTo>
                    <a:pt x="5" y="427"/>
                  </a:lnTo>
                  <a:lnTo>
                    <a:pt x="5" y="414"/>
                  </a:lnTo>
                  <a:lnTo>
                    <a:pt x="5" y="403"/>
                  </a:lnTo>
                  <a:lnTo>
                    <a:pt x="5" y="392"/>
                  </a:lnTo>
                  <a:lnTo>
                    <a:pt x="5" y="381"/>
                  </a:lnTo>
                  <a:lnTo>
                    <a:pt x="5" y="370"/>
                  </a:lnTo>
                  <a:lnTo>
                    <a:pt x="5" y="361"/>
                  </a:lnTo>
                  <a:lnTo>
                    <a:pt x="5" y="351"/>
                  </a:lnTo>
                  <a:lnTo>
                    <a:pt x="5" y="340"/>
                  </a:lnTo>
                  <a:lnTo>
                    <a:pt x="5" y="331"/>
                  </a:lnTo>
                  <a:lnTo>
                    <a:pt x="5" y="320"/>
                  </a:lnTo>
                  <a:lnTo>
                    <a:pt x="5" y="311"/>
                  </a:lnTo>
                  <a:lnTo>
                    <a:pt x="5" y="301"/>
                  </a:lnTo>
                  <a:lnTo>
                    <a:pt x="5" y="291"/>
                  </a:lnTo>
                  <a:lnTo>
                    <a:pt x="5" y="282"/>
                  </a:lnTo>
                  <a:lnTo>
                    <a:pt x="5" y="272"/>
                  </a:lnTo>
                  <a:lnTo>
                    <a:pt x="5" y="263"/>
                  </a:lnTo>
                  <a:lnTo>
                    <a:pt x="5" y="252"/>
                  </a:lnTo>
                  <a:lnTo>
                    <a:pt x="5" y="245"/>
                  </a:lnTo>
                  <a:lnTo>
                    <a:pt x="5" y="236"/>
                  </a:lnTo>
                  <a:lnTo>
                    <a:pt x="7" y="227"/>
                  </a:lnTo>
                  <a:lnTo>
                    <a:pt x="7" y="218"/>
                  </a:lnTo>
                  <a:lnTo>
                    <a:pt x="7" y="211"/>
                  </a:lnTo>
                  <a:lnTo>
                    <a:pt x="7" y="202"/>
                  </a:lnTo>
                  <a:lnTo>
                    <a:pt x="7" y="193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7" y="169"/>
                  </a:lnTo>
                  <a:lnTo>
                    <a:pt x="7" y="162"/>
                  </a:lnTo>
                  <a:lnTo>
                    <a:pt x="7" y="154"/>
                  </a:lnTo>
                  <a:lnTo>
                    <a:pt x="7" y="147"/>
                  </a:lnTo>
                  <a:lnTo>
                    <a:pt x="7" y="140"/>
                  </a:lnTo>
                  <a:lnTo>
                    <a:pt x="7" y="133"/>
                  </a:lnTo>
                  <a:lnTo>
                    <a:pt x="7" y="125"/>
                  </a:lnTo>
                  <a:lnTo>
                    <a:pt x="7" y="120"/>
                  </a:lnTo>
                  <a:lnTo>
                    <a:pt x="7" y="113"/>
                  </a:lnTo>
                  <a:lnTo>
                    <a:pt x="7" y="107"/>
                  </a:lnTo>
                  <a:lnTo>
                    <a:pt x="7" y="100"/>
                  </a:lnTo>
                  <a:lnTo>
                    <a:pt x="7" y="93"/>
                  </a:lnTo>
                  <a:lnTo>
                    <a:pt x="7" y="87"/>
                  </a:lnTo>
                  <a:lnTo>
                    <a:pt x="7" y="82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7" y="31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9" y="20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2"/>
                  </a:lnTo>
                  <a:lnTo>
                    <a:pt x="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5" name="Freeform 26"/>
            <p:cNvSpPr>
              <a:spLocks/>
            </p:cNvSpPr>
            <p:nvPr/>
          </p:nvSpPr>
          <p:spPr bwMode="auto">
            <a:xfrm>
              <a:off x="2229" y="1444"/>
              <a:ext cx="33" cy="1198"/>
            </a:xfrm>
            <a:custGeom>
              <a:avLst/>
              <a:gdLst>
                <a:gd name="T0" fmla="*/ 26 w 27"/>
                <a:gd name="T1" fmla="*/ 9 h 1156"/>
                <a:gd name="T2" fmla="*/ 26 w 27"/>
                <a:gd name="T3" fmla="*/ 29 h 1156"/>
                <a:gd name="T4" fmla="*/ 26 w 27"/>
                <a:gd name="T5" fmla="*/ 58 h 1156"/>
                <a:gd name="T6" fmla="*/ 26 w 27"/>
                <a:gd name="T7" fmla="*/ 98 h 1156"/>
                <a:gd name="T8" fmla="*/ 24 w 27"/>
                <a:gd name="T9" fmla="*/ 143 h 1156"/>
                <a:gd name="T10" fmla="*/ 24 w 27"/>
                <a:gd name="T11" fmla="*/ 194 h 1156"/>
                <a:gd name="T12" fmla="*/ 24 w 27"/>
                <a:gd name="T13" fmla="*/ 250 h 1156"/>
                <a:gd name="T14" fmla="*/ 24 w 27"/>
                <a:gd name="T15" fmla="*/ 310 h 1156"/>
                <a:gd name="T16" fmla="*/ 22 w 27"/>
                <a:gd name="T17" fmla="*/ 370 h 1156"/>
                <a:gd name="T18" fmla="*/ 22 w 27"/>
                <a:gd name="T19" fmla="*/ 432 h 1156"/>
                <a:gd name="T20" fmla="*/ 22 w 27"/>
                <a:gd name="T21" fmla="*/ 492 h 1156"/>
                <a:gd name="T22" fmla="*/ 22 w 27"/>
                <a:gd name="T23" fmla="*/ 550 h 1156"/>
                <a:gd name="T24" fmla="*/ 22 w 27"/>
                <a:gd name="T25" fmla="*/ 603 h 1156"/>
                <a:gd name="T26" fmla="*/ 22 w 27"/>
                <a:gd name="T27" fmla="*/ 654 h 1156"/>
                <a:gd name="T28" fmla="*/ 24 w 27"/>
                <a:gd name="T29" fmla="*/ 695 h 1156"/>
                <a:gd name="T30" fmla="*/ 26 w 27"/>
                <a:gd name="T31" fmla="*/ 732 h 1156"/>
                <a:gd name="T32" fmla="*/ 26 w 27"/>
                <a:gd name="T33" fmla="*/ 764 h 1156"/>
                <a:gd name="T34" fmla="*/ 26 w 27"/>
                <a:gd name="T35" fmla="*/ 799 h 1156"/>
                <a:gd name="T36" fmla="*/ 26 w 27"/>
                <a:gd name="T37" fmla="*/ 835 h 1156"/>
                <a:gd name="T38" fmla="*/ 27 w 27"/>
                <a:gd name="T39" fmla="*/ 871 h 1156"/>
                <a:gd name="T40" fmla="*/ 27 w 27"/>
                <a:gd name="T41" fmla="*/ 908 h 1156"/>
                <a:gd name="T42" fmla="*/ 27 w 27"/>
                <a:gd name="T43" fmla="*/ 944 h 1156"/>
                <a:gd name="T44" fmla="*/ 27 w 27"/>
                <a:gd name="T45" fmla="*/ 978 h 1156"/>
                <a:gd name="T46" fmla="*/ 26 w 27"/>
                <a:gd name="T47" fmla="*/ 1011 h 1156"/>
                <a:gd name="T48" fmla="*/ 26 w 27"/>
                <a:gd name="T49" fmla="*/ 1042 h 1156"/>
                <a:gd name="T50" fmla="*/ 26 w 27"/>
                <a:gd name="T51" fmla="*/ 1069 h 1156"/>
                <a:gd name="T52" fmla="*/ 26 w 27"/>
                <a:gd name="T53" fmla="*/ 1095 h 1156"/>
                <a:gd name="T54" fmla="*/ 26 w 27"/>
                <a:gd name="T55" fmla="*/ 1116 h 1156"/>
                <a:gd name="T56" fmla="*/ 26 w 27"/>
                <a:gd name="T57" fmla="*/ 1133 h 1156"/>
                <a:gd name="T58" fmla="*/ 26 w 27"/>
                <a:gd name="T59" fmla="*/ 1147 h 1156"/>
                <a:gd name="T60" fmla="*/ 6 w 27"/>
                <a:gd name="T61" fmla="*/ 1146 h 1156"/>
                <a:gd name="T62" fmla="*/ 6 w 27"/>
                <a:gd name="T63" fmla="*/ 1138 h 1156"/>
                <a:gd name="T64" fmla="*/ 6 w 27"/>
                <a:gd name="T65" fmla="*/ 1120 h 1156"/>
                <a:gd name="T66" fmla="*/ 4 w 27"/>
                <a:gd name="T67" fmla="*/ 1091 h 1156"/>
                <a:gd name="T68" fmla="*/ 4 w 27"/>
                <a:gd name="T69" fmla="*/ 1053 h 1156"/>
                <a:gd name="T70" fmla="*/ 4 w 27"/>
                <a:gd name="T71" fmla="*/ 1006 h 1156"/>
                <a:gd name="T72" fmla="*/ 4 w 27"/>
                <a:gd name="T73" fmla="*/ 951 h 1156"/>
                <a:gd name="T74" fmla="*/ 4 w 27"/>
                <a:gd name="T75" fmla="*/ 893 h 1156"/>
                <a:gd name="T76" fmla="*/ 4 w 27"/>
                <a:gd name="T77" fmla="*/ 831 h 1156"/>
                <a:gd name="T78" fmla="*/ 2 w 27"/>
                <a:gd name="T79" fmla="*/ 764 h 1156"/>
                <a:gd name="T80" fmla="*/ 2 w 27"/>
                <a:gd name="T81" fmla="*/ 699 h 1156"/>
                <a:gd name="T82" fmla="*/ 2 w 27"/>
                <a:gd name="T83" fmla="*/ 632 h 1156"/>
                <a:gd name="T84" fmla="*/ 2 w 27"/>
                <a:gd name="T85" fmla="*/ 566 h 1156"/>
                <a:gd name="T86" fmla="*/ 2 w 27"/>
                <a:gd name="T87" fmla="*/ 505 h 1156"/>
                <a:gd name="T88" fmla="*/ 0 w 27"/>
                <a:gd name="T89" fmla="*/ 447 h 1156"/>
                <a:gd name="T90" fmla="*/ 0 w 27"/>
                <a:gd name="T91" fmla="*/ 394 h 1156"/>
                <a:gd name="T92" fmla="*/ 0 w 27"/>
                <a:gd name="T93" fmla="*/ 348 h 1156"/>
                <a:gd name="T94" fmla="*/ 0 w 27"/>
                <a:gd name="T95" fmla="*/ 307 h 1156"/>
                <a:gd name="T96" fmla="*/ 0 w 27"/>
                <a:gd name="T97" fmla="*/ 270 h 1156"/>
                <a:gd name="T98" fmla="*/ 0 w 27"/>
                <a:gd name="T99" fmla="*/ 232 h 1156"/>
                <a:gd name="T100" fmla="*/ 0 w 27"/>
                <a:gd name="T101" fmla="*/ 200 h 1156"/>
                <a:gd name="T102" fmla="*/ 0 w 27"/>
                <a:gd name="T103" fmla="*/ 169 h 1156"/>
                <a:gd name="T104" fmla="*/ 0 w 27"/>
                <a:gd name="T105" fmla="*/ 140 h 1156"/>
                <a:gd name="T106" fmla="*/ 0 w 27"/>
                <a:gd name="T107" fmla="*/ 114 h 1156"/>
                <a:gd name="T108" fmla="*/ 0 w 27"/>
                <a:gd name="T109" fmla="*/ 91 h 1156"/>
                <a:gd name="T110" fmla="*/ 0 w 27"/>
                <a:gd name="T111" fmla="*/ 69 h 1156"/>
                <a:gd name="T112" fmla="*/ 0 w 27"/>
                <a:gd name="T113" fmla="*/ 51 h 1156"/>
                <a:gd name="T114" fmla="*/ 0 w 27"/>
                <a:gd name="T115" fmla="*/ 34 h 1156"/>
                <a:gd name="T116" fmla="*/ 0 w 27"/>
                <a:gd name="T117" fmla="*/ 22 h 1156"/>
                <a:gd name="T118" fmla="*/ 2 w 27"/>
                <a:gd name="T119" fmla="*/ 5 h 1156"/>
                <a:gd name="T120" fmla="*/ 27 w 27"/>
                <a:gd name="T121" fmla="*/ 0 h 1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"/>
                <a:gd name="T184" fmla="*/ 0 h 1156"/>
                <a:gd name="T185" fmla="*/ 27 w 27"/>
                <a:gd name="T186" fmla="*/ 1156 h 1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" h="1156">
                  <a:moveTo>
                    <a:pt x="27" y="0"/>
                  </a:moveTo>
                  <a:lnTo>
                    <a:pt x="26" y="0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1"/>
                  </a:lnTo>
                  <a:lnTo>
                    <a:pt x="26" y="58"/>
                  </a:lnTo>
                  <a:lnTo>
                    <a:pt x="26" y="69"/>
                  </a:lnTo>
                  <a:lnTo>
                    <a:pt x="26" y="78"/>
                  </a:lnTo>
                  <a:lnTo>
                    <a:pt x="26" y="87"/>
                  </a:lnTo>
                  <a:lnTo>
                    <a:pt x="26" y="98"/>
                  </a:lnTo>
                  <a:lnTo>
                    <a:pt x="26" y="109"/>
                  </a:lnTo>
                  <a:lnTo>
                    <a:pt x="26" y="118"/>
                  </a:lnTo>
                  <a:lnTo>
                    <a:pt x="26" y="131"/>
                  </a:lnTo>
                  <a:lnTo>
                    <a:pt x="24" y="143"/>
                  </a:lnTo>
                  <a:lnTo>
                    <a:pt x="24" y="156"/>
                  </a:lnTo>
                  <a:lnTo>
                    <a:pt x="24" y="169"/>
                  </a:lnTo>
                  <a:lnTo>
                    <a:pt x="24" y="181"/>
                  </a:lnTo>
                  <a:lnTo>
                    <a:pt x="24" y="194"/>
                  </a:lnTo>
                  <a:lnTo>
                    <a:pt x="24" y="209"/>
                  </a:lnTo>
                  <a:lnTo>
                    <a:pt x="24" y="221"/>
                  </a:lnTo>
                  <a:lnTo>
                    <a:pt x="24" y="238"/>
                  </a:lnTo>
                  <a:lnTo>
                    <a:pt x="24" y="250"/>
                  </a:lnTo>
                  <a:lnTo>
                    <a:pt x="24" y="265"/>
                  </a:lnTo>
                  <a:lnTo>
                    <a:pt x="24" y="279"/>
                  </a:lnTo>
                  <a:lnTo>
                    <a:pt x="24" y="296"/>
                  </a:lnTo>
                  <a:lnTo>
                    <a:pt x="24" y="310"/>
                  </a:lnTo>
                  <a:lnTo>
                    <a:pt x="24" y="325"/>
                  </a:lnTo>
                  <a:lnTo>
                    <a:pt x="24" y="341"/>
                  </a:lnTo>
                  <a:lnTo>
                    <a:pt x="24" y="356"/>
                  </a:lnTo>
                  <a:lnTo>
                    <a:pt x="22" y="370"/>
                  </a:lnTo>
                  <a:lnTo>
                    <a:pt x="22" y="387"/>
                  </a:lnTo>
                  <a:lnTo>
                    <a:pt x="22" y="401"/>
                  </a:lnTo>
                  <a:lnTo>
                    <a:pt x="22" y="417"/>
                  </a:lnTo>
                  <a:lnTo>
                    <a:pt x="22" y="432"/>
                  </a:lnTo>
                  <a:lnTo>
                    <a:pt x="22" y="447"/>
                  </a:lnTo>
                  <a:lnTo>
                    <a:pt x="22" y="461"/>
                  </a:lnTo>
                  <a:lnTo>
                    <a:pt x="22" y="477"/>
                  </a:lnTo>
                  <a:lnTo>
                    <a:pt x="22" y="492"/>
                  </a:lnTo>
                  <a:lnTo>
                    <a:pt x="22" y="506"/>
                  </a:lnTo>
                  <a:lnTo>
                    <a:pt x="22" y="521"/>
                  </a:lnTo>
                  <a:lnTo>
                    <a:pt x="22" y="535"/>
                  </a:lnTo>
                  <a:lnTo>
                    <a:pt x="22" y="550"/>
                  </a:lnTo>
                  <a:lnTo>
                    <a:pt x="22" y="563"/>
                  </a:lnTo>
                  <a:lnTo>
                    <a:pt x="22" y="577"/>
                  </a:lnTo>
                  <a:lnTo>
                    <a:pt x="22" y="592"/>
                  </a:lnTo>
                  <a:lnTo>
                    <a:pt x="22" y="603"/>
                  </a:lnTo>
                  <a:lnTo>
                    <a:pt x="22" y="617"/>
                  </a:lnTo>
                  <a:lnTo>
                    <a:pt x="22" y="630"/>
                  </a:lnTo>
                  <a:lnTo>
                    <a:pt x="22" y="643"/>
                  </a:lnTo>
                  <a:lnTo>
                    <a:pt x="22" y="654"/>
                  </a:lnTo>
                  <a:lnTo>
                    <a:pt x="22" y="664"/>
                  </a:lnTo>
                  <a:lnTo>
                    <a:pt x="22" y="675"/>
                  </a:lnTo>
                  <a:lnTo>
                    <a:pt x="24" y="686"/>
                  </a:lnTo>
                  <a:lnTo>
                    <a:pt x="24" y="695"/>
                  </a:lnTo>
                  <a:lnTo>
                    <a:pt x="24" y="704"/>
                  </a:lnTo>
                  <a:lnTo>
                    <a:pt x="24" y="713"/>
                  </a:lnTo>
                  <a:lnTo>
                    <a:pt x="26" y="722"/>
                  </a:lnTo>
                  <a:lnTo>
                    <a:pt x="26" y="732"/>
                  </a:lnTo>
                  <a:lnTo>
                    <a:pt x="26" y="739"/>
                  </a:lnTo>
                  <a:lnTo>
                    <a:pt x="26" y="748"/>
                  </a:lnTo>
                  <a:lnTo>
                    <a:pt x="26" y="755"/>
                  </a:lnTo>
                  <a:lnTo>
                    <a:pt x="26" y="764"/>
                  </a:lnTo>
                  <a:lnTo>
                    <a:pt x="26" y="773"/>
                  </a:lnTo>
                  <a:lnTo>
                    <a:pt x="26" y="782"/>
                  </a:lnTo>
                  <a:lnTo>
                    <a:pt x="26" y="791"/>
                  </a:lnTo>
                  <a:lnTo>
                    <a:pt x="26" y="799"/>
                  </a:lnTo>
                  <a:lnTo>
                    <a:pt x="26" y="808"/>
                  </a:lnTo>
                  <a:lnTo>
                    <a:pt x="26" y="817"/>
                  </a:lnTo>
                  <a:lnTo>
                    <a:pt x="26" y="826"/>
                  </a:lnTo>
                  <a:lnTo>
                    <a:pt x="26" y="835"/>
                  </a:lnTo>
                  <a:lnTo>
                    <a:pt x="26" y="844"/>
                  </a:lnTo>
                  <a:lnTo>
                    <a:pt x="26" y="853"/>
                  </a:lnTo>
                  <a:lnTo>
                    <a:pt x="27" y="862"/>
                  </a:lnTo>
                  <a:lnTo>
                    <a:pt x="27" y="871"/>
                  </a:lnTo>
                  <a:lnTo>
                    <a:pt x="27" y="880"/>
                  </a:lnTo>
                  <a:lnTo>
                    <a:pt x="27" y="890"/>
                  </a:lnTo>
                  <a:lnTo>
                    <a:pt x="27" y="899"/>
                  </a:lnTo>
                  <a:lnTo>
                    <a:pt x="27" y="908"/>
                  </a:lnTo>
                  <a:lnTo>
                    <a:pt x="27" y="917"/>
                  </a:lnTo>
                  <a:lnTo>
                    <a:pt x="27" y="926"/>
                  </a:lnTo>
                  <a:lnTo>
                    <a:pt x="27" y="935"/>
                  </a:lnTo>
                  <a:lnTo>
                    <a:pt x="27" y="944"/>
                  </a:lnTo>
                  <a:lnTo>
                    <a:pt x="27" y="953"/>
                  </a:lnTo>
                  <a:lnTo>
                    <a:pt x="27" y="960"/>
                  </a:lnTo>
                  <a:lnTo>
                    <a:pt x="27" y="969"/>
                  </a:lnTo>
                  <a:lnTo>
                    <a:pt x="27" y="978"/>
                  </a:lnTo>
                  <a:lnTo>
                    <a:pt x="27" y="986"/>
                  </a:lnTo>
                  <a:lnTo>
                    <a:pt x="27" y="995"/>
                  </a:lnTo>
                  <a:lnTo>
                    <a:pt x="27" y="1004"/>
                  </a:lnTo>
                  <a:lnTo>
                    <a:pt x="26" y="1011"/>
                  </a:lnTo>
                  <a:lnTo>
                    <a:pt x="26" y="1018"/>
                  </a:lnTo>
                  <a:lnTo>
                    <a:pt x="26" y="1028"/>
                  </a:lnTo>
                  <a:lnTo>
                    <a:pt x="26" y="1035"/>
                  </a:lnTo>
                  <a:lnTo>
                    <a:pt x="26" y="1042"/>
                  </a:lnTo>
                  <a:lnTo>
                    <a:pt x="26" y="1049"/>
                  </a:lnTo>
                  <a:lnTo>
                    <a:pt x="26" y="1057"/>
                  </a:lnTo>
                  <a:lnTo>
                    <a:pt x="26" y="1064"/>
                  </a:lnTo>
                  <a:lnTo>
                    <a:pt x="26" y="1069"/>
                  </a:lnTo>
                  <a:lnTo>
                    <a:pt x="26" y="1077"/>
                  </a:lnTo>
                  <a:lnTo>
                    <a:pt x="26" y="1084"/>
                  </a:lnTo>
                  <a:lnTo>
                    <a:pt x="26" y="1089"/>
                  </a:lnTo>
                  <a:lnTo>
                    <a:pt x="26" y="1095"/>
                  </a:lnTo>
                  <a:lnTo>
                    <a:pt x="26" y="1100"/>
                  </a:lnTo>
                  <a:lnTo>
                    <a:pt x="26" y="1106"/>
                  </a:lnTo>
                  <a:lnTo>
                    <a:pt x="26" y="1113"/>
                  </a:lnTo>
                  <a:lnTo>
                    <a:pt x="26" y="1116"/>
                  </a:lnTo>
                  <a:lnTo>
                    <a:pt x="26" y="1122"/>
                  </a:lnTo>
                  <a:lnTo>
                    <a:pt x="26" y="1126"/>
                  </a:lnTo>
                  <a:lnTo>
                    <a:pt x="26" y="1129"/>
                  </a:lnTo>
                  <a:lnTo>
                    <a:pt x="26" y="1133"/>
                  </a:lnTo>
                  <a:lnTo>
                    <a:pt x="26" y="1136"/>
                  </a:lnTo>
                  <a:lnTo>
                    <a:pt x="26" y="1140"/>
                  </a:lnTo>
                  <a:lnTo>
                    <a:pt x="26" y="1144"/>
                  </a:lnTo>
                  <a:lnTo>
                    <a:pt x="26" y="1147"/>
                  </a:lnTo>
                  <a:lnTo>
                    <a:pt x="26" y="1153"/>
                  </a:lnTo>
                  <a:lnTo>
                    <a:pt x="26" y="1155"/>
                  </a:lnTo>
                  <a:lnTo>
                    <a:pt x="26" y="1156"/>
                  </a:lnTo>
                  <a:lnTo>
                    <a:pt x="6" y="1146"/>
                  </a:lnTo>
                  <a:lnTo>
                    <a:pt x="6" y="1144"/>
                  </a:lnTo>
                  <a:lnTo>
                    <a:pt x="6" y="1142"/>
                  </a:lnTo>
                  <a:lnTo>
                    <a:pt x="6" y="1138"/>
                  </a:lnTo>
                  <a:lnTo>
                    <a:pt x="6" y="1135"/>
                  </a:lnTo>
                  <a:lnTo>
                    <a:pt x="6" y="1131"/>
                  </a:lnTo>
                  <a:lnTo>
                    <a:pt x="6" y="1126"/>
                  </a:lnTo>
                  <a:lnTo>
                    <a:pt x="6" y="1120"/>
                  </a:lnTo>
                  <a:lnTo>
                    <a:pt x="4" y="1113"/>
                  </a:lnTo>
                  <a:lnTo>
                    <a:pt x="4" y="1106"/>
                  </a:lnTo>
                  <a:lnTo>
                    <a:pt x="4" y="1098"/>
                  </a:lnTo>
                  <a:lnTo>
                    <a:pt x="4" y="1091"/>
                  </a:lnTo>
                  <a:lnTo>
                    <a:pt x="4" y="1082"/>
                  </a:lnTo>
                  <a:lnTo>
                    <a:pt x="4" y="1073"/>
                  </a:lnTo>
                  <a:lnTo>
                    <a:pt x="4" y="1062"/>
                  </a:lnTo>
                  <a:lnTo>
                    <a:pt x="4" y="1053"/>
                  </a:lnTo>
                  <a:lnTo>
                    <a:pt x="4" y="1040"/>
                  </a:lnTo>
                  <a:lnTo>
                    <a:pt x="4" y="1029"/>
                  </a:lnTo>
                  <a:lnTo>
                    <a:pt x="4" y="1017"/>
                  </a:lnTo>
                  <a:lnTo>
                    <a:pt x="4" y="1006"/>
                  </a:lnTo>
                  <a:lnTo>
                    <a:pt x="4" y="993"/>
                  </a:lnTo>
                  <a:lnTo>
                    <a:pt x="4" y="978"/>
                  </a:lnTo>
                  <a:lnTo>
                    <a:pt x="4" y="966"/>
                  </a:lnTo>
                  <a:lnTo>
                    <a:pt x="4" y="951"/>
                  </a:lnTo>
                  <a:lnTo>
                    <a:pt x="4" y="937"/>
                  </a:lnTo>
                  <a:lnTo>
                    <a:pt x="4" y="922"/>
                  </a:lnTo>
                  <a:lnTo>
                    <a:pt x="4" y="908"/>
                  </a:lnTo>
                  <a:lnTo>
                    <a:pt x="4" y="893"/>
                  </a:lnTo>
                  <a:lnTo>
                    <a:pt x="4" y="877"/>
                  </a:lnTo>
                  <a:lnTo>
                    <a:pt x="4" y="862"/>
                  </a:lnTo>
                  <a:lnTo>
                    <a:pt x="4" y="846"/>
                  </a:lnTo>
                  <a:lnTo>
                    <a:pt x="4" y="831"/>
                  </a:lnTo>
                  <a:lnTo>
                    <a:pt x="2" y="813"/>
                  </a:lnTo>
                  <a:lnTo>
                    <a:pt x="2" y="797"/>
                  </a:lnTo>
                  <a:lnTo>
                    <a:pt x="2" y="781"/>
                  </a:lnTo>
                  <a:lnTo>
                    <a:pt x="2" y="764"/>
                  </a:lnTo>
                  <a:lnTo>
                    <a:pt x="2" y="748"/>
                  </a:lnTo>
                  <a:lnTo>
                    <a:pt x="2" y="732"/>
                  </a:lnTo>
                  <a:lnTo>
                    <a:pt x="2" y="715"/>
                  </a:lnTo>
                  <a:lnTo>
                    <a:pt x="2" y="699"/>
                  </a:lnTo>
                  <a:lnTo>
                    <a:pt x="2" y="681"/>
                  </a:lnTo>
                  <a:lnTo>
                    <a:pt x="2" y="664"/>
                  </a:lnTo>
                  <a:lnTo>
                    <a:pt x="2" y="648"/>
                  </a:lnTo>
                  <a:lnTo>
                    <a:pt x="2" y="632"/>
                  </a:lnTo>
                  <a:lnTo>
                    <a:pt x="2" y="615"/>
                  </a:lnTo>
                  <a:lnTo>
                    <a:pt x="2" y="599"/>
                  </a:lnTo>
                  <a:lnTo>
                    <a:pt x="2" y="583"/>
                  </a:lnTo>
                  <a:lnTo>
                    <a:pt x="2" y="566"/>
                  </a:lnTo>
                  <a:lnTo>
                    <a:pt x="2" y="550"/>
                  </a:lnTo>
                  <a:lnTo>
                    <a:pt x="2" y="535"/>
                  </a:lnTo>
                  <a:lnTo>
                    <a:pt x="2" y="519"/>
                  </a:lnTo>
                  <a:lnTo>
                    <a:pt x="2" y="505"/>
                  </a:lnTo>
                  <a:lnTo>
                    <a:pt x="0" y="488"/>
                  </a:lnTo>
                  <a:lnTo>
                    <a:pt x="0" y="474"/>
                  </a:lnTo>
                  <a:lnTo>
                    <a:pt x="0" y="461"/>
                  </a:lnTo>
                  <a:lnTo>
                    <a:pt x="0" y="447"/>
                  </a:lnTo>
                  <a:lnTo>
                    <a:pt x="0" y="432"/>
                  </a:lnTo>
                  <a:lnTo>
                    <a:pt x="0" y="419"/>
                  </a:lnTo>
                  <a:lnTo>
                    <a:pt x="0" y="407"/>
                  </a:lnTo>
                  <a:lnTo>
                    <a:pt x="0" y="394"/>
                  </a:lnTo>
                  <a:lnTo>
                    <a:pt x="0" y="381"/>
                  </a:lnTo>
                  <a:lnTo>
                    <a:pt x="0" y="370"/>
                  </a:lnTo>
                  <a:lnTo>
                    <a:pt x="0" y="359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07"/>
                  </a:lnTo>
                  <a:lnTo>
                    <a:pt x="0" y="298"/>
                  </a:lnTo>
                  <a:lnTo>
                    <a:pt x="0" y="289"/>
                  </a:lnTo>
                  <a:lnTo>
                    <a:pt x="0" y="278"/>
                  </a:lnTo>
                  <a:lnTo>
                    <a:pt x="0" y="270"/>
                  </a:lnTo>
                  <a:lnTo>
                    <a:pt x="0" y="260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6" name="Freeform 27"/>
            <p:cNvSpPr>
              <a:spLocks/>
            </p:cNvSpPr>
            <p:nvPr/>
          </p:nvSpPr>
          <p:spPr bwMode="auto">
            <a:xfrm>
              <a:off x="2102" y="2498"/>
              <a:ext cx="1016" cy="156"/>
            </a:xfrm>
            <a:custGeom>
              <a:avLst/>
              <a:gdLst>
                <a:gd name="T0" fmla="*/ 0 w 819"/>
                <a:gd name="T1" fmla="*/ 29 h 150"/>
                <a:gd name="T2" fmla="*/ 2 w 819"/>
                <a:gd name="T3" fmla="*/ 47 h 150"/>
                <a:gd name="T4" fmla="*/ 7 w 819"/>
                <a:gd name="T5" fmla="*/ 63 h 150"/>
                <a:gd name="T6" fmla="*/ 22 w 819"/>
                <a:gd name="T7" fmla="*/ 85 h 150"/>
                <a:gd name="T8" fmla="*/ 40 w 819"/>
                <a:gd name="T9" fmla="*/ 103 h 150"/>
                <a:gd name="T10" fmla="*/ 54 w 819"/>
                <a:gd name="T11" fmla="*/ 116 h 150"/>
                <a:gd name="T12" fmla="*/ 76 w 819"/>
                <a:gd name="T13" fmla="*/ 127 h 150"/>
                <a:gd name="T14" fmla="*/ 111 w 819"/>
                <a:gd name="T15" fmla="*/ 134 h 150"/>
                <a:gd name="T16" fmla="*/ 154 w 819"/>
                <a:gd name="T17" fmla="*/ 141 h 150"/>
                <a:gd name="T18" fmla="*/ 207 w 819"/>
                <a:gd name="T19" fmla="*/ 145 h 150"/>
                <a:gd name="T20" fmla="*/ 265 w 819"/>
                <a:gd name="T21" fmla="*/ 149 h 150"/>
                <a:gd name="T22" fmla="*/ 327 w 819"/>
                <a:gd name="T23" fmla="*/ 149 h 150"/>
                <a:gd name="T24" fmla="*/ 390 w 819"/>
                <a:gd name="T25" fmla="*/ 149 h 150"/>
                <a:gd name="T26" fmla="*/ 454 w 819"/>
                <a:gd name="T27" fmla="*/ 147 h 150"/>
                <a:gd name="T28" fmla="*/ 516 w 819"/>
                <a:gd name="T29" fmla="*/ 145 h 150"/>
                <a:gd name="T30" fmla="*/ 572 w 819"/>
                <a:gd name="T31" fmla="*/ 141 h 150"/>
                <a:gd name="T32" fmla="*/ 621 w 819"/>
                <a:gd name="T33" fmla="*/ 138 h 150"/>
                <a:gd name="T34" fmla="*/ 663 w 819"/>
                <a:gd name="T35" fmla="*/ 134 h 150"/>
                <a:gd name="T36" fmla="*/ 695 w 819"/>
                <a:gd name="T37" fmla="*/ 130 h 150"/>
                <a:gd name="T38" fmla="*/ 717 w 819"/>
                <a:gd name="T39" fmla="*/ 125 h 150"/>
                <a:gd name="T40" fmla="*/ 737 w 819"/>
                <a:gd name="T41" fmla="*/ 119 h 150"/>
                <a:gd name="T42" fmla="*/ 755 w 819"/>
                <a:gd name="T43" fmla="*/ 110 h 150"/>
                <a:gd name="T44" fmla="*/ 782 w 819"/>
                <a:gd name="T45" fmla="*/ 94 h 150"/>
                <a:gd name="T46" fmla="*/ 801 w 819"/>
                <a:gd name="T47" fmla="*/ 72 h 150"/>
                <a:gd name="T48" fmla="*/ 813 w 819"/>
                <a:gd name="T49" fmla="*/ 50 h 150"/>
                <a:gd name="T50" fmla="*/ 819 w 819"/>
                <a:gd name="T51" fmla="*/ 29 h 150"/>
                <a:gd name="T52" fmla="*/ 819 w 819"/>
                <a:gd name="T53" fmla="*/ 9 h 150"/>
                <a:gd name="T54" fmla="*/ 806 w 819"/>
                <a:gd name="T55" fmla="*/ 0 h 150"/>
                <a:gd name="T56" fmla="*/ 802 w 819"/>
                <a:gd name="T57" fmla="*/ 12 h 150"/>
                <a:gd name="T58" fmla="*/ 799 w 819"/>
                <a:gd name="T59" fmla="*/ 29 h 150"/>
                <a:gd name="T60" fmla="*/ 793 w 819"/>
                <a:gd name="T61" fmla="*/ 47 h 150"/>
                <a:gd name="T62" fmla="*/ 782 w 819"/>
                <a:gd name="T63" fmla="*/ 63 h 150"/>
                <a:gd name="T64" fmla="*/ 766 w 819"/>
                <a:gd name="T65" fmla="*/ 81 h 150"/>
                <a:gd name="T66" fmla="*/ 744 w 819"/>
                <a:gd name="T67" fmla="*/ 96 h 150"/>
                <a:gd name="T68" fmla="*/ 723 w 819"/>
                <a:gd name="T69" fmla="*/ 105 h 150"/>
                <a:gd name="T70" fmla="*/ 704 w 819"/>
                <a:gd name="T71" fmla="*/ 110 h 150"/>
                <a:gd name="T72" fmla="*/ 686 w 819"/>
                <a:gd name="T73" fmla="*/ 114 h 150"/>
                <a:gd name="T74" fmla="*/ 657 w 819"/>
                <a:gd name="T75" fmla="*/ 116 h 150"/>
                <a:gd name="T76" fmla="*/ 623 w 819"/>
                <a:gd name="T77" fmla="*/ 119 h 150"/>
                <a:gd name="T78" fmla="*/ 579 w 819"/>
                <a:gd name="T79" fmla="*/ 121 h 150"/>
                <a:gd name="T80" fmla="*/ 530 w 819"/>
                <a:gd name="T81" fmla="*/ 125 h 150"/>
                <a:gd name="T82" fmla="*/ 476 w 819"/>
                <a:gd name="T83" fmla="*/ 127 h 150"/>
                <a:gd name="T84" fmla="*/ 421 w 819"/>
                <a:gd name="T85" fmla="*/ 129 h 150"/>
                <a:gd name="T86" fmla="*/ 363 w 819"/>
                <a:gd name="T87" fmla="*/ 129 h 150"/>
                <a:gd name="T88" fmla="*/ 308 w 819"/>
                <a:gd name="T89" fmla="*/ 129 h 150"/>
                <a:gd name="T90" fmla="*/ 254 w 819"/>
                <a:gd name="T91" fmla="*/ 127 h 150"/>
                <a:gd name="T92" fmla="*/ 205 w 819"/>
                <a:gd name="T93" fmla="*/ 125 h 150"/>
                <a:gd name="T94" fmla="*/ 161 w 819"/>
                <a:gd name="T95" fmla="*/ 121 h 150"/>
                <a:gd name="T96" fmla="*/ 127 w 819"/>
                <a:gd name="T97" fmla="*/ 118 h 150"/>
                <a:gd name="T98" fmla="*/ 100 w 819"/>
                <a:gd name="T99" fmla="*/ 110 h 150"/>
                <a:gd name="T100" fmla="*/ 80 w 819"/>
                <a:gd name="T101" fmla="*/ 103 h 150"/>
                <a:gd name="T102" fmla="*/ 63 w 819"/>
                <a:gd name="T103" fmla="*/ 94 h 150"/>
                <a:gd name="T104" fmla="*/ 41 w 819"/>
                <a:gd name="T105" fmla="*/ 78 h 150"/>
                <a:gd name="T106" fmla="*/ 27 w 819"/>
                <a:gd name="T107" fmla="*/ 60 h 150"/>
                <a:gd name="T108" fmla="*/ 20 w 819"/>
                <a:gd name="T109" fmla="*/ 41 h 150"/>
                <a:gd name="T110" fmla="*/ 18 w 819"/>
                <a:gd name="T111" fmla="*/ 21 h 1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9"/>
                <a:gd name="T169" fmla="*/ 0 h 150"/>
                <a:gd name="T170" fmla="*/ 819 w 819"/>
                <a:gd name="T171" fmla="*/ 150 h 1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9" h="150">
                  <a:moveTo>
                    <a:pt x="3" y="23"/>
                  </a:moveTo>
                  <a:lnTo>
                    <a:pt x="2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5" y="60"/>
                  </a:lnTo>
                  <a:lnTo>
                    <a:pt x="7" y="63"/>
                  </a:lnTo>
                  <a:lnTo>
                    <a:pt x="9" y="67"/>
                  </a:lnTo>
                  <a:lnTo>
                    <a:pt x="11" y="72"/>
                  </a:lnTo>
                  <a:lnTo>
                    <a:pt x="14" y="76"/>
                  </a:lnTo>
                  <a:lnTo>
                    <a:pt x="18" y="80"/>
                  </a:lnTo>
                  <a:lnTo>
                    <a:pt x="22" y="85"/>
                  </a:lnTo>
                  <a:lnTo>
                    <a:pt x="25" y="89"/>
                  </a:lnTo>
                  <a:lnTo>
                    <a:pt x="29" y="92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40" y="103"/>
                  </a:lnTo>
                  <a:lnTo>
                    <a:pt x="41" y="105"/>
                  </a:lnTo>
                  <a:lnTo>
                    <a:pt x="45" y="109"/>
                  </a:lnTo>
                  <a:lnTo>
                    <a:pt x="49" y="110"/>
                  </a:lnTo>
                  <a:lnTo>
                    <a:pt x="52" y="112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3" y="119"/>
                  </a:lnTo>
                  <a:lnTo>
                    <a:pt x="67" y="121"/>
                  </a:lnTo>
                  <a:lnTo>
                    <a:pt x="71" y="125"/>
                  </a:lnTo>
                  <a:lnTo>
                    <a:pt x="76" y="127"/>
                  </a:lnTo>
                  <a:lnTo>
                    <a:pt x="81" y="129"/>
                  </a:lnTo>
                  <a:lnTo>
                    <a:pt x="89" y="130"/>
                  </a:lnTo>
                  <a:lnTo>
                    <a:pt x="96" y="132"/>
                  </a:lnTo>
                  <a:lnTo>
                    <a:pt x="103" y="134"/>
                  </a:lnTo>
                  <a:lnTo>
                    <a:pt x="111" y="134"/>
                  </a:lnTo>
                  <a:lnTo>
                    <a:pt x="118" y="136"/>
                  </a:lnTo>
                  <a:lnTo>
                    <a:pt x="127" y="138"/>
                  </a:lnTo>
                  <a:lnTo>
                    <a:pt x="136" y="139"/>
                  </a:lnTo>
                  <a:lnTo>
                    <a:pt x="145" y="139"/>
                  </a:lnTo>
                  <a:lnTo>
                    <a:pt x="154" y="141"/>
                  </a:lnTo>
                  <a:lnTo>
                    <a:pt x="165" y="143"/>
                  </a:lnTo>
                  <a:lnTo>
                    <a:pt x="174" y="143"/>
                  </a:lnTo>
                  <a:lnTo>
                    <a:pt x="185" y="145"/>
                  </a:lnTo>
                  <a:lnTo>
                    <a:pt x="196" y="145"/>
                  </a:lnTo>
                  <a:lnTo>
                    <a:pt x="207" y="145"/>
                  </a:lnTo>
                  <a:lnTo>
                    <a:pt x="218" y="147"/>
                  </a:lnTo>
                  <a:lnTo>
                    <a:pt x="229" y="147"/>
                  </a:lnTo>
                  <a:lnTo>
                    <a:pt x="241" y="149"/>
                  </a:lnTo>
                  <a:lnTo>
                    <a:pt x="252" y="149"/>
                  </a:lnTo>
                  <a:lnTo>
                    <a:pt x="265" y="149"/>
                  </a:lnTo>
                  <a:lnTo>
                    <a:pt x="278" y="149"/>
                  </a:lnTo>
                  <a:lnTo>
                    <a:pt x="288" y="149"/>
                  </a:lnTo>
                  <a:lnTo>
                    <a:pt x="301" y="149"/>
                  </a:lnTo>
                  <a:lnTo>
                    <a:pt x="314" y="149"/>
                  </a:lnTo>
                  <a:lnTo>
                    <a:pt x="327" y="149"/>
                  </a:lnTo>
                  <a:lnTo>
                    <a:pt x="339" y="149"/>
                  </a:lnTo>
                  <a:lnTo>
                    <a:pt x="352" y="149"/>
                  </a:lnTo>
                  <a:lnTo>
                    <a:pt x="365" y="150"/>
                  </a:lnTo>
                  <a:lnTo>
                    <a:pt x="377" y="149"/>
                  </a:lnTo>
                  <a:lnTo>
                    <a:pt x="390" y="149"/>
                  </a:lnTo>
                  <a:lnTo>
                    <a:pt x="403" y="149"/>
                  </a:lnTo>
                  <a:lnTo>
                    <a:pt x="416" y="149"/>
                  </a:lnTo>
                  <a:lnTo>
                    <a:pt x="428" y="149"/>
                  </a:lnTo>
                  <a:lnTo>
                    <a:pt x="441" y="149"/>
                  </a:lnTo>
                  <a:lnTo>
                    <a:pt x="454" y="147"/>
                  </a:lnTo>
                  <a:lnTo>
                    <a:pt x="466" y="147"/>
                  </a:lnTo>
                  <a:lnTo>
                    <a:pt x="477" y="147"/>
                  </a:lnTo>
                  <a:lnTo>
                    <a:pt x="490" y="147"/>
                  </a:lnTo>
                  <a:lnTo>
                    <a:pt x="503" y="145"/>
                  </a:lnTo>
                  <a:lnTo>
                    <a:pt x="516" y="145"/>
                  </a:lnTo>
                  <a:lnTo>
                    <a:pt x="526" y="143"/>
                  </a:lnTo>
                  <a:lnTo>
                    <a:pt x="537" y="143"/>
                  </a:lnTo>
                  <a:lnTo>
                    <a:pt x="550" y="143"/>
                  </a:lnTo>
                  <a:lnTo>
                    <a:pt x="561" y="143"/>
                  </a:lnTo>
                  <a:lnTo>
                    <a:pt x="572" y="141"/>
                  </a:lnTo>
                  <a:lnTo>
                    <a:pt x="583" y="141"/>
                  </a:lnTo>
                  <a:lnTo>
                    <a:pt x="592" y="139"/>
                  </a:lnTo>
                  <a:lnTo>
                    <a:pt x="603" y="139"/>
                  </a:lnTo>
                  <a:lnTo>
                    <a:pt x="612" y="138"/>
                  </a:lnTo>
                  <a:lnTo>
                    <a:pt x="621" y="138"/>
                  </a:lnTo>
                  <a:lnTo>
                    <a:pt x="630" y="138"/>
                  </a:lnTo>
                  <a:lnTo>
                    <a:pt x="639" y="136"/>
                  </a:lnTo>
                  <a:lnTo>
                    <a:pt x="648" y="136"/>
                  </a:lnTo>
                  <a:lnTo>
                    <a:pt x="655" y="134"/>
                  </a:lnTo>
                  <a:lnTo>
                    <a:pt x="663" y="134"/>
                  </a:lnTo>
                  <a:lnTo>
                    <a:pt x="670" y="134"/>
                  </a:lnTo>
                  <a:lnTo>
                    <a:pt x="677" y="132"/>
                  </a:lnTo>
                  <a:lnTo>
                    <a:pt x="683" y="132"/>
                  </a:lnTo>
                  <a:lnTo>
                    <a:pt x="690" y="130"/>
                  </a:lnTo>
                  <a:lnTo>
                    <a:pt x="695" y="130"/>
                  </a:lnTo>
                  <a:lnTo>
                    <a:pt x="699" y="130"/>
                  </a:lnTo>
                  <a:lnTo>
                    <a:pt x="704" y="129"/>
                  </a:lnTo>
                  <a:lnTo>
                    <a:pt x="708" y="127"/>
                  </a:lnTo>
                  <a:lnTo>
                    <a:pt x="713" y="127"/>
                  </a:lnTo>
                  <a:lnTo>
                    <a:pt x="717" y="125"/>
                  </a:lnTo>
                  <a:lnTo>
                    <a:pt x="723" y="125"/>
                  </a:lnTo>
                  <a:lnTo>
                    <a:pt x="726" y="123"/>
                  </a:lnTo>
                  <a:lnTo>
                    <a:pt x="730" y="121"/>
                  </a:lnTo>
                  <a:lnTo>
                    <a:pt x="733" y="119"/>
                  </a:lnTo>
                  <a:lnTo>
                    <a:pt x="737" y="119"/>
                  </a:lnTo>
                  <a:lnTo>
                    <a:pt x="743" y="118"/>
                  </a:lnTo>
                  <a:lnTo>
                    <a:pt x="746" y="116"/>
                  </a:lnTo>
                  <a:lnTo>
                    <a:pt x="750" y="114"/>
                  </a:lnTo>
                  <a:lnTo>
                    <a:pt x="753" y="112"/>
                  </a:lnTo>
                  <a:lnTo>
                    <a:pt x="755" y="110"/>
                  </a:lnTo>
                  <a:lnTo>
                    <a:pt x="759" y="110"/>
                  </a:lnTo>
                  <a:lnTo>
                    <a:pt x="764" y="107"/>
                  </a:lnTo>
                  <a:lnTo>
                    <a:pt x="772" y="103"/>
                  </a:lnTo>
                  <a:lnTo>
                    <a:pt x="777" y="99"/>
                  </a:lnTo>
                  <a:lnTo>
                    <a:pt x="782" y="94"/>
                  </a:lnTo>
                  <a:lnTo>
                    <a:pt x="786" y="90"/>
                  </a:lnTo>
                  <a:lnTo>
                    <a:pt x="790" y="87"/>
                  </a:lnTo>
                  <a:lnTo>
                    <a:pt x="793" y="81"/>
                  </a:lnTo>
                  <a:lnTo>
                    <a:pt x="799" y="78"/>
                  </a:lnTo>
                  <a:lnTo>
                    <a:pt x="801" y="72"/>
                  </a:lnTo>
                  <a:lnTo>
                    <a:pt x="804" y="69"/>
                  </a:lnTo>
                  <a:lnTo>
                    <a:pt x="806" y="63"/>
                  </a:lnTo>
                  <a:lnTo>
                    <a:pt x="810" y="60"/>
                  </a:lnTo>
                  <a:lnTo>
                    <a:pt x="812" y="54"/>
                  </a:lnTo>
                  <a:lnTo>
                    <a:pt x="813" y="50"/>
                  </a:lnTo>
                  <a:lnTo>
                    <a:pt x="813" y="45"/>
                  </a:lnTo>
                  <a:lnTo>
                    <a:pt x="815" y="41"/>
                  </a:lnTo>
                  <a:lnTo>
                    <a:pt x="817" y="36"/>
                  </a:lnTo>
                  <a:lnTo>
                    <a:pt x="817" y="32"/>
                  </a:lnTo>
                  <a:lnTo>
                    <a:pt x="819" y="29"/>
                  </a:lnTo>
                  <a:lnTo>
                    <a:pt x="819" y="23"/>
                  </a:lnTo>
                  <a:lnTo>
                    <a:pt x="819" y="20"/>
                  </a:lnTo>
                  <a:lnTo>
                    <a:pt x="819" y="16"/>
                  </a:lnTo>
                  <a:lnTo>
                    <a:pt x="819" y="12"/>
                  </a:lnTo>
                  <a:lnTo>
                    <a:pt x="819" y="9"/>
                  </a:lnTo>
                  <a:lnTo>
                    <a:pt x="815" y="7"/>
                  </a:lnTo>
                  <a:lnTo>
                    <a:pt x="813" y="5"/>
                  </a:lnTo>
                  <a:lnTo>
                    <a:pt x="810" y="3"/>
                  </a:lnTo>
                  <a:lnTo>
                    <a:pt x="810" y="1"/>
                  </a:lnTo>
                  <a:lnTo>
                    <a:pt x="806" y="0"/>
                  </a:lnTo>
                  <a:lnTo>
                    <a:pt x="804" y="0"/>
                  </a:lnTo>
                  <a:lnTo>
                    <a:pt x="802" y="5"/>
                  </a:lnTo>
                  <a:lnTo>
                    <a:pt x="802" y="7"/>
                  </a:lnTo>
                  <a:lnTo>
                    <a:pt x="802" y="12"/>
                  </a:lnTo>
                  <a:lnTo>
                    <a:pt x="802" y="14"/>
                  </a:lnTo>
                  <a:lnTo>
                    <a:pt x="802" y="16"/>
                  </a:lnTo>
                  <a:lnTo>
                    <a:pt x="801" y="20"/>
                  </a:lnTo>
                  <a:lnTo>
                    <a:pt x="801" y="23"/>
                  </a:lnTo>
                  <a:lnTo>
                    <a:pt x="799" y="29"/>
                  </a:lnTo>
                  <a:lnTo>
                    <a:pt x="797" y="34"/>
                  </a:lnTo>
                  <a:lnTo>
                    <a:pt x="795" y="36"/>
                  </a:lnTo>
                  <a:lnTo>
                    <a:pt x="795" y="40"/>
                  </a:lnTo>
                  <a:lnTo>
                    <a:pt x="793" y="43"/>
                  </a:lnTo>
                  <a:lnTo>
                    <a:pt x="793" y="47"/>
                  </a:lnTo>
                  <a:lnTo>
                    <a:pt x="790" y="50"/>
                  </a:lnTo>
                  <a:lnTo>
                    <a:pt x="788" y="54"/>
                  </a:lnTo>
                  <a:lnTo>
                    <a:pt x="786" y="58"/>
                  </a:lnTo>
                  <a:lnTo>
                    <a:pt x="784" y="60"/>
                  </a:lnTo>
                  <a:lnTo>
                    <a:pt x="782" y="63"/>
                  </a:lnTo>
                  <a:lnTo>
                    <a:pt x="779" y="67"/>
                  </a:lnTo>
                  <a:lnTo>
                    <a:pt x="777" y="70"/>
                  </a:lnTo>
                  <a:lnTo>
                    <a:pt x="773" y="74"/>
                  </a:lnTo>
                  <a:lnTo>
                    <a:pt x="770" y="78"/>
                  </a:lnTo>
                  <a:lnTo>
                    <a:pt x="766" y="81"/>
                  </a:lnTo>
                  <a:lnTo>
                    <a:pt x="763" y="83"/>
                  </a:lnTo>
                  <a:lnTo>
                    <a:pt x="759" y="87"/>
                  </a:lnTo>
                  <a:lnTo>
                    <a:pt x="755" y="90"/>
                  </a:lnTo>
                  <a:lnTo>
                    <a:pt x="750" y="92"/>
                  </a:lnTo>
                  <a:lnTo>
                    <a:pt x="744" y="96"/>
                  </a:lnTo>
                  <a:lnTo>
                    <a:pt x="741" y="99"/>
                  </a:lnTo>
                  <a:lnTo>
                    <a:pt x="733" y="101"/>
                  </a:lnTo>
                  <a:lnTo>
                    <a:pt x="728" y="103"/>
                  </a:lnTo>
                  <a:lnTo>
                    <a:pt x="724" y="105"/>
                  </a:lnTo>
                  <a:lnTo>
                    <a:pt x="723" y="105"/>
                  </a:lnTo>
                  <a:lnTo>
                    <a:pt x="719" y="107"/>
                  </a:lnTo>
                  <a:lnTo>
                    <a:pt x="715" y="109"/>
                  </a:lnTo>
                  <a:lnTo>
                    <a:pt x="712" y="109"/>
                  </a:lnTo>
                  <a:lnTo>
                    <a:pt x="708" y="109"/>
                  </a:lnTo>
                  <a:lnTo>
                    <a:pt x="704" y="110"/>
                  </a:lnTo>
                  <a:lnTo>
                    <a:pt x="701" y="110"/>
                  </a:lnTo>
                  <a:lnTo>
                    <a:pt x="697" y="112"/>
                  </a:lnTo>
                  <a:lnTo>
                    <a:pt x="693" y="112"/>
                  </a:lnTo>
                  <a:lnTo>
                    <a:pt x="688" y="114"/>
                  </a:lnTo>
                  <a:lnTo>
                    <a:pt x="686" y="114"/>
                  </a:lnTo>
                  <a:lnTo>
                    <a:pt x="681" y="114"/>
                  </a:lnTo>
                  <a:lnTo>
                    <a:pt x="675" y="116"/>
                  </a:lnTo>
                  <a:lnTo>
                    <a:pt x="670" y="116"/>
                  </a:lnTo>
                  <a:lnTo>
                    <a:pt x="664" y="116"/>
                  </a:lnTo>
                  <a:lnTo>
                    <a:pt x="657" y="116"/>
                  </a:lnTo>
                  <a:lnTo>
                    <a:pt x="652" y="118"/>
                  </a:lnTo>
                  <a:lnTo>
                    <a:pt x="644" y="118"/>
                  </a:lnTo>
                  <a:lnTo>
                    <a:pt x="637" y="119"/>
                  </a:lnTo>
                  <a:lnTo>
                    <a:pt x="630" y="119"/>
                  </a:lnTo>
                  <a:lnTo>
                    <a:pt x="623" y="119"/>
                  </a:lnTo>
                  <a:lnTo>
                    <a:pt x="614" y="119"/>
                  </a:lnTo>
                  <a:lnTo>
                    <a:pt x="606" y="121"/>
                  </a:lnTo>
                  <a:lnTo>
                    <a:pt x="597" y="121"/>
                  </a:lnTo>
                  <a:lnTo>
                    <a:pt x="588" y="121"/>
                  </a:lnTo>
                  <a:lnTo>
                    <a:pt x="579" y="121"/>
                  </a:lnTo>
                  <a:lnTo>
                    <a:pt x="570" y="123"/>
                  </a:lnTo>
                  <a:lnTo>
                    <a:pt x="559" y="123"/>
                  </a:lnTo>
                  <a:lnTo>
                    <a:pt x="550" y="123"/>
                  </a:lnTo>
                  <a:lnTo>
                    <a:pt x="539" y="125"/>
                  </a:lnTo>
                  <a:lnTo>
                    <a:pt x="530" y="125"/>
                  </a:lnTo>
                  <a:lnTo>
                    <a:pt x="519" y="125"/>
                  </a:lnTo>
                  <a:lnTo>
                    <a:pt x="508" y="125"/>
                  </a:lnTo>
                  <a:lnTo>
                    <a:pt x="497" y="127"/>
                  </a:lnTo>
                  <a:lnTo>
                    <a:pt x="486" y="127"/>
                  </a:lnTo>
                  <a:lnTo>
                    <a:pt x="476" y="127"/>
                  </a:lnTo>
                  <a:lnTo>
                    <a:pt x="465" y="127"/>
                  </a:lnTo>
                  <a:lnTo>
                    <a:pt x="454" y="127"/>
                  </a:lnTo>
                  <a:lnTo>
                    <a:pt x="443" y="129"/>
                  </a:lnTo>
                  <a:lnTo>
                    <a:pt x="432" y="129"/>
                  </a:lnTo>
                  <a:lnTo>
                    <a:pt x="421" y="129"/>
                  </a:lnTo>
                  <a:lnTo>
                    <a:pt x="408" y="129"/>
                  </a:lnTo>
                  <a:lnTo>
                    <a:pt x="397" y="129"/>
                  </a:lnTo>
                  <a:lnTo>
                    <a:pt x="387" y="129"/>
                  </a:lnTo>
                  <a:lnTo>
                    <a:pt x="376" y="129"/>
                  </a:lnTo>
                  <a:lnTo>
                    <a:pt x="363" y="129"/>
                  </a:lnTo>
                  <a:lnTo>
                    <a:pt x="352" y="129"/>
                  </a:lnTo>
                  <a:lnTo>
                    <a:pt x="341" y="129"/>
                  </a:lnTo>
                  <a:lnTo>
                    <a:pt x="330" y="129"/>
                  </a:lnTo>
                  <a:lnTo>
                    <a:pt x="318" y="129"/>
                  </a:lnTo>
                  <a:lnTo>
                    <a:pt x="308" y="129"/>
                  </a:lnTo>
                  <a:lnTo>
                    <a:pt x="298" y="129"/>
                  </a:lnTo>
                  <a:lnTo>
                    <a:pt x="287" y="129"/>
                  </a:lnTo>
                  <a:lnTo>
                    <a:pt x="276" y="129"/>
                  </a:lnTo>
                  <a:lnTo>
                    <a:pt x="265" y="129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4" y="127"/>
                  </a:lnTo>
                  <a:lnTo>
                    <a:pt x="225" y="127"/>
                  </a:lnTo>
                  <a:lnTo>
                    <a:pt x="214" y="125"/>
                  </a:lnTo>
                  <a:lnTo>
                    <a:pt x="205" y="125"/>
                  </a:lnTo>
                  <a:lnTo>
                    <a:pt x="196" y="125"/>
                  </a:lnTo>
                  <a:lnTo>
                    <a:pt x="187" y="125"/>
                  </a:lnTo>
                  <a:lnTo>
                    <a:pt x="178" y="123"/>
                  </a:lnTo>
                  <a:lnTo>
                    <a:pt x="170" y="123"/>
                  </a:lnTo>
                  <a:lnTo>
                    <a:pt x="161" y="121"/>
                  </a:lnTo>
                  <a:lnTo>
                    <a:pt x="154" y="121"/>
                  </a:lnTo>
                  <a:lnTo>
                    <a:pt x="147" y="119"/>
                  </a:lnTo>
                  <a:lnTo>
                    <a:pt x="140" y="119"/>
                  </a:lnTo>
                  <a:lnTo>
                    <a:pt x="132" y="118"/>
                  </a:lnTo>
                  <a:lnTo>
                    <a:pt x="127" y="118"/>
                  </a:lnTo>
                  <a:lnTo>
                    <a:pt x="120" y="116"/>
                  </a:lnTo>
                  <a:lnTo>
                    <a:pt x="114" y="116"/>
                  </a:lnTo>
                  <a:lnTo>
                    <a:pt x="109" y="114"/>
                  </a:lnTo>
                  <a:lnTo>
                    <a:pt x="105" y="112"/>
                  </a:lnTo>
                  <a:lnTo>
                    <a:pt x="100" y="110"/>
                  </a:lnTo>
                  <a:lnTo>
                    <a:pt x="96" y="109"/>
                  </a:lnTo>
                  <a:lnTo>
                    <a:pt x="92" y="109"/>
                  </a:lnTo>
                  <a:lnTo>
                    <a:pt x="87" y="107"/>
                  </a:lnTo>
                  <a:lnTo>
                    <a:pt x="83" y="105"/>
                  </a:lnTo>
                  <a:lnTo>
                    <a:pt x="80" y="103"/>
                  </a:lnTo>
                  <a:lnTo>
                    <a:pt x="76" y="101"/>
                  </a:lnTo>
                  <a:lnTo>
                    <a:pt x="72" y="99"/>
                  </a:lnTo>
                  <a:lnTo>
                    <a:pt x="71" y="98"/>
                  </a:lnTo>
                  <a:lnTo>
                    <a:pt x="67" y="96"/>
                  </a:lnTo>
                  <a:lnTo>
                    <a:pt x="63" y="94"/>
                  </a:lnTo>
                  <a:lnTo>
                    <a:pt x="60" y="92"/>
                  </a:lnTo>
                  <a:lnTo>
                    <a:pt x="54" y="89"/>
                  </a:lnTo>
                  <a:lnTo>
                    <a:pt x="51" y="87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38" y="74"/>
                  </a:lnTo>
                  <a:lnTo>
                    <a:pt x="34" y="70"/>
                  </a:lnTo>
                  <a:lnTo>
                    <a:pt x="31" y="67"/>
                  </a:lnTo>
                  <a:lnTo>
                    <a:pt x="29" y="63"/>
                  </a:lnTo>
                  <a:lnTo>
                    <a:pt x="27" y="60"/>
                  </a:lnTo>
                  <a:lnTo>
                    <a:pt x="25" y="56"/>
                  </a:lnTo>
                  <a:lnTo>
                    <a:pt x="23" y="52"/>
                  </a:lnTo>
                  <a:lnTo>
                    <a:pt x="22" y="49"/>
                  </a:lnTo>
                  <a:lnTo>
                    <a:pt x="20" y="45"/>
                  </a:lnTo>
                  <a:lnTo>
                    <a:pt x="20" y="41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7" name="Freeform 28"/>
            <p:cNvSpPr>
              <a:spLocks/>
            </p:cNvSpPr>
            <p:nvPr/>
          </p:nvSpPr>
          <p:spPr bwMode="auto">
            <a:xfrm>
              <a:off x="2016" y="2412"/>
              <a:ext cx="1204" cy="323"/>
            </a:xfrm>
            <a:custGeom>
              <a:avLst/>
              <a:gdLst>
                <a:gd name="T0" fmla="*/ 56 w 971"/>
                <a:gd name="T1" fmla="*/ 16 h 312"/>
                <a:gd name="T2" fmla="*/ 31 w 971"/>
                <a:gd name="T3" fmla="*/ 47 h 312"/>
                <a:gd name="T4" fmla="*/ 12 w 971"/>
                <a:gd name="T5" fmla="*/ 78 h 312"/>
                <a:gd name="T6" fmla="*/ 3 w 971"/>
                <a:gd name="T7" fmla="*/ 104 h 312"/>
                <a:gd name="T8" fmla="*/ 0 w 971"/>
                <a:gd name="T9" fmla="*/ 133 h 312"/>
                <a:gd name="T10" fmla="*/ 3 w 971"/>
                <a:gd name="T11" fmla="*/ 164 h 312"/>
                <a:gd name="T12" fmla="*/ 12 w 971"/>
                <a:gd name="T13" fmla="*/ 194 h 312"/>
                <a:gd name="T14" fmla="*/ 31 w 971"/>
                <a:gd name="T15" fmla="*/ 222 h 312"/>
                <a:gd name="T16" fmla="*/ 58 w 971"/>
                <a:gd name="T17" fmla="*/ 245 h 312"/>
                <a:gd name="T18" fmla="*/ 94 w 971"/>
                <a:gd name="T19" fmla="*/ 265 h 312"/>
                <a:gd name="T20" fmla="*/ 141 w 971"/>
                <a:gd name="T21" fmla="*/ 283 h 312"/>
                <a:gd name="T22" fmla="*/ 201 w 971"/>
                <a:gd name="T23" fmla="*/ 296 h 312"/>
                <a:gd name="T24" fmla="*/ 274 w 971"/>
                <a:gd name="T25" fmla="*/ 305 h 312"/>
                <a:gd name="T26" fmla="*/ 359 w 971"/>
                <a:gd name="T27" fmla="*/ 311 h 312"/>
                <a:gd name="T28" fmla="*/ 461 w 971"/>
                <a:gd name="T29" fmla="*/ 312 h 312"/>
                <a:gd name="T30" fmla="*/ 559 w 971"/>
                <a:gd name="T31" fmla="*/ 311 h 312"/>
                <a:gd name="T32" fmla="*/ 644 w 971"/>
                <a:gd name="T33" fmla="*/ 307 h 312"/>
                <a:gd name="T34" fmla="*/ 719 w 971"/>
                <a:gd name="T35" fmla="*/ 301 h 312"/>
                <a:gd name="T36" fmla="*/ 781 w 971"/>
                <a:gd name="T37" fmla="*/ 296 h 312"/>
                <a:gd name="T38" fmla="*/ 832 w 971"/>
                <a:gd name="T39" fmla="*/ 285 h 312"/>
                <a:gd name="T40" fmla="*/ 873 w 971"/>
                <a:gd name="T41" fmla="*/ 272 h 312"/>
                <a:gd name="T42" fmla="*/ 908 w 971"/>
                <a:gd name="T43" fmla="*/ 258 h 312"/>
                <a:gd name="T44" fmla="*/ 935 w 971"/>
                <a:gd name="T45" fmla="*/ 238 h 312"/>
                <a:gd name="T46" fmla="*/ 955 w 971"/>
                <a:gd name="T47" fmla="*/ 214 h 312"/>
                <a:gd name="T48" fmla="*/ 970 w 971"/>
                <a:gd name="T49" fmla="*/ 185 h 312"/>
                <a:gd name="T50" fmla="*/ 971 w 971"/>
                <a:gd name="T51" fmla="*/ 156 h 312"/>
                <a:gd name="T52" fmla="*/ 964 w 971"/>
                <a:gd name="T53" fmla="*/ 129 h 312"/>
                <a:gd name="T54" fmla="*/ 951 w 971"/>
                <a:gd name="T55" fmla="*/ 102 h 312"/>
                <a:gd name="T56" fmla="*/ 935 w 971"/>
                <a:gd name="T57" fmla="*/ 76 h 312"/>
                <a:gd name="T58" fmla="*/ 904 w 971"/>
                <a:gd name="T59" fmla="*/ 40 h 312"/>
                <a:gd name="T60" fmla="*/ 882 w 971"/>
                <a:gd name="T61" fmla="*/ 18 h 312"/>
                <a:gd name="T62" fmla="*/ 902 w 971"/>
                <a:gd name="T63" fmla="*/ 64 h 312"/>
                <a:gd name="T64" fmla="*/ 924 w 971"/>
                <a:gd name="T65" fmla="*/ 91 h 312"/>
                <a:gd name="T66" fmla="*/ 944 w 971"/>
                <a:gd name="T67" fmla="*/ 122 h 312"/>
                <a:gd name="T68" fmla="*/ 951 w 971"/>
                <a:gd name="T69" fmla="*/ 154 h 312"/>
                <a:gd name="T70" fmla="*/ 948 w 971"/>
                <a:gd name="T71" fmla="*/ 187 h 312"/>
                <a:gd name="T72" fmla="*/ 928 w 971"/>
                <a:gd name="T73" fmla="*/ 218 h 312"/>
                <a:gd name="T74" fmla="*/ 895 w 971"/>
                <a:gd name="T75" fmla="*/ 240 h 312"/>
                <a:gd name="T76" fmla="*/ 866 w 971"/>
                <a:gd name="T77" fmla="*/ 252 h 312"/>
                <a:gd name="T78" fmla="*/ 828 w 971"/>
                <a:gd name="T79" fmla="*/ 263 h 312"/>
                <a:gd name="T80" fmla="*/ 782 w 971"/>
                <a:gd name="T81" fmla="*/ 274 h 312"/>
                <a:gd name="T82" fmla="*/ 724 w 971"/>
                <a:gd name="T83" fmla="*/ 282 h 312"/>
                <a:gd name="T84" fmla="*/ 652 w 971"/>
                <a:gd name="T85" fmla="*/ 289 h 312"/>
                <a:gd name="T86" fmla="*/ 572 w 971"/>
                <a:gd name="T87" fmla="*/ 292 h 312"/>
                <a:gd name="T88" fmla="*/ 486 w 971"/>
                <a:gd name="T89" fmla="*/ 296 h 312"/>
                <a:gd name="T90" fmla="*/ 397 w 971"/>
                <a:gd name="T91" fmla="*/ 294 h 312"/>
                <a:gd name="T92" fmla="*/ 312 w 971"/>
                <a:gd name="T93" fmla="*/ 291 h 312"/>
                <a:gd name="T94" fmla="*/ 234 w 971"/>
                <a:gd name="T95" fmla="*/ 282 h 312"/>
                <a:gd name="T96" fmla="*/ 165 w 971"/>
                <a:gd name="T97" fmla="*/ 269 h 312"/>
                <a:gd name="T98" fmla="*/ 110 w 971"/>
                <a:gd name="T99" fmla="*/ 251 h 312"/>
                <a:gd name="T100" fmla="*/ 72 w 971"/>
                <a:gd name="T101" fmla="*/ 227 h 312"/>
                <a:gd name="T102" fmla="*/ 43 w 971"/>
                <a:gd name="T103" fmla="*/ 203 h 312"/>
                <a:gd name="T104" fmla="*/ 27 w 971"/>
                <a:gd name="T105" fmla="*/ 180 h 312"/>
                <a:gd name="T106" fmla="*/ 18 w 971"/>
                <a:gd name="T107" fmla="*/ 156 h 312"/>
                <a:gd name="T108" fmla="*/ 16 w 971"/>
                <a:gd name="T109" fmla="*/ 133 h 312"/>
                <a:gd name="T110" fmla="*/ 23 w 971"/>
                <a:gd name="T111" fmla="*/ 100 h 312"/>
                <a:gd name="T112" fmla="*/ 34 w 971"/>
                <a:gd name="T113" fmla="*/ 71 h 312"/>
                <a:gd name="T114" fmla="*/ 52 w 971"/>
                <a:gd name="T115" fmla="*/ 45 h 312"/>
                <a:gd name="T116" fmla="*/ 78 w 971"/>
                <a:gd name="T117" fmla="*/ 26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1"/>
                <a:gd name="T178" fmla="*/ 0 h 312"/>
                <a:gd name="T179" fmla="*/ 971 w 971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1" h="312">
                  <a:moveTo>
                    <a:pt x="78" y="0"/>
                  </a:moveTo>
                  <a:lnTo>
                    <a:pt x="76" y="0"/>
                  </a:lnTo>
                  <a:lnTo>
                    <a:pt x="74" y="2"/>
                  </a:lnTo>
                  <a:lnTo>
                    <a:pt x="69" y="6"/>
                  </a:lnTo>
                  <a:lnTo>
                    <a:pt x="63" y="11"/>
                  </a:lnTo>
                  <a:lnTo>
                    <a:pt x="60" y="13"/>
                  </a:lnTo>
                  <a:lnTo>
                    <a:pt x="56" y="16"/>
                  </a:lnTo>
                  <a:lnTo>
                    <a:pt x="52" y="18"/>
                  </a:lnTo>
                  <a:lnTo>
                    <a:pt x="49" y="24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1" y="47"/>
                  </a:lnTo>
                  <a:lnTo>
                    <a:pt x="25" y="53"/>
                  </a:lnTo>
                  <a:lnTo>
                    <a:pt x="21" y="58"/>
                  </a:lnTo>
                  <a:lnTo>
                    <a:pt x="18" y="64"/>
                  </a:lnTo>
                  <a:lnTo>
                    <a:pt x="16" y="67"/>
                  </a:lnTo>
                  <a:lnTo>
                    <a:pt x="14" y="71"/>
                  </a:lnTo>
                  <a:lnTo>
                    <a:pt x="14" y="75"/>
                  </a:lnTo>
                  <a:lnTo>
                    <a:pt x="12" y="78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5" y="96"/>
                  </a:lnTo>
                  <a:lnTo>
                    <a:pt x="3" y="100"/>
                  </a:lnTo>
                  <a:lnTo>
                    <a:pt x="3" y="104"/>
                  </a:lnTo>
                  <a:lnTo>
                    <a:pt x="3" y="107"/>
                  </a:lnTo>
                  <a:lnTo>
                    <a:pt x="2" y="111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51"/>
                  </a:lnTo>
                  <a:lnTo>
                    <a:pt x="2" y="154"/>
                  </a:lnTo>
                  <a:lnTo>
                    <a:pt x="3" y="160"/>
                  </a:lnTo>
                  <a:lnTo>
                    <a:pt x="3" y="164"/>
                  </a:lnTo>
                  <a:lnTo>
                    <a:pt x="3" y="169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82"/>
                  </a:lnTo>
                  <a:lnTo>
                    <a:pt x="9" y="185"/>
                  </a:lnTo>
                  <a:lnTo>
                    <a:pt x="11" y="189"/>
                  </a:lnTo>
                  <a:lnTo>
                    <a:pt x="12" y="194"/>
                  </a:lnTo>
                  <a:lnTo>
                    <a:pt x="14" y="198"/>
                  </a:lnTo>
                  <a:lnTo>
                    <a:pt x="16" y="202"/>
                  </a:lnTo>
                  <a:lnTo>
                    <a:pt x="18" y="205"/>
                  </a:lnTo>
                  <a:lnTo>
                    <a:pt x="21" y="211"/>
                  </a:lnTo>
                  <a:lnTo>
                    <a:pt x="25" y="214"/>
                  </a:lnTo>
                  <a:lnTo>
                    <a:pt x="27" y="218"/>
                  </a:lnTo>
                  <a:lnTo>
                    <a:pt x="31" y="222"/>
                  </a:lnTo>
                  <a:lnTo>
                    <a:pt x="34" y="225"/>
                  </a:lnTo>
                  <a:lnTo>
                    <a:pt x="38" y="229"/>
                  </a:lnTo>
                  <a:lnTo>
                    <a:pt x="41" y="233"/>
                  </a:lnTo>
                  <a:lnTo>
                    <a:pt x="43" y="234"/>
                  </a:lnTo>
                  <a:lnTo>
                    <a:pt x="49" y="238"/>
                  </a:lnTo>
                  <a:lnTo>
                    <a:pt x="52" y="242"/>
                  </a:lnTo>
                  <a:lnTo>
                    <a:pt x="58" y="245"/>
                  </a:lnTo>
                  <a:lnTo>
                    <a:pt x="61" y="249"/>
                  </a:lnTo>
                  <a:lnTo>
                    <a:pt x="67" y="252"/>
                  </a:lnTo>
                  <a:lnTo>
                    <a:pt x="72" y="254"/>
                  </a:lnTo>
                  <a:lnTo>
                    <a:pt x="76" y="258"/>
                  </a:lnTo>
                  <a:lnTo>
                    <a:pt x="81" y="260"/>
                  </a:lnTo>
                  <a:lnTo>
                    <a:pt x="89" y="263"/>
                  </a:lnTo>
                  <a:lnTo>
                    <a:pt x="94" y="265"/>
                  </a:lnTo>
                  <a:lnTo>
                    <a:pt x="100" y="269"/>
                  </a:lnTo>
                  <a:lnTo>
                    <a:pt x="107" y="271"/>
                  </a:lnTo>
                  <a:lnTo>
                    <a:pt x="114" y="274"/>
                  </a:lnTo>
                  <a:lnTo>
                    <a:pt x="120" y="276"/>
                  </a:lnTo>
                  <a:lnTo>
                    <a:pt x="127" y="278"/>
                  </a:lnTo>
                  <a:lnTo>
                    <a:pt x="134" y="280"/>
                  </a:lnTo>
                  <a:lnTo>
                    <a:pt x="141" y="283"/>
                  </a:lnTo>
                  <a:lnTo>
                    <a:pt x="149" y="283"/>
                  </a:lnTo>
                  <a:lnTo>
                    <a:pt x="158" y="287"/>
                  </a:lnTo>
                  <a:lnTo>
                    <a:pt x="165" y="289"/>
                  </a:lnTo>
                  <a:lnTo>
                    <a:pt x="174" y="291"/>
                  </a:lnTo>
                  <a:lnTo>
                    <a:pt x="183" y="292"/>
                  </a:lnTo>
                  <a:lnTo>
                    <a:pt x="192" y="294"/>
                  </a:lnTo>
                  <a:lnTo>
                    <a:pt x="201" y="296"/>
                  </a:lnTo>
                  <a:lnTo>
                    <a:pt x="210" y="298"/>
                  </a:lnTo>
                  <a:lnTo>
                    <a:pt x="221" y="300"/>
                  </a:lnTo>
                  <a:lnTo>
                    <a:pt x="230" y="301"/>
                  </a:lnTo>
                  <a:lnTo>
                    <a:pt x="241" y="301"/>
                  </a:lnTo>
                  <a:lnTo>
                    <a:pt x="252" y="303"/>
                  </a:lnTo>
                  <a:lnTo>
                    <a:pt x="261" y="305"/>
                  </a:lnTo>
                  <a:lnTo>
                    <a:pt x="274" y="305"/>
                  </a:lnTo>
                  <a:lnTo>
                    <a:pt x="285" y="307"/>
                  </a:lnTo>
                  <a:lnTo>
                    <a:pt x="296" y="307"/>
                  </a:lnTo>
                  <a:lnTo>
                    <a:pt x="308" y="309"/>
                  </a:lnTo>
                  <a:lnTo>
                    <a:pt x="319" y="309"/>
                  </a:lnTo>
                  <a:lnTo>
                    <a:pt x="332" y="309"/>
                  </a:lnTo>
                  <a:lnTo>
                    <a:pt x="347" y="311"/>
                  </a:lnTo>
                  <a:lnTo>
                    <a:pt x="359" y="311"/>
                  </a:lnTo>
                  <a:lnTo>
                    <a:pt x="372" y="311"/>
                  </a:lnTo>
                  <a:lnTo>
                    <a:pt x="387" y="312"/>
                  </a:lnTo>
                  <a:lnTo>
                    <a:pt x="401" y="312"/>
                  </a:lnTo>
                  <a:lnTo>
                    <a:pt x="414" y="312"/>
                  </a:lnTo>
                  <a:lnTo>
                    <a:pt x="430" y="312"/>
                  </a:lnTo>
                  <a:lnTo>
                    <a:pt x="445" y="312"/>
                  </a:lnTo>
                  <a:lnTo>
                    <a:pt x="461" y="312"/>
                  </a:lnTo>
                  <a:lnTo>
                    <a:pt x="476" y="312"/>
                  </a:lnTo>
                  <a:lnTo>
                    <a:pt x="490" y="312"/>
                  </a:lnTo>
                  <a:lnTo>
                    <a:pt x="505" y="312"/>
                  </a:lnTo>
                  <a:lnTo>
                    <a:pt x="519" y="312"/>
                  </a:lnTo>
                  <a:lnTo>
                    <a:pt x="532" y="311"/>
                  </a:lnTo>
                  <a:lnTo>
                    <a:pt x="546" y="311"/>
                  </a:lnTo>
                  <a:lnTo>
                    <a:pt x="559" y="311"/>
                  </a:lnTo>
                  <a:lnTo>
                    <a:pt x="574" y="311"/>
                  </a:lnTo>
                  <a:lnTo>
                    <a:pt x="586" y="311"/>
                  </a:lnTo>
                  <a:lnTo>
                    <a:pt x="597" y="309"/>
                  </a:lnTo>
                  <a:lnTo>
                    <a:pt x="610" y="309"/>
                  </a:lnTo>
                  <a:lnTo>
                    <a:pt x="623" y="309"/>
                  </a:lnTo>
                  <a:lnTo>
                    <a:pt x="634" y="307"/>
                  </a:lnTo>
                  <a:lnTo>
                    <a:pt x="644" y="307"/>
                  </a:lnTo>
                  <a:lnTo>
                    <a:pt x="657" y="307"/>
                  </a:lnTo>
                  <a:lnTo>
                    <a:pt x="668" y="307"/>
                  </a:lnTo>
                  <a:lnTo>
                    <a:pt x="679" y="305"/>
                  </a:lnTo>
                  <a:lnTo>
                    <a:pt x="688" y="305"/>
                  </a:lnTo>
                  <a:lnTo>
                    <a:pt x="699" y="303"/>
                  </a:lnTo>
                  <a:lnTo>
                    <a:pt x="710" y="303"/>
                  </a:lnTo>
                  <a:lnTo>
                    <a:pt x="719" y="301"/>
                  </a:lnTo>
                  <a:lnTo>
                    <a:pt x="728" y="301"/>
                  </a:lnTo>
                  <a:lnTo>
                    <a:pt x="737" y="301"/>
                  </a:lnTo>
                  <a:lnTo>
                    <a:pt x="746" y="300"/>
                  </a:lnTo>
                  <a:lnTo>
                    <a:pt x="755" y="298"/>
                  </a:lnTo>
                  <a:lnTo>
                    <a:pt x="764" y="298"/>
                  </a:lnTo>
                  <a:lnTo>
                    <a:pt x="772" y="296"/>
                  </a:lnTo>
                  <a:lnTo>
                    <a:pt x="781" y="296"/>
                  </a:lnTo>
                  <a:lnTo>
                    <a:pt x="788" y="294"/>
                  </a:lnTo>
                  <a:lnTo>
                    <a:pt x="795" y="292"/>
                  </a:lnTo>
                  <a:lnTo>
                    <a:pt x="802" y="292"/>
                  </a:lnTo>
                  <a:lnTo>
                    <a:pt x="812" y="291"/>
                  </a:lnTo>
                  <a:lnTo>
                    <a:pt x="817" y="289"/>
                  </a:lnTo>
                  <a:lnTo>
                    <a:pt x="824" y="287"/>
                  </a:lnTo>
                  <a:lnTo>
                    <a:pt x="832" y="285"/>
                  </a:lnTo>
                  <a:lnTo>
                    <a:pt x="839" y="283"/>
                  </a:lnTo>
                  <a:lnTo>
                    <a:pt x="844" y="283"/>
                  </a:lnTo>
                  <a:lnTo>
                    <a:pt x="850" y="282"/>
                  </a:lnTo>
                  <a:lnTo>
                    <a:pt x="857" y="280"/>
                  </a:lnTo>
                  <a:lnTo>
                    <a:pt x="862" y="278"/>
                  </a:lnTo>
                  <a:lnTo>
                    <a:pt x="868" y="274"/>
                  </a:lnTo>
                  <a:lnTo>
                    <a:pt x="873" y="272"/>
                  </a:lnTo>
                  <a:lnTo>
                    <a:pt x="879" y="271"/>
                  </a:lnTo>
                  <a:lnTo>
                    <a:pt x="884" y="269"/>
                  </a:lnTo>
                  <a:lnTo>
                    <a:pt x="888" y="267"/>
                  </a:lnTo>
                  <a:lnTo>
                    <a:pt x="893" y="263"/>
                  </a:lnTo>
                  <a:lnTo>
                    <a:pt x="899" y="262"/>
                  </a:lnTo>
                  <a:lnTo>
                    <a:pt x="902" y="260"/>
                  </a:lnTo>
                  <a:lnTo>
                    <a:pt x="908" y="258"/>
                  </a:lnTo>
                  <a:lnTo>
                    <a:pt x="911" y="254"/>
                  </a:lnTo>
                  <a:lnTo>
                    <a:pt x="915" y="252"/>
                  </a:lnTo>
                  <a:lnTo>
                    <a:pt x="921" y="249"/>
                  </a:lnTo>
                  <a:lnTo>
                    <a:pt x="922" y="245"/>
                  </a:lnTo>
                  <a:lnTo>
                    <a:pt x="928" y="243"/>
                  </a:lnTo>
                  <a:lnTo>
                    <a:pt x="930" y="240"/>
                  </a:lnTo>
                  <a:lnTo>
                    <a:pt x="935" y="238"/>
                  </a:lnTo>
                  <a:lnTo>
                    <a:pt x="937" y="234"/>
                  </a:lnTo>
                  <a:lnTo>
                    <a:pt x="940" y="231"/>
                  </a:lnTo>
                  <a:lnTo>
                    <a:pt x="944" y="227"/>
                  </a:lnTo>
                  <a:lnTo>
                    <a:pt x="948" y="223"/>
                  </a:lnTo>
                  <a:lnTo>
                    <a:pt x="950" y="220"/>
                  </a:lnTo>
                  <a:lnTo>
                    <a:pt x="953" y="216"/>
                  </a:lnTo>
                  <a:lnTo>
                    <a:pt x="955" y="214"/>
                  </a:lnTo>
                  <a:lnTo>
                    <a:pt x="959" y="211"/>
                  </a:lnTo>
                  <a:lnTo>
                    <a:pt x="960" y="205"/>
                  </a:lnTo>
                  <a:lnTo>
                    <a:pt x="962" y="202"/>
                  </a:lnTo>
                  <a:lnTo>
                    <a:pt x="964" y="198"/>
                  </a:lnTo>
                  <a:lnTo>
                    <a:pt x="966" y="194"/>
                  </a:lnTo>
                  <a:lnTo>
                    <a:pt x="968" y="189"/>
                  </a:lnTo>
                  <a:lnTo>
                    <a:pt x="970" y="185"/>
                  </a:lnTo>
                  <a:lnTo>
                    <a:pt x="970" y="182"/>
                  </a:lnTo>
                  <a:lnTo>
                    <a:pt x="971" y="178"/>
                  </a:lnTo>
                  <a:lnTo>
                    <a:pt x="971" y="173"/>
                  </a:lnTo>
                  <a:lnTo>
                    <a:pt x="971" y="169"/>
                  </a:lnTo>
                  <a:lnTo>
                    <a:pt x="971" y="165"/>
                  </a:lnTo>
                  <a:lnTo>
                    <a:pt x="971" y="162"/>
                  </a:lnTo>
                  <a:lnTo>
                    <a:pt x="971" y="156"/>
                  </a:lnTo>
                  <a:lnTo>
                    <a:pt x="971" y="153"/>
                  </a:lnTo>
                  <a:lnTo>
                    <a:pt x="971" y="149"/>
                  </a:lnTo>
                  <a:lnTo>
                    <a:pt x="970" y="145"/>
                  </a:lnTo>
                  <a:lnTo>
                    <a:pt x="970" y="140"/>
                  </a:lnTo>
                  <a:lnTo>
                    <a:pt x="968" y="136"/>
                  </a:lnTo>
                  <a:lnTo>
                    <a:pt x="966" y="133"/>
                  </a:lnTo>
                  <a:lnTo>
                    <a:pt x="964" y="129"/>
                  </a:lnTo>
                  <a:lnTo>
                    <a:pt x="962" y="124"/>
                  </a:lnTo>
                  <a:lnTo>
                    <a:pt x="960" y="120"/>
                  </a:lnTo>
                  <a:lnTo>
                    <a:pt x="960" y="116"/>
                  </a:lnTo>
                  <a:lnTo>
                    <a:pt x="959" y="113"/>
                  </a:lnTo>
                  <a:lnTo>
                    <a:pt x="957" y="109"/>
                  </a:lnTo>
                  <a:lnTo>
                    <a:pt x="953" y="105"/>
                  </a:lnTo>
                  <a:lnTo>
                    <a:pt x="951" y="102"/>
                  </a:lnTo>
                  <a:lnTo>
                    <a:pt x="950" y="98"/>
                  </a:lnTo>
                  <a:lnTo>
                    <a:pt x="948" y="95"/>
                  </a:lnTo>
                  <a:lnTo>
                    <a:pt x="946" y="91"/>
                  </a:lnTo>
                  <a:lnTo>
                    <a:pt x="942" y="87"/>
                  </a:lnTo>
                  <a:lnTo>
                    <a:pt x="940" y="84"/>
                  </a:lnTo>
                  <a:lnTo>
                    <a:pt x="939" y="80"/>
                  </a:lnTo>
                  <a:lnTo>
                    <a:pt x="935" y="76"/>
                  </a:lnTo>
                  <a:lnTo>
                    <a:pt x="933" y="73"/>
                  </a:lnTo>
                  <a:lnTo>
                    <a:pt x="930" y="69"/>
                  </a:lnTo>
                  <a:lnTo>
                    <a:pt x="926" y="62"/>
                  </a:lnTo>
                  <a:lnTo>
                    <a:pt x="921" y="56"/>
                  </a:lnTo>
                  <a:lnTo>
                    <a:pt x="915" y="51"/>
                  </a:lnTo>
                  <a:lnTo>
                    <a:pt x="910" y="45"/>
                  </a:lnTo>
                  <a:lnTo>
                    <a:pt x="904" y="40"/>
                  </a:lnTo>
                  <a:lnTo>
                    <a:pt x="901" y="36"/>
                  </a:lnTo>
                  <a:lnTo>
                    <a:pt x="897" y="31"/>
                  </a:lnTo>
                  <a:lnTo>
                    <a:pt x="893" y="29"/>
                  </a:lnTo>
                  <a:lnTo>
                    <a:pt x="890" y="26"/>
                  </a:lnTo>
                  <a:lnTo>
                    <a:pt x="886" y="22"/>
                  </a:lnTo>
                  <a:lnTo>
                    <a:pt x="882" y="20"/>
                  </a:lnTo>
                  <a:lnTo>
                    <a:pt x="882" y="18"/>
                  </a:lnTo>
                  <a:lnTo>
                    <a:pt x="879" y="42"/>
                  </a:lnTo>
                  <a:lnTo>
                    <a:pt x="881" y="44"/>
                  </a:lnTo>
                  <a:lnTo>
                    <a:pt x="884" y="47"/>
                  </a:lnTo>
                  <a:lnTo>
                    <a:pt x="888" y="51"/>
                  </a:lnTo>
                  <a:lnTo>
                    <a:pt x="893" y="56"/>
                  </a:lnTo>
                  <a:lnTo>
                    <a:pt x="899" y="62"/>
                  </a:lnTo>
                  <a:lnTo>
                    <a:pt x="902" y="64"/>
                  </a:lnTo>
                  <a:lnTo>
                    <a:pt x="906" y="67"/>
                  </a:lnTo>
                  <a:lnTo>
                    <a:pt x="910" y="71"/>
                  </a:lnTo>
                  <a:lnTo>
                    <a:pt x="911" y="75"/>
                  </a:lnTo>
                  <a:lnTo>
                    <a:pt x="915" y="78"/>
                  </a:lnTo>
                  <a:lnTo>
                    <a:pt x="919" y="82"/>
                  </a:lnTo>
                  <a:lnTo>
                    <a:pt x="921" y="85"/>
                  </a:lnTo>
                  <a:lnTo>
                    <a:pt x="924" y="91"/>
                  </a:lnTo>
                  <a:lnTo>
                    <a:pt x="928" y="95"/>
                  </a:lnTo>
                  <a:lnTo>
                    <a:pt x="931" y="98"/>
                  </a:lnTo>
                  <a:lnTo>
                    <a:pt x="933" y="104"/>
                  </a:lnTo>
                  <a:lnTo>
                    <a:pt x="937" y="107"/>
                  </a:lnTo>
                  <a:lnTo>
                    <a:pt x="940" y="113"/>
                  </a:lnTo>
                  <a:lnTo>
                    <a:pt x="942" y="116"/>
                  </a:lnTo>
                  <a:lnTo>
                    <a:pt x="944" y="122"/>
                  </a:lnTo>
                  <a:lnTo>
                    <a:pt x="946" y="125"/>
                  </a:lnTo>
                  <a:lnTo>
                    <a:pt x="948" y="131"/>
                  </a:lnTo>
                  <a:lnTo>
                    <a:pt x="950" y="136"/>
                  </a:lnTo>
                  <a:lnTo>
                    <a:pt x="951" y="140"/>
                  </a:lnTo>
                  <a:lnTo>
                    <a:pt x="951" y="145"/>
                  </a:lnTo>
                  <a:lnTo>
                    <a:pt x="951" y="149"/>
                  </a:lnTo>
                  <a:lnTo>
                    <a:pt x="951" y="154"/>
                  </a:lnTo>
                  <a:lnTo>
                    <a:pt x="951" y="158"/>
                  </a:lnTo>
                  <a:lnTo>
                    <a:pt x="953" y="164"/>
                  </a:lnTo>
                  <a:lnTo>
                    <a:pt x="951" y="169"/>
                  </a:lnTo>
                  <a:lnTo>
                    <a:pt x="951" y="173"/>
                  </a:lnTo>
                  <a:lnTo>
                    <a:pt x="951" y="178"/>
                  </a:lnTo>
                  <a:lnTo>
                    <a:pt x="950" y="183"/>
                  </a:lnTo>
                  <a:lnTo>
                    <a:pt x="948" y="187"/>
                  </a:lnTo>
                  <a:lnTo>
                    <a:pt x="946" y="191"/>
                  </a:lnTo>
                  <a:lnTo>
                    <a:pt x="944" y="196"/>
                  </a:lnTo>
                  <a:lnTo>
                    <a:pt x="942" y="200"/>
                  </a:lnTo>
                  <a:lnTo>
                    <a:pt x="939" y="205"/>
                  </a:lnTo>
                  <a:lnTo>
                    <a:pt x="935" y="209"/>
                  </a:lnTo>
                  <a:lnTo>
                    <a:pt x="931" y="214"/>
                  </a:lnTo>
                  <a:lnTo>
                    <a:pt x="928" y="218"/>
                  </a:lnTo>
                  <a:lnTo>
                    <a:pt x="922" y="223"/>
                  </a:lnTo>
                  <a:lnTo>
                    <a:pt x="917" y="227"/>
                  </a:lnTo>
                  <a:lnTo>
                    <a:pt x="911" y="231"/>
                  </a:lnTo>
                  <a:lnTo>
                    <a:pt x="906" y="234"/>
                  </a:lnTo>
                  <a:lnTo>
                    <a:pt x="901" y="236"/>
                  </a:lnTo>
                  <a:lnTo>
                    <a:pt x="899" y="238"/>
                  </a:lnTo>
                  <a:lnTo>
                    <a:pt x="895" y="240"/>
                  </a:lnTo>
                  <a:lnTo>
                    <a:pt x="891" y="242"/>
                  </a:lnTo>
                  <a:lnTo>
                    <a:pt x="888" y="243"/>
                  </a:lnTo>
                  <a:lnTo>
                    <a:pt x="882" y="245"/>
                  </a:lnTo>
                  <a:lnTo>
                    <a:pt x="879" y="247"/>
                  </a:lnTo>
                  <a:lnTo>
                    <a:pt x="875" y="249"/>
                  </a:lnTo>
                  <a:lnTo>
                    <a:pt x="870" y="251"/>
                  </a:lnTo>
                  <a:lnTo>
                    <a:pt x="866" y="252"/>
                  </a:lnTo>
                  <a:lnTo>
                    <a:pt x="861" y="254"/>
                  </a:lnTo>
                  <a:lnTo>
                    <a:pt x="855" y="256"/>
                  </a:lnTo>
                  <a:lnTo>
                    <a:pt x="851" y="258"/>
                  </a:lnTo>
                  <a:lnTo>
                    <a:pt x="846" y="260"/>
                  </a:lnTo>
                  <a:lnTo>
                    <a:pt x="841" y="262"/>
                  </a:lnTo>
                  <a:lnTo>
                    <a:pt x="835" y="263"/>
                  </a:lnTo>
                  <a:lnTo>
                    <a:pt x="828" y="263"/>
                  </a:lnTo>
                  <a:lnTo>
                    <a:pt x="822" y="265"/>
                  </a:lnTo>
                  <a:lnTo>
                    <a:pt x="815" y="267"/>
                  </a:lnTo>
                  <a:lnTo>
                    <a:pt x="810" y="269"/>
                  </a:lnTo>
                  <a:lnTo>
                    <a:pt x="802" y="269"/>
                  </a:lnTo>
                  <a:lnTo>
                    <a:pt x="797" y="271"/>
                  </a:lnTo>
                  <a:lnTo>
                    <a:pt x="790" y="272"/>
                  </a:lnTo>
                  <a:lnTo>
                    <a:pt x="782" y="274"/>
                  </a:lnTo>
                  <a:lnTo>
                    <a:pt x="775" y="274"/>
                  </a:lnTo>
                  <a:lnTo>
                    <a:pt x="768" y="276"/>
                  </a:lnTo>
                  <a:lnTo>
                    <a:pt x="759" y="276"/>
                  </a:lnTo>
                  <a:lnTo>
                    <a:pt x="752" y="278"/>
                  </a:lnTo>
                  <a:lnTo>
                    <a:pt x="743" y="280"/>
                  </a:lnTo>
                  <a:lnTo>
                    <a:pt x="733" y="282"/>
                  </a:lnTo>
                  <a:lnTo>
                    <a:pt x="724" y="282"/>
                  </a:lnTo>
                  <a:lnTo>
                    <a:pt x="715" y="283"/>
                  </a:lnTo>
                  <a:lnTo>
                    <a:pt x="704" y="283"/>
                  </a:lnTo>
                  <a:lnTo>
                    <a:pt x="695" y="285"/>
                  </a:lnTo>
                  <a:lnTo>
                    <a:pt x="684" y="285"/>
                  </a:lnTo>
                  <a:lnTo>
                    <a:pt x="675" y="287"/>
                  </a:lnTo>
                  <a:lnTo>
                    <a:pt x="663" y="287"/>
                  </a:lnTo>
                  <a:lnTo>
                    <a:pt x="652" y="289"/>
                  </a:lnTo>
                  <a:lnTo>
                    <a:pt x="641" y="289"/>
                  </a:lnTo>
                  <a:lnTo>
                    <a:pt x="630" y="291"/>
                  </a:lnTo>
                  <a:lnTo>
                    <a:pt x="619" y="291"/>
                  </a:lnTo>
                  <a:lnTo>
                    <a:pt x="606" y="292"/>
                  </a:lnTo>
                  <a:lnTo>
                    <a:pt x="595" y="292"/>
                  </a:lnTo>
                  <a:lnTo>
                    <a:pt x="585" y="292"/>
                  </a:lnTo>
                  <a:lnTo>
                    <a:pt x="572" y="292"/>
                  </a:lnTo>
                  <a:lnTo>
                    <a:pt x="559" y="294"/>
                  </a:lnTo>
                  <a:lnTo>
                    <a:pt x="546" y="294"/>
                  </a:lnTo>
                  <a:lnTo>
                    <a:pt x="535" y="294"/>
                  </a:lnTo>
                  <a:lnTo>
                    <a:pt x="523" y="294"/>
                  </a:lnTo>
                  <a:lnTo>
                    <a:pt x="510" y="294"/>
                  </a:lnTo>
                  <a:lnTo>
                    <a:pt x="497" y="294"/>
                  </a:lnTo>
                  <a:lnTo>
                    <a:pt x="486" y="296"/>
                  </a:lnTo>
                  <a:lnTo>
                    <a:pt x="474" y="296"/>
                  </a:lnTo>
                  <a:lnTo>
                    <a:pt x="461" y="296"/>
                  </a:lnTo>
                  <a:lnTo>
                    <a:pt x="448" y="296"/>
                  </a:lnTo>
                  <a:lnTo>
                    <a:pt x="436" y="296"/>
                  </a:lnTo>
                  <a:lnTo>
                    <a:pt x="423" y="296"/>
                  </a:lnTo>
                  <a:lnTo>
                    <a:pt x="410" y="294"/>
                  </a:lnTo>
                  <a:lnTo>
                    <a:pt x="397" y="294"/>
                  </a:lnTo>
                  <a:lnTo>
                    <a:pt x="387" y="294"/>
                  </a:lnTo>
                  <a:lnTo>
                    <a:pt x="374" y="294"/>
                  </a:lnTo>
                  <a:lnTo>
                    <a:pt x="361" y="292"/>
                  </a:lnTo>
                  <a:lnTo>
                    <a:pt x="348" y="292"/>
                  </a:lnTo>
                  <a:lnTo>
                    <a:pt x="338" y="292"/>
                  </a:lnTo>
                  <a:lnTo>
                    <a:pt x="325" y="291"/>
                  </a:lnTo>
                  <a:lnTo>
                    <a:pt x="312" y="291"/>
                  </a:lnTo>
                  <a:lnTo>
                    <a:pt x="301" y="289"/>
                  </a:lnTo>
                  <a:lnTo>
                    <a:pt x="288" y="289"/>
                  </a:lnTo>
                  <a:lnTo>
                    <a:pt x="278" y="287"/>
                  </a:lnTo>
                  <a:lnTo>
                    <a:pt x="267" y="285"/>
                  </a:lnTo>
                  <a:lnTo>
                    <a:pt x="256" y="285"/>
                  </a:lnTo>
                  <a:lnTo>
                    <a:pt x="245" y="283"/>
                  </a:lnTo>
                  <a:lnTo>
                    <a:pt x="234" y="282"/>
                  </a:lnTo>
                  <a:lnTo>
                    <a:pt x="223" y="280"/>
                  </a:lnTo>
                  <a:lnTo>
                    <a:pt x="214" y="278"/>
                  </a:lnTo>
                  <a:lnTo>
                    <a:pt x="203" y="276"/>
                  </a:lnTo>
                  <a:lnTo>
                    <a:pt x="192" y="274"/>
                  </a:lnTo>
                  <a:lnTo>
                    <a:pt x="183" y="272"/>
                  </a:lnTo>
                  <a:lnTo>
                    <a:pt x="174" y="271"/>
                  </a:lnTo>
                  <a:lnTo>
                    <a:pt x="165" y="269"/>
                  </a:lnTo>
                  <a:lnTo>
                    <a:pt x="156" y="267"/>
                  </a:lnTo>
                  <a:lnTo>
                    <a:pt x="149" y="263"/>
                  </a:lnTo>
                  <a:lnTo>
                    <a:pt x="140" y="262"/>
                  </a:lnTo>
                  <a:lnTo>
                    <a:pt x="132" y="260"/>
                  </a:lnTo>
                  <a:lnTo>
                    <a:pt x="125" y="256"/>
                  </a:lnTo>
                  <a:lnTo>
                    <a:pt x="118" y="254"/>
                  </a:lnTo>
                  <a:lnTo>
                    <a:pt x="110" y="251"/>
                  </a:lnTo>
                  <a:lnTo>
                    <a:pt x="105" y="249"/>
                  </a:lnTo>
                  <a:lnTo>
                    <a:pt x="98" y="245"/>
                  </a:lnTo>
                  <a:lnTo>
                    <a:pt x="92" y="242"/>
                  </a:lnTo>
                  <a:lnTo>
                    <a:pt x="87" y="238"/>
                  </a:lnTo>
                  <a:lnTo>
                    <a:pt x="81" y="234"/>
                  </a:lnTo>
                  <a:lnTo>
                    <a:pt x="76" y="231"/>
                  </a:lnTo>
                  <a:lnTo>
                    <a:pt x="72" y="227"/>
                  </a:lnTo>
                  <a:lnTo>
                    <a:pt x="67" y="223"/>
                  </a:lnTo>
                  <a:lnTo>
                    <a:pt x="63" y="222"/>
                  </a:lnTo>
                  <a:lnTo>
                    <a:pt x="58" y="218"/>
                  </a:lnTo>
                  <a:lnTo>
                    <a:pt x="54" y="214"/>
                  </a:lnTo>
                  <a:lnTo>
                    <a:pt x="51" y="211"/>
                  </a:lnTo>
                  <a:lnTo>
                    <a:pt x="47" y="207"/>
                  </a:lnTo>
                  <a:lnTo>
                    <a:pt x="43" y="203"/>
                  </a:lnTo>
                  <a:lnTo>
                    <a:pt x="41" y="202"/>
                  </a:lnTo>
                  <a:lnTo>
                    <a:pt x="38" y="198"/>
                  </a:lnTo>
                  <a:lnTo>
                    <a:pt x="36" y="194"/>
                  </a:lnTo>
                  <a:lnTo>
                    <a:pt x="34" y="191"/>
                  </a:lnTo>
                  <a:lnTo>
                    <a:pt x="31" y="187"/>
                  </a:lnTo>
                  <a:lnTo>
                    <a:pt x="29" y="183"/>
                  </a:lnTo>
                  <a:lnTo>
                    <a:pt x="27" y="180"/>
                  </a:lnTo>
                  <a:lnTo>
                    <a:pt x="25" y="176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18" y="156"/>
                  </a:lnTo>
                  <a:lnTo>
                    <a:pt x="18" y="153"/>
                  </a:lnTo>
                  <a:lnTo>
                    <a:pt x="18" y="149"/>
                  </a:lnTo>
                  <a:lnTo>
                    <a:pt x="18" y="147"/>
                  </a:lnTo>
                  <a:lnTo>
                    <a:pt x="18" y="144"/>
                  </a:lnTo>
                  <a:lnTo>
                    <a:pt x="18" y="140"/>
                  </a:lnTo>
                  <a:lnTo>
                    <a:pt x="16" y="136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8" y="127"/>
                  </a:lnTo>
                  <a:lnTo>
                    <a:pt x="18" y="122"/>
                  </a:lnTo>
                  <a:lnTo>
                    <a:pt x="20" y="116"/>
                  </a:lnTo>
                  <a:lnTo>
                    <a:pt x="20" y="109"/>
                  </a:lnTo>
                  <a:lnTo>
                    <a:pt x="21" y="104"/>
                  </a:lnTo>
                  <a:lnTo>
                    <a:pt x="23" y="100"/>
                  </a:lnTo>
                  <a:lnTo>
                    <a:pt x="25" y="95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1" y="82"/>
                  </a:lnTo>
                  <a:lnTo>
                    <a:pt x="32" y="78"/>
                  </a:lnTo>
                  <a:lnTo>
                    <a:pt x="34" y="75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2"/>
                  </a:lnTo>
                  <a:lnTo>
                    <a:pt x="43" y="58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2"/>
                  </a:lnTo>
                  <a:lnTo>
                    <a:pt x="58" y="38"/>
                  </a:lnTo>
                  <a:lnTo>
                    <a:pt x="61" y="36"/>
                  </a:lnTo>
                  <a:lnTo>
                    <a:pt x="67" y="31"/>
                  </a:lnTo>
                  <a:lnTo>
                    <a:pt x="72" y="27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8" name="Freeform 29"/>
            <p:cNvSpPr>
              <a:spLocks/>
            </p:cNvSpPr>
            <p:nvPr/>
          </p:nvSpPr>
          <p:spPr bwMode="auto">
            <a:xfrm>
              <a:off x="1988" y="2568"/>
              <a:ext cx="1244" cy="808"/>
            </a:xfrm>
            <a:custGeom>
              <a:avLst/>
              <a:gdLst>
                <a:gd name="T0" fmla="*/ 20 w 1002"/>
                <a:gd name="T1" fmla="*/ 18 h 781"/>
                <a:gd name="T2" fmla="*/ 16 w 1002"/>
                <a:gd name="T3" fmla="*/ 76 h 781"/>
                <a:gd name="T4" fmla="*/ 14 w 1002"/>
                <a:gd name="T5" fmla="*/ 163 h 781"/>
                <a:gd name="T6" fmla="*/ 9 w 1002"/>
                <a:gd name="T7" fmla="*/ 272 h 781"/>
                <a:gd name="T8" fmla="*/ 5 w 1002"/>
                <a:gd name="T9" fmla="*/ 390 h 781"/>
                <a:gd name="T10" fmla="*/ 2 w 1002"/>
                <a:gd name="T11" fmla="*/ 505 h 781"/>
                <a:gd name="T12" fmla="*/ 0 w 1002"/>
                <a:gd name="T13" fmla="*/ 606 h 781"/>
                <a:gd name="T14" fmla="*/ 0 w 1002"/>
                <a:gd name="T15" fmla="*/ 684 h 781"/>
                <a:gd name="T16" fmla="*/ 0 w 1002"/>
                <a:gd name="T17" fmla="*/ 730 h 781"/>
                <a:gd name="T18" fmla="*/ 14 w 1002"/>
                <a:gd name="T19" fmla="*/ 742 h 781"/>
                <a:gd name="T20" fmla="*/ 47 w 1002"/>
                <a:gd name="T21" fmla="*/ 751 h 781"/>
                <a:gd name="T22" fmla="*/ 91 w 1002"/>
                <a:gd name="T23" fmla="*/ 759 h 781"/>
                <a:gd name="T24" fmla="*/ 149 w 1002"/>
                <a:gd name="T25" fmla="*/ 766 h 781"/>
                <a:gd name="T26" fmla="*/ 214 w 1002"/>
                <a:gd name="T27" fmla="*/ 771 h 781"/>
                <a:gd name="T28" fmla="*/ 283 w 1002"/>
                <a:gd name="T29" fmla="*/ 775 h 781"/>
                <a:gd name="T30" fmla="*/ 356 w 1002"/>
                <a:gd name="T31" fmla="*/ 779 h 781"/>
                <a:gd name="T32" fmla="*/ 427 w 1002"/>
                <a:gd name="T33" fmla="*/ 781 h 781"/>
                <a:gd name="T34" fmla="*/ 492 w 1002"/>
                <a:gd name="T35" fmla="*/ 781 h 781"/>
                <a:gd name="T36" fmla="*/ 556 w 1002"/>
                <a:gd name="T37" fmla="*/ 777 h 781"/>
                <a:gd name="T38" fmla="*/ 626 w 1002"/>
                <a:gd name="T39" fmla="*/ 770 h 781"/>
                <a:gd name="T40" fmla="*/ 697 w 1002"/>
                <a:gd name="T41" fmla="*/ 761 h 781"/>
                <a:gd name="T42" fmla="*/ 768 w 1002"/>
                <a:gd name="T43" fmla="*/ 750 h 781"/>
                <a:gd name="T44" fmla="*/ 835 w 1002"/>
                <a:gd name="T45" fmla="*/ 737 h 781"/>
                <a:gd name="T46" fmla="*/ 895 w 1002"/>
                <a:gd name="T47" fmla="*/ 722 h 781"/>
                <a:gd name="T48" fmla="*/ 944 w 1002"/>
                <a:gd name="T49" fmla="*/ 712 h 781"/>
                <a:gd name="T50" fmla="*/ 981 w 1002"/>
                <a:gd name="T51" fmla="*/ 699 h 781"/>
                <a:gd name="T52" fmla="*/ 1001 w 1002"/>
                <a:gd name="T53" fmla="*/ 688 h 781"/>
                <a:gd name="T54" fmla="*/ 1002 w 1002"/>
                <a:gd name="T55" fmla="*/ 659 h 781"/>
                <a:gd name="T56" fmla="*/ 1002 w 1002"/>
                <a:gd name="T57" fmla="*/ 595 h 781"/>
                <a:gd name="T58" fmla="*/ 1001 w 1002"/>
                <a:gd name="T59" fmla="*/ 506 h 781"/>
                <a:gd name="T60" fmla="*/ 1001 w 1002"/>
                <a:gd name="T61" fmla="*/ 405 h 781"/>
                <a:gd name="T62" fmla="*/ 997 w 1002"/>
                <a:gd name="T63" fmla="*/ 296 h 781"/>
                <a:gd name="T64" fmla="*/ 995 w 1002"/>
                <a:gd name="T65" fmla="*/ 192 h 781"/>
                <a:gd name="T66" fmla="*/ 993 w 1002"/>
                <a:gd name="T67" fmla="*/ 105 h 781"/>
                <a:gd name="T68" fmla="*/ 993 w 1002"/>
                <a:gd name="T69" fmla="*/ 43 h 781"/>
                <a:gd name="T70" fmla="*/ 993 w 1002"/>
                <a:gd name="T71" fmla="*/ 16 h 781"/>
                <a:gd name="T72" fmla="*/ 964 w 1002"/>
                <a:gd name="T73" fmla="*/ 677 h 781"/>
                <a:gd name="T74" fmla="*/ 943 w 1002"/>
                <a:gd name="T75" fmla="*/ 686 h 781"/>
                <a:gd name="T76" fmla="*/ 908 w 1002"/>
                <a:gd name="T77" fmla="*/ 695 h 781"/>
                <a:gd name="T78" fmla="*/ 863 w 1002"/>
                <a:gd name="T79" fmla="*/ 708 h 781"/>
                <a:gd name="T80" fmla="*/ 806 w 1002"/>
                <a:gd name="T81" fmla="*/ 721 h 781"/>
                <a:gd name="T82" fmla="*/ 739 w 1002"/>
                <a:gd name="T83" fmla="*/ 733 h 781"/>
                <a:gd name="T84" fmla="*/ 663 w 1002"/>
                <a:gd name="T85" fmla="*/ 744 h 781"/>
                <a:gd name="T86" fmla="*/ 576 w 1002"/>
                <a:gd name="T87" fmla="*/ 753 h 781"/>
                <a:gd name="T88" fmla="*/ 483 w 1002"/>
                <a:gd name="T89" fmla="*/ 759 h 781"/>
                <a:gd name="T90" fmla="*/ 390 w 1002"/>
                <a:gd name="T91" fmla="*/ 759 h 781"/>
                <a:gd name="T92" fmla="*/ 307 w 1002"/>
                <a:gd name="T93" fmla="*/ 757 h 781"/>
                <a:gd name="T94" fmla="*/ 234 w 1002"/>
                <a:gd name="T95" fmla="*/ 753 h 781"/>
                <a:gd name="T96" fmla="*/ 172 w 1002"/>
                <a:gd name="T97" fmla="*/ 748 h 781"/>
                <a:gd name="T98" fmla="*/ 120 w 1002"/>
                <a:gd name="T99" fmla="*/ 741 h 781"/>
                <a:gd name="T100" fmla="*/ 78 w 1002"/>
                <a:gd name="T101" fmla="*/ 733 h 781"/>
                <a:gd name="T102" fmla="*/ 47 w 1002"/>
                <a:gd name="T103" fmla="*/ 726 h 781"/>
                <a:gd name="T104" fmla="*/ 22 w 1002"/>
                <a:gd name="T105" fmla="*/ 717 h 781"/>
                <a:gd name="T106" fmla="*/ 20 w 1002"/>
                <a:gd name="T107" fmla="*/ 695 h 781"/>
                <a:gd name="T108" fmla="*/ 20 w 1002"/>
                <a:gd name="T109" fmla="*/ 637 h 781"/>
                <a:gd name="T110" fmla="*/ 22 w 1002"/>
                <a:gd name="T111" fmla="*/ 552 h 781"/>
                <a:gd name="T112" fmla="*/ 25 w 1002"/>
                <a:gd name="T113" fmla="*/ 448 h 781"/>
                <a:gd name="T114" fmla="*/ 27 w 1002"/>
                <a:gd name="T115" fmla="*/ 336 h 781"/>
                <a:gd name="T116" fmla="*/ 31 w 1002"/>
                <a:gd name="T117" fmla="*/ 229 h 781"/>
                <a:gd name="T118" fmla="*/ 34 w 1002"/>
                <a:gd name="T119" fmla="*/ 134 h 781"/>
                <a:gd name="T120" fmla="*/ 36 w 1002"/>
                <a:gd name="T121" fmla="*/ 65 h 781"/>
                <a:gd name="T122" fmla="*/ 38 w 1002"/>
                <a:gd name="T123" fmla="*/ 32 h 7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781"/>
                <a:gd name="T188" fmla="*/ 1002 w 1002"/>
                <a:gd name="T189" fmla="*/ 781 h 7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781">
                  <a:moveTo>
                    <a:pt x="22" y="0"/>
                  </a:moveTo>
                  <a:lnTo>
                    <a:pt x="20" y="0"/>
                  </a:lnTo>
                  <a:lnTo>
                    <a:pt x="20" y="3"/>
                  </a:lnTo>
                  <a:lnTo>
                    <a:pt x="20" y="9"/>
                  </a:lnTo>
                  <a:lnTo>
                    <a:pt x="20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0" y="31"/>
                  </a:lnTo>
                  <a:lnTo>
                    <a:pt x="18" y="38"/>
                  </a:lnTo>
                  <a:lnTo>
                    <a:pt x="18" y="47"/>
                  </a:lnTo>
                  <a:lnTo>
                    <a:pt x="18" y="54"/>
                  </a:lnTo>
                  <a:lnTo>
                    <a:pt x="18" y="65"/>
                  </a:lnTo>
                  <a:lnTo>
                    <a:pt x="16" y="76"/>
                  </a:lnTo>
                  <a:lnTo>
                    <a:pt x="16" y="87"/>
                  </a:lnTo>
                  <a:lnTo>
                    <a:pt x="16" y="98"/>
                  </a:lnTo>
                  <a:lnTo>
                    <a:pt x="16" y="111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4" y="150"/>
                  </a:lnTo>
                  <a:lnTo>
                    <a:pt x="14" y="163"/>
                  </a:lnTo>
                  <a:lnTo>
                    <a:pt x="13" y="178"/>
                  </a:lnTo>
                  <a:lnTo>
                    <a:pt x="13" y="192"/>
                  </a:lnTo>
                  <a:lnTo>
                    <a:pt x="13" y="209"/>
                  </a:lnTo>
                  <a:lnTo>
                    <a:pt x="13" y="225"/>
                  </a:lnTo>
                  <a:lnTo>
                    <a:pt x="11" y="239"/>
                  </a:lnTo>
                  <a:lnTo>
                    <a:pt x="11" y="256"/>
                  </a:lnTo>
                  <a:lnTo>
                    <a:pt x="9" y="272"/>
                  </a:lnTo>
                  <a:lnTo>
                    <a:pt x="9" y="288"/>
                  </a:lnTo>
                  <a:lnTo>
                    <a:pt x="9" y="305"/>
                  </a:lnTo>
                  <a:lnTo>
                    <a:pt x="9" y="323"/>
                  </a:lnTo>
                  <a:lnTo>
                    <a:pt x="7" y="339"/>
                  </a:lnTo>
                  <a:lnTo>
                    <a:pt x="7" y="356"/>
                  </a:lnTo>
                  <a:lnTo>
                    <a:pt x="7" y="374"/>
                  </a:lnTo>
                  <a:lnTo>
                    <a:pt x="5" y="390"/>
                  </a:lnTo>
                  <a:lnTo>
                    <a:pt x="5" y="407"/>
                  </a:lnTo>
                  <a:lnTo>
                    <a:pt x="5" y="423"/>
                  </a:lnTo>
                  <a:lnTo>
                    <a:pt x="5" y="439"/>
                  </a:lnTo>
                  <a:lnTo>
                    <a:pt x="4" y="456"/>
                  </a:lnTo>
                  <a:lnTo>
                    <a:pt x="4" y="472"/>
                  </a:lnTo>
                  <a:lnTo>
                    <a:pt x="4" y="488"/>
                  </a:lnTo>
                  <a:lnTo>
                    <a:pt x="2" y="505"/>
                  </a:lnTo>
                  <a:lnTo>
                    <a:pt x="2" y="519"/>
                  </a:lnTo>
                  <a:lnTo>
                    <a:pt x="2" y="535"/>
                  </a:lnTo>
                  <a:lnTo>
                    <a:pt x="2" y="550"/>
                  </a:lnTo>
                  <a:lnTo>
                    <a:pt x="0" y="564"/>
                  </a:lnTo>
                  <a:lnTo>
                    <a:pt x="0" y="579"/>
                  </a:lnTo>
                  <a:lnTo>
                    <a:pt x="0" y="594"/>
                  </a:lnTo>
                  <a:lnTo>
                    <a:pt x="0" y="606"/>
                  </a:lnTo>
                  <a:lnTo>
                    <a:pt x="0" y="619"/>
                  </a:lnTo>
                  <a:lnTo>
                    <a:pt x="0" y="632"/>
                  </a:lnTo>
                  <a:lnTo>
                    <a:pt x="0" y="644"/>
                  </a:lnTo>
                  <a:lnTo>
                    <a:pt x="0" y="655"/>
                  </a:lnTo>
                  <a:lnTo>
                    <a:pt x="0" y="666"/>
                  </a:lnTo>
                  <a:lnTo>
                    <a:pt x="0" y="675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0" y="701"/>
                  </a:lnTo>
                  <a:lnTo>
                    <a:pt x="0" y="708"/>
                  </a:lnTo>
                  <a:lnTo>
                    <a:pt x="0" y="715"/>
                  </a:lnTo>
                  <a:lnTo>
                    <a:pt x="0" y="721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2" y="731"/>
                  </a:lnTo>
                  <a:lnTo>
                    <a:pt x="2" y="735"/>
                  </a:lnTo>
                  <a:lnTo>
                    <a:pt x="4" y="737"/>
                  </a:lnTo>
                  <a:lnTo>
                    <a:pt x="7" y="739"/>
                  </a:lnTo>
                  <a:lnTo>
                    <a:pt x="9" y="741"/>
                  </a:lnTo>
                  <a:lnTo>
                    <a:pt x="13" y="741"/>
                  </a:lnTo>
                  <a:lnTo>
                    <a:pt x="14" y="742"/>
                  </a:lnTo>
                  <a:lnTo>
                    <a:pt x="18" y="744"/>
                  </a:lnTo>
                  <a:lnTo>
                    <a:pt x="22" y="746"/>
                  </a:lnTo>
                  <a:lnTo>
                    <a:pt x="25" y="746"/>
                  </a:lnTo>
                  <a:lnTo>
                    <a:pt x="31" y="748"/>
                  </a:lnTo>
                  <a:lnTo>
                    <a:pt x="36" y="748"/>
                  </a:lnTo>
                  <a:lnTo>
                    <a:pt x="40" y="750"/>
                  </a:lnTo>
                  <a:lnTo>
                    <a:pt x="47" y="751"/>
                  </a:lnTo>
                  <a:lnTo>
                    <a:pt x="51" y="751"/>
                  </a:lnTo>
                  <a:lnTo>
                    <a:pt x="58" y="753"/>
                  </a:lnTo>
                  <a:lnTo>
                    <a:pt x="63" y="755"/>
                  </a:lnTo>
                  <a:lnTo>
                    <a:pt x="71" y="755"/>
                  </a:lnTo>
                  <a:lnTo>
                    <a:pt x="76" y="757"/>
                  </a:lnTo>
                  <a:lnTo>
                    <a:pt x="85" y="757"/>
                  </a:lnTo>
                  <a:lnTo>
                    <a:pt x="91" y="759"/>
                  </a:lnTo>
                  <a:lnTo>
                    <a:pt x="100" y="761"/>
                  </a:lnTo>
                  <a:lnTo>
                    <a:pt x="107" y="761"/>
                  </a:lnTo>
                  <a:lnTo>
                    <a:pt x="114" y="762"/>
                  </a:lnTo>
                  <a:lnTo>
                    <a:pt x="123" y="762"/>
                  </a:lnTo>
                  <a:lnTo>
                    <a:pt x="132" y="764"/>
                  </a:lnTo>
                  <a:lnTo>
                    <a:pt x="140" y="764"/>
                  </a:lnTo>
                  <a:lnTo>
                    <a:pt x="149" y="766"/>
                  </a:lnTo>
                  <a:lnTo>
                    <a:pt x="158" y="766"/>
                  </a:lnTo>
                  <a:lnTo>
                    <a:pt x="167" y="768"/>
                  </a:lnTo>
                  <a:lnTo>
                    <a:pt x="176" y="768"/>
                  </a:lnTo>
                  <a:lnTo>
                    <a:pt x="185" y="770"/>
                  </a:lnTo>
                  <a:lnTo>
                    <a:pt x="194" y="770"/>
                  </a:lnTo>
                  <a:lnTo>
                    <a:pt x="205" y="771"/>
                  </a:lnTo>
                  <a:lnTo>
                    <a:pt x="214" y="771"/>
                  </a:lnTo>
                  <a:lnTo>
                    <a:pt x="223" y="771"/>
                  </a:lnTo>
                  <a:lnTo>
                    <a:pt x="234" y="773"/>
                  </a:lnTo>
                  <a:lnTo>
                    <a:pt x="243" y="773"/>
                  </a:lnTo>
                  <a:lnTo>
                    <a:pt x="254" y="773"/>
                  </a:lnTo>
                  <a:lnTo>
                    <a:pt x="263" y="775"/>
                  </a:lnTo>
                  <a:lnTo>
                    <a:pt x="274" y="775"/>
                  </a:lnTo>
                  <a:lnTo>
                    <a:pt x="283" y="775"/>
                  </a:lnTo>
                  <a:lnTo>
                    <a:pt x="294" y="777"/>
                  </a:lnTo>
                  <a:lnTo>
                    <a:pt x="305" y="777"/>
                  </a:lnTo>
                  <a:lnTo>
                    <a:pt x="314" y="777"/>
                  </a:lnTo>
                  <a:lnTo>
                    <a:pt x="325" y="777"/>
                  </a:lnTo>
                  <a:lnTo>
                    <a:pt x="336" y="779"/>
                  </a:lnTo>
                  <a:lnTo>
                    <a:pt x="347" y="779"/>
                  </a:lnTo>
                  <a:lnTo>
                    <a:pt x="356" y="779"/>
                  </a:lnTo>
                  <a:lnTo>
                    <a:pt x="367" y="779"/>
                  </a:lnTo>
                  <a:lnTo>
                    <a:pt x="376" y="779"/>
                  </a:lnTo>
                  <a:lnTo>
                    <a:pt x="387" y="781"/>
                  </a:lnTo>
                  <a:lnTo>
                    <a:pt x="396" y="781"/>
                  </a:lnTo>
                  <a:lnTo>
                    <a:pt x="407" y="781"/>
                  </a:lnTo>
                  <a:lnTo>
                    <a:pt x="416" y="781"/>
                  </a:lnTo>
                  <a:lnTo>
                    <a:pt x="427" y="781"/>
                  </a:lnTo>
                  <a:lnTo>
                    <a:pt x="436" y="781"/>
                  </a:lnTo>
                  <a:lnTo>
                    <a:pt x="445" y="781"/>
                  </a:lnTo>
                  <a:lnTo>
                    <a:pt x="456" y="781"/>
                  </a:lnTo>
                  <a:lnTo>
                    <a:pt x="465" y="781"/>
                  </a:lnTo>
                  <a:lnTo>
                    <a:pt x="474" y="781"/>
                  </a:lnTo>
                  <a:lnTo>
                    <a:pt x="483" y="781"/>
                  </a:lnTo>
                  <a:lnTo>
                    <a:pt x="492" y="781"/>
                  </a:lnTo>
                  <a:lnTo>
                    <a:pt x="501" y="781"/>
                  </a:lnTo>
                  <a:lnTo>
                    <a:pt x="510" y="781"/>
                  </a:lnTo>
                  <a:lnTo>
                    <a:pt x="519" y="779"/>
                  </a:lnTo>
                  <a:lnTo>
                    <a:pt x="528" y="779"/>
                  </a:lnTo>
                  <a:lnTo>
                    <a:pt x="537" y="779"/>
                  </a:lnTo>
                  <a:lnTo>
                    <a:pt x="547" y="777"/>
                  </a:lnTo>
                  <a:lnTo>
                    <a:pt x="556" y="777"/>
                  </a:lnTo>
                  <a:lnTo>
                    <a:pt x="567" y="777"/>
                  </a:lnTo>
                  <a:lnTo>
                    <a:pt x="576" y="777"/>
                  </a:lnTo>
                  <a:lnTo>
                    <a:pt x="587" y="775"/>
                  </a:lnTo>
                  <a:lnTo>
                    <a:pt x="596" y="773"/>
                  </a:lnTo>
                  <a:lnTo>
                    <a:pt x="607" y="773"/>
                  </a:lnTo>
                  <a:lnTo>
                    <a:pt x="616" y="771"/>
                  </a:lnTo>
                  <a:lnTo>
                    <a:pt x="626" y="770"/>
                  </a:lnTo>
                  <a:lnTo>
                    <a:pt x="637" y="770"/>
                  </a:lnTo>
                  <a:lnTo>
                    <a:pt x="646" y="768"/>
                  </a:lnTo>
                  <a:lnTo>
                    <a:pt x="657" y="768"/>
                  </a:lnTo>
                  <a:lnTo>
                    <a:pt x="666" y="766"/>
                  </a:lnTo>
                  <a:lnTo>
                    <a:pt x="677" y="764"/>
                  </a:lnTo>
                  <a:lnTo>
                    <a:pt x="688" y="762"/>
                  </a:lnTo>
                  <a:lnTo>
                    <a:pt x="697" y="761"/>
                  </a:lnTo>
                  <a:lnTo>
                    <a:pt x="708" y="759"/>
                  </a:lnTo>
                  <a:lnTo>
                    <a:pt x="719" y="757"/>
                  </a:lnTo>
                  <a:lnTo>
                    <a:pt x="728" y="757"/>
                  </a:lnTo>
                  <a:lnTo>
                    <a:pt x="739" y="755"/>
                  </a:lnTo>
                  <a:lnTo>
                    <a:pt x="748" y="753"/>
                  </a:lnTo>
                  <a:lnTo>
                    <a:pt x="759" y="751"/>
                  </a:lnTo>
                  <a:lnTo>
                    <a:pt x="768" y="750"/>
                  </a:lnTo>
                  <a:lnTo>
                    <a:pt x="779" y="748"/>
                  </a:lnTo>
                  <a:lnTo>
                    <a:pt x="788" y="746"/>
                  </a:lnTo>
                  <a:lnTo>
                    <a:pt x="799" y="744"/>
                  </a:lnTo>
                  <a:lnTo>
                    <a:pt x="808" y="742"/>
                  </a:lnTo>
                  <a:lnTo>
                    <a:pt x="817" y="741"/>
                  </a:lnTo>
                  <a:lnTo>
                    <a:pt x="826" y="739"/>
                  </a:lnTo>
                  <a:lnTo>
                    <a:pt x="835" y="737"/>
                  </a:lnTo>
                  <a:lnTo>
                    <a:pt x="844" y="735"/>
                  </a:lnTo>
                  <a:lnTo>
                    <a:pt x="854" y="733"/>
                  </a:lnTo>
                  <a:lnTo>
                    <a:pt x="863" y="731"/>
                  </a:lnTo>
                  <a:lnTo>
                    <a:pt x="872" y="728"/>
                  </a:lnTo>
                  <a:lnTo>
                    <a:pt x="879" y="726"/>
                  </a:lnTo>
                  <a:lnTo>
                    <a:pt x="888" y="726"/>
                  </a:lnTo>
                  <a:lnTo>
                    <a:pt x="895" y="722"/>
                  </a:lnTo>
                  <a:lnTo>
                    <a:pt x="903" y="721"/>
                  </a:lnTo>
                  <a:lnTo>
                    <a:pt x="910" y="719"/>
                  </a:lnTo>
                  <a:lnTo>
                    <a:pt x="919" y="717"/>
                  </a:lnTo>
                  <a:lnTo>
                    <a:pt x="924" y="717"/>
                  </a:lnTo>
                  <a:lnTo>
                    <a:pt x="932" y="715"/>
                  </a:lnTo>
                  <a:lnTo>
                    <a:pt x="939" y="713"/>
                  </a:lnTo>
                  <a:lnTo>
                    <a:pt x="944" y="712"/>
                  </a:lnTo>
                  <a:lnTo>
                    <a:pt x="952" y="708"/>
                  </a:lnTo>
                  <a:lnTo>
                    <a:pt x="957" y="708"/>
                  </a:lnTo>
                  <a:lnTo>
                    <a:pt x="962" y="706"/>
                  </a:lnTo>
                  <a:lnTo>
                    <a:pt x="968" y="704"/>
                  </a:lnTo>
                  <a:lnTo>
                    <a:pt x="972" y="702"/>
                  </a:lnTo>
                  <a:lnTo>
                    <a:pt x="975" y="701"/>
                  </a:lnTo>
                  <a:lnTo>
                    <a:pt x="981" y="699"/>
                  </a:lnTo>
                  <a:lnTo>
                    <a:pt x="984" y="697"/>
                  </a:lnTo>
                  <a:lnTo>
                    <a:pt x="988" y="695"/>
                  </a:lnTo>
                  <a:lnTo>
                    <a:pt x="992" y="693"/>
                  </a:lnTo>
                  <a:lnTo>
                    <a:pt x="993" y="693"/>
                  </a:lnTo>
                  <a:lnTo>
                    <a:pt x="995" y="692"/>
                  </a:lnTo>
                  <a:lnTo>
                    <a:pt x="999" y="690"/>
                  </a:lnTo>
                  <a:lnTo>
                    <a:pt x="1001" y="688"/>
                  </a:lnTo>
                  <a:lnTo>
                    <a:pt x="1001" y="686"/>
                  </a:lnTo>
                  <a:lnTo>
                    <a:pt x="1001" y="682"/>
                  </a:lnTo>
                  <a:lnTo>
                    <a:pt x="1001" y="679"/>
                  </a:lnTo>
                  <a:lnTo>
                    <a:pt x="1002" y="677"/>
                  </a:lnTo>
                  <a:lnTo>
                    <a:pt x="1002" y="670"/>
                  </a:lnTo>
                  <a:lnTo>
                    <a:pt x="1002" y="666"/>
                  </a:lnTo>
                  <a:lnTo>
                    <a:pt x="1002" y="659"/>
                  </a:lnTo>
                  <a:lnTo>
                    <a:pt x="1002" y="652"/>
                  </a:lnTo>
                  <a:lnTo>
                    <a:pt x="1002" y="644"/>
                  </a:lnTo>
                  <a:lnTo>
                    <a:pt x="1002" y="635"/>
                  </a:lnTo>
                  <a:lnTo>
                    <a:pt x="1002" y="626"/>
                  </a:lnTo>
                  <a:lnTo>
                    <a:pt x="1002" y="617"/>
                  </a:lnTo>
                  <a:lnTo>
                    <a:pt x="1002" y="606"/>
                  </a:lnTo>
                  <a:lnTo>
                    <a:pt x="1002" y="595"/>
                  </a:lnTo>
                  <a:lnTo>
                    <a:pt x="1002" y="584"/>
                  </a:lnTo>
                  <a:lnTo>
                    <a:pt x="1002" y="574"/>
                  </a:lnTo>
                  <a:lnTo>
                    <a:pt x="1002" y="561"/>
                  </a:lnTo>
                  <a:lnTo>
                    <a:pt x="1002" y="548"/>
                  </a:lnTo>
                  <a:lnTo>
                    <a:pt x="1001" y="535"/>
                  </a:lnTo>
                  <a:lnTo>
                    <a:pt x="1001" y="521"/>
                  </a:lnTo>
                  <a:lnTo>
                    <a:pt x="1001" y="506"/>
                  </a:lnTo>
                  <a:lnTo>
                    <a:pt x="1001" y="494"/>
                  </a:lnTo>
                  <a:lnTo>
                    <a:pt x="1001" y="479"/>
                  </a:lnTo>
                  <a:lnTo>
                    <a:pt x="1001" y="465"/>
                  </a:lnTo>
                  <a:lnTo>
                    <a:pt x="1001" y="450"/>
                  </a:lnTo>
                  <a:lnTo>
                    <a:pt x="1001" y="434"/>
                  </a:lnTo>
                  <a:lnTo>
                    <a:pt x="1001" y="419"/>
                  </a:lnTo>
                  <a:lnTo>
                    <a:pt x="1001" y="405"/>
                  </a:lnTo>
                  <a:lnTo>
                    <a:pt x="999" y="390"/>
                  </a:lnTo>
                  <a:lnTo>
                    <a:pt x="999" y="374"/>
                  </a:lnTo>
                  <a:lnTo>
                    <a:pt x="999" y="359"/>
                  </a:lnTo>
                  <a:lnTo>
                    <a:pt x="999" y="343"/>
                  </a:lnTo>
                  <a:lnTo>
                    <a:pt x="999" y="327"/>
                  </a:lnTo>
                  <a:lnTo>
                    <a:pt x="999" y="312"/>
                  </a:lnTo>
                  <a:lnTo>
                    <a:pt x="997" y="296"/>
                  </a:lnTo>
                  <a:lnTo>
                    <a:pt x="997" y="281"/>
                  </a:lnTo>
                  <a:lnTo>
                    <a:pt x="997" y="265"/>
                  </a:lnTo>
                  <a:lnTo>
                    <a:pt x="997" y="250"/>
                  </a:lnTo>
                  <a:lnTo>
                    <a:pt x="997" y="236"/>
                  </a:lnTo>
                  <a:lnTo>
                    <a:pt x="997" y="223"/>
                  </a:lnTo>
                  <a:lnTo>
                    <a:pt x="995" y="207"/>
                  </a:lnTo>
                  <a:lnTo>
                    <a:pt x="995" y="192"/>
                  </a:lnTo>
                  <a:lnTo>
                    <a:pt x="995" y="180"/>
                  </a:lnTo>
                  <a:lnTo>
                    <a:pt x="995" y="167"/>
                  </a:lnTo>
                  <a:lnTo>
                    <a:pt x="995" y="154"/>
                  </a:lnTo>
                  <a:lnTo>
                    <a:pt x="995" y="141"/>
                  </a:lnTo>
                  <a:lnTo>
                    <a:pt x="995" y="129"/>
                  </a:lnTo>
                  <a:lnTo>
                    <a:pt x="995" y="118"/>
                  </a:lnTo>
                  <a:lnTo>
                    <a:pt x="993" y="105"/>
                  </a:lnTo>
                  <a:lnTo>
                    <a:pt x="993" y="94"/>
                  </a:lnTo>
                  <a:lnTo>
                    <a:pt x="993" y="83"/>
                  </a:lnTo>
                  <a:lnTo>
                    <a:pt x="993" y="74"/>
                  </a:lnTo>
                  <a:lnTo>
                    <a:pt x="993" y="65"/>
                  </a:lnTo>
                  <a:lnTo>
                    <a:pt x="993" y="58"/>
                  </a:lnTo>
                  <a:lnTo>
                    <a:pt x="993" y="51"/>
                  </a:lnTo>
                  <a:lnTo>
                    <a:pt x="993" y="43"/>
                  </a:lnTo>
                  <a:lnTo>
                    <a:pt x="993" y="36"/>
                  </a:lnTo>
                  <a:lnTo>
                    <a:pt x="993" y="31"/>
                  </a:lnTo>
                  <a:lnTo>
                    <a:pt x="993" y="25"/>
                  </a:lnTo>
                  <a:lnTo>
                    <a:pt x="993" y="22"/>
                  </a:lnTo>
                  <a:lnTo>
                    <a:pt x="993" y="20"/>
                  </a:lnTo>
                  <a:lnTo>
                    <a:pt x="993" y="18"/>
                  </a:lnTo>
                  <a:lnTo>
                    <a:pt x="993" y="16"/>
                  </a:lnTo>
                  <a:lnTo>
                    <a:pt x="975" y="52"/>
                  </a:lnTo>
                  <a:lnTo>
                    <a:pt x="977" y="675"/>
                  </a:lnTo>
                  <a:lnTo>
                    <a:pt x="975" y="675"/>
                  </a:lnTo>
                  <a:lnTo>
                    <a:pt x="973" y="675"/>
                  </a:lnTo>
                  <a:lnTo>
                    <a:pt x="972" y="675"/>
                  </a:lnTo>
                  <a:lnTo>
                    <a:pt x="968" y="677"/>
                  </a:lnTo>
                  <a:lnTo>
                    <a:pt x="964" y="677"/>
                  </a:lnTo>
                  <a:lnTo>
                    <a:pt x="962" y="679"/>
                  </a:lnTo>
                  <a:lnTo>
                    <a:pt x="961" y="679"/>
                  </a:lnTo>
                  <a:lnTo>
                    <a:pt x="957" y="681"/>
                  </a:lnTo>
                  <a:lnTo>
                    <a:pt x="953" y="681"/>
                  </a:lnTo>
                  <a:lnTo>
                    <a:pt x="950" y="682"/>
                  </a:lnTo>
                  <a:lnTo>
                    <a:pt x="946" y="684"/>
                  </a:lnTo>
                  <a:lnTo>
                    <a:pt x="943" y="686"/>
                  </a:lnTo>
                  <a:lnTo>
                    <a:pt x="939" y="686"/>
                  </a:lnTo>
                  <a:lnTo>
                    <a:pt x="933" y="688"/>
                  </a:lnTo>
                  <a:lnTo>
                    <a:pt x="930" y="688"/>
                  </a:lnTo>
                  <a:lnTo>
                    <a:pt x="924" y="690"/>
                  </a:lnTo>
                  <a:lnTo>
                    <a:pt x="919" y="692"/>
                  </a:lnTo>
                  <a:lnTo>
                    <a:pt x="913" y="693"/>
                  </a:lnTo>
                  <a:lnTo>
                    <a:pt x="908" y="695"/>
                  </a:lnTo>
                  <a:lnTo>
                    <a:pt x="903" y="697"/>
                  </a:lnTo>
                  <a:lnTo>
                    <a:pt x="897" y="699"/>
                  </a:lnTo>
                  <a:lnTo>
                    <a:pt x="890" y="701"/>
                  </a:lnTo>
                  <a:lnTo>
                    <a:pt x="884" y="702"/>
                  </a:lnTo>
                  <a:lnTo>
                    <a:pt x="877" y="704"/>
                  </a:lnTo>
                  <a:lnTo>
                    <a:pt x="870" y="706"/>
                  </a:lnTo>
                  <a:lnTo>
                    <a:pt x="863" y="708"/>
                  </a:lnTo>
                  <a:lnTo>
                    <a:pt x="855" y="710"/>
                  </a:lnTo>
                  <a:lnTo>
                    <a:pt x="848" y="712"/>
                  </a:lnTo>
                  <a:lnTo>
                    <a:pt x="839" y="713"/>
                  </a:lnTo>
                  <a:lnTo>
                    <a:pt x="832" y="715"/>
                  </a:lnTo>
                  <a:lnTo>
                    <a:pt x="823" y="717"/>
                  </a:lnTo>
                  <a:lnTo>
                    <a:pt x="815" y="719"/>
                  </a:lnTo>
                  <a:lnTo>
                    <a:pt x="806" y="721"/>
                  </a:lnTo>
                  <a:lnTo>
                    <a:pt x="797" y="722"/>
                  </a:lnTo>
                  <a:lnTo>
                    <a:pt x="788" y="724"/>
                  </a:lnTo>
                  <a:lnTo>
                    <a:pt x="779" y="726"/>
                  </a:lnTo>
                  <a:lnTo>
                    <a:pt x="768" y="728"/>
                  </a:lnTo>
                  <a:lnTo>
                    <a:pt x="759" y="730"/>
                  </a:lnTo>
                  <a:lnTo>
                    <a:pt x="748" y="731"/>
                  </a:lnTo>
                  <a:lnTo>
                    <a:pt x="739" y="733"/>
                  </a:lnTo>
                  <a:lnTo>
                    <a:pt x="728" y="735"/>
                  </a:lnTo>
                  <a:lnTo>
                    <a:pt x="717" y="737"/>
                  </a:lnTo>
                  <a:lnTo>
                    <a:pt x="706" y="739"/>
                  </a:lnTo>
                  <a:lnTo>
                    <a:pt x="697" y="741"/>
                  </a:lnTo>
                  <a:lnTo>
                    <a:pt x="685" y="741"/>
                  </a:lnTo>
                  <a:lnTo>
                    <a:pt x="674" y="742"/>
                  </a:lnTo>
                  <a:lnTo>
                    <a:pt x="663" y="744"/>
                  </a:lnTo>
                  <a:lnTo>
                    <a:pt x="650" y="746"/>
                  </a:lnTo>
                  <a:lnTo>
                    <a:pt x="637" y="748"/>
                  </a:lnTo>
                  <a:lnTo>
                    <a:pt x="626" y="748"/>
                  </a:lnTo>
                  <a:lnTo>
                    <a:pt x="614" y="750"/>
                  </a:lnTo>
                  <a:lnTo>
                    <a:pt x="603" y="751"/>
                  </a:lnTo>
                  <a:lnTo>
                    <a:pt x="588" y="751"/>
                  </a:lnTo>
                  <a:lnTo>
                    <a:pt x="576" y="753"/>
                  </a:lnTo>
                  <a:lnTo>
                    <a:pt x="563" y="753"/>
                  </a:lnTo>
                  <a:lnTo>
                    <a:pt x="550" y="755"/>
                  </a:lnTo>
                  <a:lnTo>
                    <a:pt x="537" y="755"/>
                  </a:lnTo>
                  <a:lnTo>
                    <a:pt x="523" y="757"/>
                  </a:lnTo>
                  <a:lnTo>
                    <a:pt x="510" y="757"/>
                  </a:lnTo>
                  <a:lnTo>
                    <a:pt x="498" y="759"/>
                  </a:lnTo>
                  <a:lnTo>
                    <a:pt x="483" y="759"/>
                  </a:lnTo>
                  <a:lnTo>
                    <a:pt x="468" y="759"/>
                  </a:lnTo>
                  <a:lnTo>
                    <a:pt x="456" y="759"/>
                  </a:lnTo>
                  <a:lnTo>
                    <a:pt x="441" y="759"/>
                  </a:lnTo>
                  <a:lnTo>
                    <a:pt x="429" y="759"/>
                  </a:lnTo>
                  <a:lnTo>
                    <a:pt x="416" y="759"/>
                  </a:lnTo>
                  <a:lnTo>
                    <a:pt x="401" y="759"/>
                  </a:lnTo>
                  <a:lnTo>
                    <a:pt x="390" y="759"/>
                  </a:lnTo>
                  <a:lnTo>
                    <a:pt x="378" y="759"/>
                  </a:lnTo>
                  <a:lnTo>
                    <a:pt x="365" y="759"/>
                  </a:lnTo>
                  <a:lnTo>
                    <a:pt x="352" y="759"/>
                  </a:lnTo>
                  <a:lnTo>
                    <a:pt x="341" y="759"/>
                  </a:lnTo>
                  <a:lnTo>
                    <a:pt x="330" y="759"/>
                  </a:lnTo>
                  <a:lnTo>
                    <a:pt x="318" y="759"/>
                  </a:lnTo>
                  <a:lnTo>
                    <a:pt x="307" y="757"/>
                  </a:lnTo>
                  <a:lnTo>
                    <a:pt x="296" y="757"/>
                  </a:lnTo>
                  <a:lnTo>
                    <a:pt x="285" y="757"/>
                  </a:lnTo>
                  <a:lnTo>
                    <a:pt x="274" y="757"/>
                  </a:lnTo>
                  <a:lnTo>
                    <a:pt x="263" y="755"/>
                  </a:lnTo>
                  <a:lnTo>
                    <a:pt x="254" y="755"/>
                  </a:lnTo>
                  <a:lnTo>
                    <a:pt x="243" y="753"/>
                  </a:lnTo>
                  <a:lnTo>
                    <a:pt x="234" y="753"/>
                  </a:lnTo>
                  <a:lnTo>
                    <a:pt x="223" y="753"/>
                  </a:lnTo>
                  <a:lnTo>
                    <a:pt x="216" y="751"/>
                  </a:lnTo>
                  <a:lnTo>
                    <a:pt x="205" y="751"/>
                  </a:lnTo>
                  <a:lnTo>
                    <a:pt x="196" y="750"/>
                  </a:lnTo>
                  <a:lnTo>
                    <a:pt x="189" y="750"/>
                  </a:lnTo>
                  <a:lnTo>
                    <a:pt x="180" y="748"/>
                  </a:lnTo>
                  <a:lnTo>
                    <a:pt x="172" y="748"/>
                  </a:lnTo>
                  <a:lnTo>
                    <a:pt x="163" y="748"/>
                  </a:lnTo>
                  <a:lnTo>
                    <a:pt x="154" y="746"/>
                  </a:lnTo>
                  <a:lnTo>
                    <a:pt x="149" y="746"/>
                  </a:lnTo>
                  <a:lnTo>
                    <a:pt x="140" y="744"/>
                  </a:lnTo>
                  <a:lnTo>
                    <a:pt x="132" y="742"/>
                  </a:lnTo>
                  <a:lnTo>
                    <a:pt x="125" y="741"/>
                  </a:lnTo>
                  <a:lnTo>
                    <a:pt x="120" y="741"/>
                  </a:lnTo>
                  <a:lnTo>
                    <a:pt x="113" y="739"/>
                  </a:lnTo>
                  <a:lnTo>
                    <a:pt x="105" y="739"/>
                  </a:lnTo>
                  <a:lnTo>
                    <a:pt x="100" y="737"/>
                  </a:lnTo>
                  <a:lnTo>
                    <a:pt x="94" y="737"/>
                  </a:lnTo>
                  <a:lnTo>
                    <a:pt x="87" y="735"/>
                  </a:lnTo>
                  <a:lnTo>
                    <a:pt x="83" y="735"/>
                  </a:lnTo>
                  <a:lnTo>
                    <a:pt x="78" y="733"/>
                  </a:lnTo>
                  <a:lnTo>
                    <a:pt x="73" y="731"/>
                  </a:lnTo>
                  <a:lnTo>
                    <a:pt x="67" y="731"/>
                  </a:lnTo>
                  <a:lnTo>
                    <a:pt x="63" y="730"/>
                  </a:lnTo>
                  <a:lnTo>
                    <a:pt x="58" y="730"/>
                  </a:lnTo>
                  <a:lnTo>
                    <a:pt x="56" y="728"/>
                  </a:lnTo>
                  <a:lnTo>
                    <a:pt x="51" y="726"/>
                  </a:lnTo>
                  <a:lnTo>
                    <a:pt x="47" y="726"/>
                  </a:lnTo>
                  <a:lnTo>
                    <a:pt x="43" y="726"/>
                  </a:lnTo>
                  <a:lnTo>
                    <a:pt x="40" y="724"/>
                  </a:lnTo>
                  <a:lnTo>
                    <a:pt x="34" y="722"/>
                  </a:lnTo>
                  <a:lnTo>
                    <a:pt x="31" y="721"/>
                  </a:lnTo>
                  <a:lnTo>
                    <a:pt x="25" y="719"/>
                  </a:lnTo>
                  <a:lnTo>
                    <a:pt x="24" y="719"/>
                  </a:lnTo>
                  <a:lnTo>
                    <a:pt x="22" y="717"/>
                  </a:lnTo>
                  <a:lnTo>
                    <a:pt x="20" y="715"/>
                  </a:lnTo>
                  <a:lnTo>
                    <a:pt x="20" y="713"/>
                  </a:lnTo>
                  <a:lnTo>
                    <a:pt x="20" y="710"/>
                  </a:lnTo>
                  <a:lnTo>
                    <a:pt x="20" y="706"/>
                  </a:lnTo>
                  <a:lnTo>
                    <a:pt x="20" y="701"/>
                  </a:lnTo>
                  <a:lnTo>
                    <a:pt x="20" y="695"/>
                  </a:lnTo>
                  <a:lnTo>
                    <a:pt x="20" y="690"/>
                  </a:lnTo>
                  <a:lnTo>
                    <a:pt x="20" y="684"/>
                  </a:lnTo>
                  <a:lnTo>
                    <a:pt x="20" y="675"/>
                  </a:lnTo>
                  <a:lnTo>
                    <a:pt x="20" y="666"/>
                  </a:lnTo>
                  <a:lnTo>
                    <a:pt x="20" y="657"/>
                  </a:lnTo>
                  <a:lnTo>
                    <a:pt x="20" y="648"/>
                  </a:lnTo>
                  <a:lnTo>
                    <a:pt x="20" y="637"/>
                  </a:lnTo>
                  <a:lnTo>
                    <a:pt x="20" y="626"/>
                  </a:lnTo>
                  <a:lnTo>
                    <a:pt x="20" y="615"/>
                  </a:lnTo>
                  <a:lnTo>
                    <a:pt x="20" y="604"/>
                  </a:lnTo>
                  <a:lnTo>
                    <a:pt x="20" y="592"/>
                  </a:lnTo>
                  <a:lnTo>
                    <a:pt x="20" y="579"/>
                  </a:lnTo>
                  <a:lnTo>
                    <a:pt x="22" y="564"/>
                  </a:lnTo>
                  <a:lnTo>
                    <a:pt x="22" y="552"/>
                  </a:lnTo>
                  <a:lnTo>
                    <a:pt x="22" y="537"/>
                  </a:lnTo>
                  <a:lnTo>
                    <a:pt x="22" y="523"/>
                  </a:lnTo>
                  <a:lnTo>
                    <a:pt x="24" y="508"/>
                  </a:lnTo>
                  <a:lnTo>
                    <a:pt x="24" y="494"/>
                  </a:lnTo>
                  <a:lnTo>
                    <a:pt x="24" y="479"/>
                  </a:lnTo>
                  <a:lnTo>
                    <a:pt x="24" y="463"/>
                  </a:lnTo>
                  <a:lnTo>
                    <a:pt x="25" y="448"/>
                  </a:lnTo>
                  <a:lnTo>
                    <a:pt x="25" y="432"/>
                  </a:lnTo>
                  <a:lnTo>
                    <a:pt x="25" y="416"/>
                  </a:lnTo>
                  <a:lnTo>
                    <a:pt x="25" y="401"/>
                  </a:lnTo>
                  <a:lnTo>
                    <a:pt x="25" y="385"/>
                  </a:lnTo>
                  <a:lnTo>
                    <a:pt x="27" y="368"/>
                  </a:lnTo>
                  <a:lnTo>
                    <a:pt x="27" y="352"/>
                  </a:lnTo>
                  <a:lnTo>
                    <a:pt x="27" y="336"/>
                  </a:lnTo>
                  <a:lnTo>
                    <a:pt x="29" y="321"/>
                  </a:lnTo>
                  <a:lnTo>
                    <a:pt x="29" y="305"/>
                  </a:lnTo>
                  <a:lnTo>
                    <a:pt x="29" y="288"/>
                  </a:lnTo>
                  <a:lnTo>
                    <a:pt x="29" y="274"/>
                  </a:lnTo>
                  <a:lnTo>
                    <a:pt x="31" y="258"/>
                  </a:lnTo>
                  <a:lnTo>
                    <a:pt x="31" y="243"/>
                  </a:lnTo>
                  <a:lnTo>
                    <a:pt x="31" y="229"/>
                  </a:lnTo>
                  <a:lnTo>
                    <a:pt x="31" y="214"/>
                  </a:lnTo>
                  <a:lnTo>
                    <a:pt x="33" y="200"/>
                  </a:lnTo>
                  <a:lnTo>
                    <a:pt x="33" y="187"/>
                  </a:lnTo>
                  <a:lnTo>
                    <a:pt x="33" y="172"/>
                  </a:lnTo>
                  <a:lnTo>
                    <a:pt x="34" y="160"/>
                  </a:lnTo>
                  <a:lnTo>
                    <a:pt x="34" y="147"/>
                  </a:lnTo>
                  <a:lnTo>
                    <a:pt x="34" y="134"/>
                  </a:lnTo>
                  <a:lnTo>
                    <a:pt x="34" y="123"/>
                  </a:lnTo>
                  <a:lnTo>
                    <a:pt x="36" y="112"/>
                  </a:lnTo>
                  <a:lnTo>
                    <a:pt x="36" y="101"/>
                  </a:lnTo>
                  <a:lnTo>
                    <a:pt x="36" y="92"/>
                  </a:lnTo>
                  <a:lnTo>
                    <a:pt x="36" y="82"/>
                  </a:lnTo>
                  <a:lnTo>
                    <a:pt x="36" y="72"/>
                  </a:lnTo>
                  <a:lnTo>
                    <a:pt x="36" y="65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29" name="Freeform 30"/>
            <p:cNvSpPr>
              <a:spLocks/>
            </p:cNvSpPr>
            <p:nvPr/>
          </p:nvSpPr>
          <p:spPr bwMode="auto">
            <a:xfrm>
              <a:off x="2852" y="1265"/>
              <a:ext cx="36" cy="95"/>
            </a:xfrm>
            <a:custGeom>
              <a:avLst/>
              <a:gdLst>
                <a:gd name="T0" fmla="*/ 0 w 29"/>
                <a:gd name="T1" fmla="*/ 9 h 91"/>
                <a:gd name="T2" fmla="*/ 0 w 29"/>
                <a:gd name="T3" fmla="*/ 9 h 91"/>
                <a:gd name="T4" fmla="*/ 0 w 29"/>
                <a:gd name="T5" fmla="*/ 11 h 91"/>
                <a:gd name="T6" fmla="*/ 0 w 29"/>
                <a:gd name="T7" fmla="*/ 15 h 91"/>
                <a:gd name="T8" fmla="*/ 0 w 29"/>
                <a:gd name="T9" fmla="*/ 20 h 91"/>
                <a:gd name="T10" fmla="*/ 0 w 29"/>
                <a:gd name="T11" fmla="*/ 24 h 91"/>
                <a:gd name="T12" fmla="*/ 0 w 29"/>
                <a:gd name="T13" fmla="*/ 28 h 91"/>
                <a:gd name="T14" fmla="*/ 0 w 29"/>
                <a:gd name="T15" fmla="*/ 31 h 91"/>
                <a:gd name="T16" fmla="*/ 0 w 29"/>
                <a:gd name="T17" fmla="*/ 35 h 91"/>
                <a:gd name="T18" fmla="*/ 0 w 29"/>
                <a:gd name="T19" fmla="*/ 39 h 91"/>
                <a:gd name="T20" fmla="*/ 0 w 29"/>
                <a:gd name="T21" fmla="*/ 42 h 91"/>
                <a:gd name="T22" fmla="*/ 1 w 29"/>
                <a:gd name="T23" fmla="*/ 46 h 91"/>
                <a:gd name="T24" fmla="*/ 1 w 29"/>
                <a:gd name="T25" fmla="*/ 49 h 91"/>
                <a:gd name="T26" fmla="*/ 1 w 29"/>
                <a:gd name="T27" fmla="*/ 53 h 91"/>
                <a:gd name="T28" fmla="*/ 1 w 29"/>
                <a:gd name="T29" fmla="*/ 57 h 91"/>
                <a:gd name="T30" fmla="*/ 1 w 29"/>
                <a:gd name="T31" fmla="*/ 60 h 91"/>
                <a:gd name="T32" fmla="*/ 3 w 29"/>
                <a:gd name="T33" fmla="*/ 64 h 91"/>
                <a:gd name="T34" fmla="*/ 3 w 29"/>
                <a:gd name="T35" fmla="*/ 68 h 91"/>
                <a:gd name="T36" fmla="*/ 3 w 29"/>
                <a:gd name="T37" fmla="*/ 71 h 91"/>
                <a:gd name="T38" fmla="*/ 3 w 29"/>
                <a:gd name="T39" fmla="*/ 75 h 91"/>
                <a:gd name="T40" fmla="*/ 5 w 29"/>
                <a:gd name="T41" fmla="*/ 78 h 91"/>
                <a:gd name="T42" fmla="*/ 7 w 29"/>
                <a:gd name="T43" fmla="*/ 82 h 91"/>
                <a:gd name="T44" fmla="*/ 7 w 29"/>
                <a:gd name="T45" fmla="*/ 88 h 91"/>
                <a:gd name="T46" fmla="*/ 9 w 29"/>
                <a:gd name="T47" fmla="*/ 89 h 91"/>
                <a:gd name="T48" fmla="*/ 10 w 29"/>
                <a:gd name="T49" fmla="*/ 91 h 91"/>
                <a:gd name="T50" fmla="*/ 18 w 29"/>
                <a:gd name="T51" fmla="*/ 89 h 91"/>
                <a:gd name="T52" fmla="*/ 23 w 29"/>
                <a:gd name="T53" fmla="*/ 86 h 91"/>
                <a:gd name="T54" fmla="*/ 27 w 29"/>
                <a:gd name="T55" fmla="*/ 80 h 91"/>
                <a:gd name="T56" fmla="*/ 29 w 29"/>
                <a:gd name="T57" fmla="*/ 80 h 91"/>
                <a:gd name="T58" fmla="*/ 29 w 29"/>
                <a:gd name="T59" fmla="*/ 78 h 91"/>
                <a:gd name="T60" fmla="*/ 29 w 29"/>
                <a:gd name="T61" fmla="*/ 77 h 91"/>
                <a:gd name="T62" fmla="*/ 29 w 29"/>
                <a:gd name="T63" fmla="*/ 73 h 91"/>
                <a:gd name="T64" fmla="*/ 29 w 29"/>
                <a:gd name="T65" fmla="*/ 68 h 91"/>
                <a:gd name="T66" fmla="*/ 27 w 29"/>
                <a:gd name="T67" fmla="*/ 66 h 91"/>
                <a:gd name="T68" fmla="*/ 27 w 29"/>
                <a:gd name="T69" fmla="*/ 62 h 91"/>
                <a:gd name="T70" fmla="*/ 27 w 29"/>
                <a:gd name="T71" fmla="*/ 58 h 91"/>
                <a:gd name="T72" fmla="*/ 27 w 29"/>
                <a:gd name="T73" fmla="*/ 57 h 91"/>
                <a:gd name="T74" fmla="*/ 25 w 29"/>
                <a:gd name="T75" fmla="*/ 53 h 91"/>
                <a:gd name="T76" fmla="*/ 25 w 29"/>
                <a:gd name="T77" fmla="*/ 49 h 91"/>
                <a:gd name="T78" fmla="*/ 25 w 29"/>
                <a:gd name="T79" fmla="*/ 46 h 91"/>
                <a:gd name="T80" fmla="*/ 25 w 29"/>
                <a:gd name="T81" fmla="*/ 42 h 91"/>
                <a:gd name="T82" fmla="*/ 23 w 29"/>
                <a:gd name="T83" fmla="*/ 39 h 91"/>
                <a:gd name="T84" fmla="*/ 23 w 29"/>
                <a:gd name="T85" fmla="*/ 35 h 91"/>
                <a:gd name="T86" fmla="*/ 23 w 29"/>
                <a:gd name="T87" fmla="*/ 31 h 91"/>
                <a:gd name="T88" fmla="*/ 23 w 29"/>
                <a:gd name="T89" fmla="*/ 29 h 91"/>
                <a:gd name="T90" fmla="*/ 21 w 29"/>
                <a:gd name="T91" fmla="*/ 26 h 91"/>
                <a:gd name="T92" fmla="*/ 21 w 29"/>
                <a:gd name="T93" fmla="*/ 22 h 91"/>
                <a:gd name="T94" fmla="*/ 21 w 29"/>
                <a:gd name="T95" fmla="*/ 20 h 91"/>
                <a:gd name="T96" fmla="*/ 21 w 29"/>
                <a:gd name="T97" fmla="*/ 17 h 91"/>
                <a:gd name="T98" fmla="*/ 19 w 29"/>
                <a:gd name="T99" fmla="*/ 11 h 91"/>
                <a:gd name="T100" fmla="*/ 18 w 29"/>
                <a:gd name="T101" fmla="*/ 8 h 91"/>
                <a:gd name="T102" fmla="*/ 16 w 29"/>
                <a:gd name="T103" fmla="*/ 4 h 91"/>
                <a:gd name="T104" fmla="*/ 16 w 29"/>
                <a:gd name="T105" fmla="*/ 4 h 91"/>
                <a:gd name="T106" fmla="*/ 14 w 29"/>
                <a:gd name="T107" fmla="*/ 0 h 91"/>
                <a:gd name="T108" fmla="*/ 10 w 29"/>
                <a:gd name="T109" fmla="*/ 0 h 91"/>
                <a:gd name="T110" fmla="*/ 9 w 29"/>
                <a:gd name="T111" fmla="*/ 2 h 91"/>
                <a:gd name="T112" fmla="*/ 5 w 29"/>
                <a:gd name="T113" fmla="*/ 4 h 91"/>
                <a:gd name="T114" fmla="*/ 1 w 29"/>
                <a:gd name="T115" fmla="*/ 8 h 91"/>
                <a:gd name="T116" fmla="*/ 0 w 29"/>
                <a:gd name="T117" fmla="*/ 9 h 91"/>
                <a:gd name="T118" fmla="*/ 0 w 29"/>
                <a:gd name="T119" fmla="*/ 9 h 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91"/>
                <a:gd name="T182" fmla="*/ 29 w 29"/>
                <a:gd name="T183" fmla="*/ 91 h 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91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7" y="82"/>
                  </a:lnTo>
                  <a:lnTo>
                    <a:pt x="7" y="88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3"/>
                  </a:lnTo>
                  <a:lnTo>
                    <a:pt x="29" y="68"/>
                  </a:lnTo>
                  <a:lnTo>
                    <a:pt x="27" y="66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5" y="53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1" y="26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19" y="11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0" name="Freeform 31"/>
            <p:cNvSpPr>
              <a:spLocks/>
            </p:cNvSpPr>
            <p:nvPr/>
          </p:nvSpPr>
          <p:spPr bwMode="auto">
            <a:xfrm>
              <a:off x="2545" y="1277"/>
              <a:ext cx="26" cy="98"/>
            </a:xfrm>
            <a:custGeom>
              <a:avLst/>
              <a:gdLst>
                <a:gd name="T0" fmla="*/ 5 w 21"/>
                <a:gd name="T1" fmla="*/ 0 h 95"/>
                <a:gd name="T2" fmla="*/ 3 w 21"/>
                <a:gd name="T3" fmla="*/ 0 h 95"/>
                <a:gd name="T4" fmla="*/ 3 w 21"/>
                <a:gd name="T5" fmla="*/ 4 h 95"/>
                <a:gd name="T6" fmla="*/ 3 w 21"/>
                <a:gd name="T7" fmla="*/ 8 h 95"/>
                <a:gd name="T8" fmla="*/ 1 w 21"/>
                <a:gd name="T9" fmla="*/ 11 h 95"/>
                <a:gd name="T10" fmla="*/ 1 w 21"/>
                <a:gd name="T11" fmla="*/ 17 h 95"/>
                <a:gd name="T12" fmla="*/ 1 w 21"/>
                <a:gd name="T13" fmla="*/ 22 h 95"/>
                <a:gd name="T14" fmla="*/ 1 w 21"/>
                <a:gd name="T15" fmla="*/ 26 h 95"/>
                <a:gd name="T16" fmla="*/ 0 w 21"/>
                <a:gd name="T17" fmla="*/ 29 h 95"/>
                <a:gd name="T18" fmla="*/ 0 w 21"/>
                <a:gd name="T19" fmla="*/ 31 h 95"/>
                <a:gd name="T20" fmla="*/ 0 w 21"/>
                <a:gd name="T21" fmla="*/ 35 h 95"/>
                <a:gd name="T22" fmla="*/ 0 w 21"/>
                <a:gd name="T23" fmla="*/ 38 h 95"/>
                <a:gd name="T24" fmla="*/ 0 w 21"/>
                <a:gd name="T25" fmla="*/ 42 h 95"/>
                <a:gd name="T26" fmla="*/ 0 w 21"/>
                <a:gd name="T27" fmla="*/ 46 h 95"/>
                <a:gd name="T28" fmla="*/ 0 w 21"/>
                <a:gd name="T29" fmla="*/ 49 h 95"/>
                <a:gd name="T30" fmla="*/ 0 w 21"/>
                <a:gd name="T31" fmla="*/ 53 h 95"/>
                <a:gd name="T32" fmla="*/ 0 w 21"/>
                <a:gd name="T33" fmla="*/ 57 h 95"/>
                <a:gd name="T34" fmla="*/ 0 w 21"/>
                <a:gd name="T35" fmla="*/ 60 h 95"/>
                <a:gd name="T36" fmla="*/ 0 w 21"/>
                <a:gd name="T37" fmla="*/ 64 h 95"/>
                <a:gd name="T38" fmla="*/ 0 w 21"/>
                <a:gd name="T39" fmla="*/ 66 h 95"/>
                <a:gd name="T40" fmla="*/ 0 w 21"/>
                <a:gd name="T41" fmla="*/ 69 h 95"/>
                <a:gd name="T42" fmla="*/ 1 w 21"/>
                <a:gd name="T43" fmla="*/ 73 h 95"/>
                <a:gd name="T44" fmla="*/ 1 w 21"/>
                <a:gd name="T45" fmla="*/ 77 h 95"/>
                <a:gd name="T46" fmla="*/ 3 w 21"/>
                <a:gd name="T47" fmla="*/ 80 h 95"/>
                <a:gd name="T48" fmla="*/ 7 w 21"/>
                <a:gd name="T49" fmla="*/ 86 h 95"/>
                <a:gd name="T50" fmla="*/ 9 w 21"/>
                <a:gd name="T51" fmla="*/ 89 h 95"/>
                <a:gd name="T52" fmla="*/ 10 w 21"/>
                <a:gd name="T53" fmla="*/ 91 h 95"/>
                <a:gd name="T54" fmla="*/ 12 w 21"/>
                <a:gd name="T55" fmla="*/ 93 h 95"/>
                <a:gd name="T56" fmla="*/ 14 w 21"/>
                <a:gd name="T57" fmla="*/ 95 h 95"/>
                <a:gd name="T58" fmla="*/ 18 w 21"/>
                <a:gd name="T59" fmla="*/ 95 h 95"/>
                <a:gd name="T60" fmla="*/ 19 w 21"/>
                <a:gd name="T61" fmla="*/ 93 h 95"/>
                <a:gd name="T62" fmla="*/ 19 w 21"/>
                <a:gd name="T63" fmla="*/ 89 h 95"/>
                <a:gd name="T64" fmla="*/ 21 w 21"/>
                <a:gd name="T65" fmla="*/ 86 h 95"/>
                <a:gd name="T66" fmla="*/ 21 w 21"/>
                <a:gd name="T67" fmla="*/ 84 h 95"/>
                <a:gd name="T68" fmla="*/ 21 w 21"/>
                <a:gd name="T69" fmla="*/ 82 h 95"/>
                <a:gd name="T70" fmla="*/ 19 w 21"/>
                <a:gd name="T71" fmla="*/ 0 h 95"/>
                <a:gd name="T72" fmla="*/ 5 w 21"/>
                <a:gd name="T73" fmla="*/ 0 h 95"/>
                <a:gd name="T74" fmla="*/ 5 w 21"/>
                <a:gd name="T75" fmla="*/ 0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"/>
                <a:gd name="T115" fmla="*/ 0 h 95"/>
                <a:gd name="T116" fmla="*/ 21 w 2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" h="95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7" y="86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2" y="93"/>
                  </a:lnTo>
                  <a:lnTo>
                    <a:pt x="14" y="95"/>
                  </a:lnTo>
                  <a:lnTo>
                    <a:pt x="18" y="95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1" name="Freeform 32"/>
            <p:cNvSpPr>
              <a:spLocks/>
            </p:cNvSpPr>
            <p:nvPr/>
          </p:nvSpPr>
          <p:spPr bwMode="auto">
            <a:xfrm>
              <a:off x="2964" y="1233"/>
              <a:ext cx="76" cy="142"/>
            </a:xfrm>
            <a:custGeom>
              <a:avLst/>
              <a:gdLst>
                <a:gd name="T0" fmla="*/ 0 w 62"/>
                <a:gd name="T1" fmla="*/ 12 h 138"/>
                <a:gd name="T2" fmla="*/ 0 w 62"/>
                <a:gd name="T3" fmla="*/ 12 h 138"/>
                <a:gd name="T4" fmla="*/ 0 w 62"/>
                <a:gd name="T5" fmla="*/ 16 h 138"/>
                <a:gd name="T6" fmla="*/ 0 w 62"/>
                <a:gd name="T7" fmla="*/ 20 h 138"/>
                <a:gd name="T8" fmla="*/ 2 w 62"/>
                <a:gd name="T9" fmla="*/ 22 h 138"/>
                <a:gd name="T10" fmla="*/ 4 w 62"/>
                <a:gd name="T11" fmla="*/ 25 h 138"/>
                <a:gd name="T12" fmla="*/ 6 w 62"/>
                <a:gd name="T13" fmla="*/ 31 h 138"/>
                <a:gd name="T14" fmla="*/ 6 w 62"/>
                <a:gd name="T15" fmla="*/ 34 h 138"/>
                <a:gd name="T16" fmla="*/ 8 w 62"/>
                <a:gd name="T17" fmla="*/ 40 h 138"/>
                <a:gd name="T18" fmla="*/ 9 w 62"/>
                <a:gd name="T19" fmla="*/ 45 h 138"/>
                <a:gd name="T20" fmla="*/ 11 w 62"/>
                <a:gd name="T21" fmla="*/ 51 h 138"/>
                <a:gd name="T22" fmla="*/ 13 w 62"/>
                <a:gd name="T23" fmla="*/ 56 h 138"/>
                <a:gd name="T24" fmla="*/ 15 w 62"/>
                <a:gd name="T25" fmla="*/ 61 h 138"/>
                <a:gd name="T26" fmla="*/ 17 w 62"/>
                <a:gd name="T27" fmla="*/ 67 h 138"/>
                <a:gd name="T28" fmla="*/ 18 w 62"/>
                <a:gd name="T29" fmla="*/ 72 h 138"/>
                <a:gd name="T30" fmla="*/ 20 w 62"/>
                <a:gd name="T31" fmla="*/ 78 h 138"/>
                <a:gd name="T32" fmla="*/ 22 w 62"/>
                <a:gd name="T33" fmla="*/ 85 h 138"/>
                <a:gd name="T34" fmla="*/ 24 w 62"/>
                <a:gd name="T35" fmla="*/ 90 h 138"/>
                <a:gd name="T36" fmla="*/ 26 w 62"/>
                <a:gd name="T37" fmla="*/ 96 h 138"/>
                <a:gd name="T38" fmla="*/ 28 w 62"/>
                <a:gd name="T39" fmla="*/ 101 h 138"/>
                <a:gd name="T40" fmla="*/ 29 w 62"/>
                <a:gd name="T41" fmla="*/ 107 h 138"/>
                <a:gd name="T42" fmla="*/ 31 w 62"/>
                <a:gd name="T43" fmla="*/ 110 h 138"/>
                <a:gd name="T44" fmla="*/ 33 w 62"/>
                <a:gd name="T45" fmla="*/ 116 h 138"/>
                <a:gd name="T46" fmla="*/ 35 w 62"/>
                <a:gd name="T47" fmla="*/ 120 h 138"/>
                <a:gd name="T48" fmla="*/ 37 w 62"/>
                <a:gd name="T49" fmla="*/ 123 h 138"/>
                <a:gd name="T50" fmla="*/ 38 w 62"/>
                <a:gd name="T51" fmla="*/ 127 h 138"/>
                <a:gd name="T52" fmla="*/ 40 w 62"/>
                <a:gd name="T53" fmla="*/ 130 h 138"/>
                <a:gd name="T54" fmla="*/ 44 w 62"/>
                <a:gd name="T55" fmla="*/ 134 h 138"/>
                <a:gd name="T56" fmla="*/ 48 w 62"/>
                <a:gd name="T57" fmla="*/ 138 h 138"/>
                <a:gd name="T58" fmla="*/ 51 w 62"/>
                <a:gd name="T59" fmla="*/ 138 h 138"/>
                <a:gd name="T60" fmla="*/ 55 w 62"/>
                <a:gd name="T61" fmla="*/ 136 h 138"/>
                <a:gd name="T62" fmla="*/ 58 w 62"/>
                <a:gd name="T63" fmla="*/ 134 h 138"/>
                <a:gd name="T64" fmla="*/ 60 w 62"/>
                <a:gd name="T65" fmla="*/ 132 h 138"/>
                <a:gd name="T66" fmla="*/ 62 w 62"/>
                <a:gd name="T67" fmla="*/ 127 h 138"/>
                <a:gd name="T68" fmla="*/ 62 w 62"/>
                <a:gd name="T69" fmla="*/ 123 h 138"/>
                <a:gd name="T70" fmla="*/ 17 w 62"/>
                <a:gd name="T71" fmla="*/ 0 h 138"/>
                <a:gd name="T72" fmla="*/ 0 w 62"/>
                <a:gd name="T73" fmla="*/ 12 h 138"/>
                <a:gd name="T74" fmla="*/ 0 w 62"/>
                <a:gd name="T75" fmla="*/ 12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38"/>
                <a:gd name="T116" fmla="*/ 62 w 62"/>
                <a:gd name="T117" fmla="*/ 138 h 1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38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8" y="40"/>
                  </a:lnTo>
                  <a:lnTo>
                    <a:pt x="9" y="45"/>
                  </a:lnTo>
                  <a:lnTo>
                    <a:pt x="11" y="51"/>
                  </a:lnTo>
                  <a:lnTo>
                    <a:pt x="13" y="56"/>
                  </a:lnTo>
                  <a:lnTo>
                    <a:pt x="15" y="61"/>
                  </a:lnTo>
                  <a:lnTo>
                    <a:pt x="17" y="67"/>
                  </a:lnTo>
                  <a:lnTo>
                    <a:pt x="18" y="72"/>
                  </a:lnTo>
                  <a:lnTo>
                    <a:pt x="20" y="78"/>
                  </a:lnTo>
                  <a:lnTo>
                    <a:pt x="22" y="85"/>
                  </a:lnTo>
                  <a:lnTo>
                    <a:pt x="24" y="90"/>
                  </a:lnTo>
                  <a:lnTo>
                    <a:pt x="26" y="96"/>
                  </a:lnTo>
                  <a:lnTo>
                    <a:pt x="28" y="101"/>
                  </a:lnTo>
                  <a:lnTo>
                    <a:pt x="29" y="107"/>
                  </a:lnTo>
                  <a:lnTo>
                    <a:pt x="31" y="110"/>
                  </a:lnTo>
                  <a:lnTo>
                    <a:pt x="33" y="116"/>
                  </a:lnTo>
                  <a:lnTo>
                    <a:pt x="35" y="120"/>
                  </a:lnTo>
                  <a:lnTo>
                    <a:pt x="37" y="123"/>
                  </a:lnTo>
                  <a:lnTo>
                    <a:pt x="38" y="127"/>
                  </a:lnTo>
                  <a:lnTo>
                    <a:pt x="40" y="130"/>
                  </a:lnTo>
                  <a:lnTo>
                    <a:pt x="44" y="134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5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2" y="127"/>
                  </a:lnTo>
                  <a:lnTo>
                    <a:pt x="62" y="123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2" name="Freeform 33"/>
            <p:cNvSpPr>
              <a:spLocks/>
            </p:cNvSpPr>
            <p:nvPr/>
          </p:nvSpPr>
          <p:spPr bwMode="auto">
            <a:xfrm>
              <a:off x="2387" y="1578"/>
              <a:ext cx="27" cy="188"/>
            </a:xfrm>
            <a:custGeom>
              <a:avLst/>
              <a:gdLst>
                <a:gd name="T0" fmla="*/ 0 w 22"/>
                <a:gd name="T1" fmla="*/ 7 h 181"/>
                <a:gd name="T2" fmla="*/ 0 w 22"/>
                <a:gd name="T3" fmla="*/ 7 h 181"/>
                <a:gd name="T4" fmla="*/ 0 w 22"/>
                <a:gd name="T5" fmla="*/ 9 h 181"/>
                <a:gd name="T6" fmla="*/ 0 w 22"/>
                <a:gd name="T7" fmla="*/ 11 h 181"/>
                <a:gd name="T8" fmla="*/ 0 w 22"/>
                <a:gd name="T9" fmla="*/ 14 h 181"/>
                <a:gd name="T10" fmla="*/ 0 w 22"/>
                <a:gd name="T11" fmla="*/ 18 h 181"/>
                <a:gd name="T12" fmla="*/ 0 w 22"/>
                <a:gd name="T13" fmla="*/ 22 h 181"/>
                <a:gd name="T14" fmla="*/ 0 w 22"/>
                <a:gd name="T15" fmla="*/ 27 h 181"/>
                <a:gd name="T16" fmla="*/ 0 w 22"/>
                <a:gd name="T17" fmla="*/ 32 h 181"/>
                <a:gd name="T18" fmla="*/ 0 w 22"/>
                <a:gd name="T19" fmla="*/ 36 h 181"/>
                <a:gd name="T20" fmla="*/ 0 w 22"/>
                <a:gd name="T21" fmla="*/ 40 h 181"/>
                <a:gd name="T22" fmla="*/ 0 w 22"/>
                <a:gd name="T23" fmla="*/ 42 h 181"/>
                <a:gd name="T24" fmla="*/ 0 w 22"/>
                <a:gd name="T25" fmla="*/ 45 h 181"/>
                <a:gd name="T26" fmla="*/ 0 w 22"/>
                <a:gd name="T27" fmla="*/ 49 h 181"/>
                <a:gd name="T28" fmla="*/ 0 w 22"/>
                <a:gd name="T29" fmla="*/ 52 h 181"/>
                <a:gd name="T30" fmla="*/ 0 w 22"/>
                <a:gd name="T31" fmla="*/ 56 h 181"/>
                <a:gd name="T32" fmla="*/ 0 w 22"/>
                <a:gd name="T33" fmla="*/ 60 h 181"/>
                <a:gd name="T34" fmla="*/ 0 w 22"/>
                <a:gd name="T35" fmla="*/ 63 h 181"/>
                <a:gd name="T36" fmla="*/ 0 w 22"/>
                <a:gd name="T37" fmla="*/ 67 h 181"/>
                <a:gd name="T38" fmla="*/ 0 w 22"/>
                <a:gd name="T39" fmla="*/ 71 h 181"/>
                <a:gd name="T40" fmla="*/ 0 w 22"/>
                <a:gd name="T41" fmla="*/ 76 h 181"/>
                <a:gd name="T42" fmla="*/ 0 w 22"/>
                <a:gd name="T43" fmla="*/ 80 h 181"/>
                <a:gd name="T44" fmla="*/ 0 w 22"/>
                <a:gd name="T45" fmla="*/ 83 h 181"/>
                <a:gd name="T46" fmla="*/ 0 w 22"/>
                <a:gd name="T47" fmla="*/ 87 h 181"/>
                <a:gd name="T48" fmla="*/ 0 w 22"/>
                <a:gd name="T49" fmla="*/ 92 h 181"/>
                <a:gd name="T50" fmla="*/ 0 w 22"/>
                <a:gd name="T51" fmla="*/ 96 h 181"/>
                <a:gd name="T52" fmla="*/ 0 w 22"/>
                <a:gd name="T53" fmla="*/ 100 h 181"/>
                <a:gd name="T54" fmla="*/ 0 w 22"/>
                <a:gd name="T55" fmla="*/ 103 h 181"/>
                <a:gd name="T56" fmla="*/ 0 w 22"/>
                <a:gd name="T57" fmla="*/ 107 h 181"/>
                <a:gd name="T58" fmla="*/ 0 w 22"/>
                <a:gd name="T59" fmla="*/ 111 h 181"/>
                <a:gd name="T60" fmla="*/ 0 w 22"/>
                <a:gd name="T61" fmla="*/ 116 h 181"/>
                <a:gd name="T62" fmla="*/ 0 w 22"/>
                <a:gd name="T63" fmla="*/ 120 h 181"/>
                <a:gd name="T64" fmla="*/ 0 w 22"/>
                <a:gd name="T65" fmla="*/ 123 h 181"/>
                <a:gd name="T66" fmla="*/ 0 w 22"/>
                <a:gd name="T67" fmla="*/ 127 h 181"/>
                <a:gd name="T68" fmla="*/ 0 w 22"/>
                <a:gd name="T69" fmla="*/ 131 h 181"/>
                <a:gd name="T70" fmla="*/ 0 w 22"/>
                <a:gd name="T71" fmla="*/ 134 h 181"/>
                <a:gd name="T72" fmla="*/ 2 w 22"/>
                <a:gd name="T73" fmla="*/ 138 h 181"/>
                <a:gd name="T74" fmla="*/ 2 w 22"/>
                <a:gd name="T75" fmla="*/ 141 h 181"/>
                <a:gd name="T76" fmla="*/ 2 w 22"/>
                <a:gd name="T77" fmla="*/ 145 h 181"/>
                <a:gd name="T78" fmla="*/ 2 w 22"/>
                <a:gd name="T79" fmla="*/ 149 h 181"/>
                <a:gd name="T80" fmla="*/ 2 w 22"/>
                <a:gd name="T81" fmla="*/ 150 h 181"/>
                <a:gd name="T82" fmla="*/ 2 w 22"/>
                <a:gd name="T83" fmla="*/ 156 h 181"/>
                <a:gd name="T84" fmla="*/ 2 w 22"/>
                <a:gd name="T85" fmla="*/ 161 h 181"/>
                <a:gd name="T86" fmla="*/ 4 w 22"/>
                <a:gd name="T87" fmla="*/ 167 h 181"/>
                <a:gd name="T88" fmla="*/ 4 w 22"/>
                <a:gd name="T89" fmla="*/ 172 h 181"/>
                <a:gd name="T90" fmla="*/ 4 w 22"/>
                <a:gd name="T91" fmla="*/ 174 h 181"/>
                <a:gd name="T92" fmla="*/ 6 w 22"/>
                <a:gd name="T93" fmla="*/ 178 h 181"/>
                <a:gd name="T94" fmla="*/ 6 w 22"/>
                <a:gd name="T95" fmla="*/ 180 h 181"/>
                <a:gd name="T96" fmla="*/ 8 w 22"/>
                <a:gd name="T97" fmla="*/ 181 h 181"/>
                <a:gd name="T98" fmla="*/ 11 w 22"/>
                <a:gd name="T99" fmla="*/ 181 h 181"/>
                <a:gd name="T100" fmla="*/ 17 w 22"/>
                <a:gd name="T101" fmla="*/ 180 h 181"/>
                <a:gd name="T102" fmla="*/ 20 w 22"/>
                <a:gd name="T103" fmla="*/ 178 h 181"/>
                <a:gd name="T104" fmla="*/ 22 w 22"/>
                <a:gd name="T105" fmla="*/ 178 h 181"/>
                <a:gd name="T106" fmla="*/ 15 w 22"/>
                <a:gd name="T107" fmla="*/ 0 h 181"/>
                <a:gd name="T108" fmla="*/ 0 w 22"/>
                <a:gd name="T109" fmla="*/ 7 h 181"/>
                <a:gd name="T110" fmla="*/ 0 w 22"/>
                <a:gd name="T111" fmla="*/ 7 h 1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"/>
                <a:gd name="T169" fmla="*/ 0 h 181"/>
                <a:gd name="T170" fmla="*/ 22 w 22"/>
                <a:gd name="T171" fmla="*/ 181 h 1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" h="181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2" y="138"/>
                  </a:lnTo>
                  <a:lnTo>
                    <a:pt x="2" y="141"/>
                  </a:lnTo>
                  <a:lnTo>
                    <a:pt x="2" y="145"/>
                  </a:lnTo>
                  <a:lnTo>
                    <a:pt x="2" y="149"/>
                  </a:lnTo>
                  <a:lnTo>
                    <a:pt x="2" y="150"/>
                  </a:lnTo>
                  <a:lnTo>
                    <a:pt x="2" y="156"/>
                  </a:lnTo>
                  <a:lnTo>
                    <a:pt x="2" y="161"/>
                  </a:lnTo>
                  <a:lnTo>
                    <a:pt x="4" y="167"/>
                  </a:lnTo>
                  <a:lnTo>
                    <a:pt x="4" y="172"/>
                  </a:lnTo>
                  <a:lnTo>
                    <a:pt x="4" y="174"/>
                  </a:lnTo>
                  <a:lnTo>
                    <a:pt x="6" y="178"/>
                  </a:lnTo>
                  <a:lnTo>
                    <a:pt x="6" y="180"/>
                  </a:lnTo>
                  <a:lnTo>
                    <a:pt x="8" y="181"/>
                  </a:lnTo>
                  <a:lnTo>
                    <a:pt x="11" y="181"/>
                  </a:lnTo>
                  <a:lnTo>
                    <a:pt x="17" y="180"/>
                  </a:lnTo>
                  <a:lnTo>
                    <a:pt x="20" y="178"/>
                  </a:lnTo>
                  <a:lnTo>
                    <a:pt x="22" y="178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3" name="Freeform 34"/>
            <p:cNvSpPr>
              <a:spLocks/>
            </p:cNvSpPr>
            <p:nvPr/>
          </p:nvSpPr>
          <p:spPr bwMode="auto">
            <a:xfrm>
              <a:off x="2389" y="1554"/>
              <a:ext cx="487" cy="223"/>
            </a:xfrm>
            <a:custGeom>
              <a:avLst/>
              <a:gdLst>
                <a:gd name="T0" fmla="*/ 17 w 392"/>
                <a:gd name="T1" fmla="*/ 24 h 216"/>
                <a:gd name="T2" fmla="*/ 37 w 392"/>
                <a:gd name="T3" fmla="*/ 22 h 216"/>
                <a:gd name="T4" fmla="*/ 58 w 392"/>
                <a:gd name="T5" fmla="*/ 18 h 216"/>
                <a:gd name="T6" fmla="*/ 84 w 392"/>
                <a:gd name="T7" fmla="*/ 17 h 216"/>
                <a:gd name="T8" fmla="*/ 111 w 392"/>
                <a:gd name="T9" fmla="*/ 15 h 216"/>
                <a:gd name="T10" fmla="*/ 138 w 392"/>
                <a:gd name="T11" fmla="*/ 13 h 216"/>
                <a:gd name="T12" fmla="*/ 167 w 392"/>
                <a:gd name="T13" fmla="*/ 9 h 216"/>
                <a:gd name="T14" fmla="*/ 196 w 392"/>
                <a:gd name="T15" fmla="*/ 7 h 216"/>
                <a:gd name="T16" fmla="*/ 224 w 392"/>
                <a:gd name="T17" fmla="*/ 7 h 216"/>
                <a:gd name="T18" fmla="*/ 249 w 392"/>
                <a:gd name="T19" fmla="*/ 6 h 216"/>
                <a:gd name="T20" fmla="*/ 273 w 392"/>
                <a:gd name="T21" fmla="*/ 4 h 216"/>
                <a:gd name="T22" fmla="*/ 294 w 392"/>
                <a:gd name="T23" fmla="*/ 2 h 216"/>
                <a:gd name="T24" fmla="*/ 313 w 392"/>
                <a:gd name="T25" fmla="*/ 0 h 216"/>
                <a:gd name="T26" fmla="*/ 343 w 392"/>
                <a:gd name="T27" fmla="*/ 0 h 216"/>
                <a:gd name="T28" fmla="*/ 369 w 392"/>
                <a:gd name="T29" fmla="*/ 0 h 216"/>
                <a:gd name="T30" fmla="*/ 389 w 392"/>
                <a:gd name="T31" fmla="*/ 9 h 216"/>
                <a:gd name="T32" fmla="*/ 391 w 392"/>
                <a:gd name="T33" fmla="*/ 35 h 216"/>
                <a:gd name="T34" fmla="*/ 392 w 392"/>
                <a:gd name="T35" fmla="*/ 58 h 216"/>
                <a:gd name="T36" fmla="*/ 392 w 392"/>
                <a:gd name="T37" fmla="*/ 84 h 216"/>
                <a:gd name="T38" fmla="*/ 392 w 392"/>
                <a:gd name="T39" fmla="*/ 111 h 216"/>
                <a:gd name="T40" fmla="*/ 391 w 392"/>
                <a:gd name="T41" fmla="*/ 138 h 216"/>
                <a:gd name="T42" fmla="*/ 389 w 392"/>
                <a:gd name="T43" fmla="*/ 164 h 216"/>
                <a:gd name="T44" fmla="*/ 389 w 392"/>
                <a:gd name="T45" fmla="*/ 185 h 216"/>
                <a:gd name="T46" fmla="*/ 385 w 392"/>
                <a:gd name="T47" fmla="*/ 209 h 216"/>
                <a:gd name="T48" fmla="*/ 374 w 392"/>
                <a:gd name="T49" fmla="*/ 216 h 216"/>
                <a:gd name="T50" fmla="*/ 351 w 392"/>
                <a:gd name="T51" fmla="*/ 216 h 216"/>
                <a:gd name="T52" fmla="*/ 313 w 392"/>
                <a:gd name="T53" fmla="*/ 216 h 216"/>
                <a:gd name="T54" fmla="*/ 267 w 392"/>
                <a:gd name="T55" fmla="*/ 214 h 216"/>
                <a:gd name="T56" fmla="*/ 216 w 392"/>
                <a:gd name="T57" fmla="*/ 214 h 216"/>
                <a:gd name="T58" fmla="*/ 164 w 392"/>
                <a:gd name="T59" fmla="*/ 213 h 216"/>
                <a:gd name="T60" fmla="*/ 113 w 392"/>
                <a:gd name="T61" fmla="*/ 211 h 216"/>
                <a:gd name="T62" fmla="*/ 69 w 392"/>
                <a:gd name="T63" fmla="*/ 209 h 216"/>
                <a:gd name="T64" fmla="*/ 33 w 392"/>
                <a:gd name="T65" fmla="*/ 207 h 216"/>
                <a:gd name="T66" fmla="*/ 11 w 392"/>
                <a:gd name="T67" fmla="*/ 207 h 216"/>
                <a:gd name="T68" fmla="*/ 9 w 392"/>
                <a:gd name="T69" fmla="*/ 191 h 216"/>
                <a:gd name="T70" fmla="*/ 29 w 392"/>
                <a:gd name="T71" fmla="*/ 191 h 216"/>
                <a:gd name="T72" fmla="*/ 62 w 392"/>
                <a:gd name="T73" fmla="*/ 193 h 216"/>
                <a:gd name="T74" fmla="*/ 104 w 392"/>
                <a:gd name="T75" fmla="*/ 194 h 216"/>
                <a:gd name="T76" fmla="*/ 153 w 392"/>
                <a:gd name="T77" fmla="*/ 196 h 216"/>
                <a:gd name="T78" fmla="*/ 204 w 392"/>
                <a:gd name="T79" fmla="*/ 198 h 216"/>
                <a:gd name="T80" fmla="*/ 253 w 392"/>
                <a:gd name="T81" fmla="*/ 198 h 216"/>
                <a:gd name="T82" fmla="*/ 296 w 392"/>
                <a:gd name="T83" fmla="*/ 200 h 216"/>
                <a:gd name="T84" fmla="*/ 334 w 392"/>
                <a:gd name="T85" fmla="*/ 200 h 216"/>
                <a:gd name="T86" fmla="*/ 360 w 392"/>
                <a:gd name="T87" fmla="*/ 198 h 216"/>
                <a:gd name="T88" fmla="*/ 371 w 392"/>
                <a:gd name="T89" fmla="*/ 193 h 216"/>
                <a:gd name="T90" fmla="*/ 373 w 392"/>
                <a:gd name="T91" fmla="*/ 164 h 216"/>
                <a:gd name="T92" fmla="*/ 373 w 392"/>
                <a:gd name="T93" fmla="*/ 142 h 216"/>
                <a:gd name="T94" fmla="*/ 374 w 392"/>
                <a:gd name="T95" fmla="*/ 118 h 216"/>
                <a:gd name="T96" fmla="*/ 374 w 392"/>
                <a:gd name="T97" fmla="*/ 95 h 216"/>
                <a:gd name="T98" fmla="*/ 374 w 392"/>
                <a:gd name="T99" fmla="*/ 71 h 216"/>
                <a:gd name="T100" fmla="*/ 374 w 392"/>
                <a:gd name="T101" fmla="*/ 49 h 216"/>
                <a:gd name="T102" fmla="*/ 373 w 392"/>
                <a:gd name="T103" fmla="*/ 24 h 216"/>
                <a:gd name="T104" fmla="*/ 362 w 392"/>
                <a:gd name="T105" fmla="*/ 17 h 216"/>
                <a:gd name="T106" fmla="*/ 336 w 392"/>
                <a:gd name="T107" fmla="*/ 17 h 216"/>
                <a:gd name="T108" fmla="*/ 302 w 392"/>
                <a:gd name="T109" fmla="*/ 20 h 216"/>
                <a:gd name="T110" fmla="*/ 256 w 392"/>
                <a:gd name="T111" fmla="*/ 22 h 216"/>
                <a:gd name="T112" fmla="*/ 207 w 392"/>
                <a:gd name="T113" fmla="*/ 26 h 216"/>
                <a:gd name="T114" fmla="*/ 158 w 392"/>
                <a:gd name="T115" fmla="*/ 29 h 216"/>
                <a:gd name="T116" fmla="*/ 109 w 392"/>
                <a:gd name="T117" fmla="*/ 31 h 216"/>
                <a:gd name="T118" fmla="*/ 66 w 392"/>
                <a:gd name="T119" fmla="*/ 35 h 216"/>
                <a:gd name="T120" fmla="*/ 31 w 392"/>
                <a:gd name="T121" fmla="*/ 36 h 216"/>
                <a:gd name="T122" fmla="*/ 9 w 392"/>
                <a:gd name="T123" fmla="*/ 40 h 2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2"/>
                <a:gd name="T187" fmla="*/ 0 h 216"/>
                <a:gd name="T188" fmla="*/ 392 w 392"/>
                <a:gd name="T189" fmla="*/ 216 h 2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2" h="216">
                  <a:moveTo>
                    <a:pt x="0" y="26"/>
                  </a:moveTo>
                  <a:lnTo>
                    <a:pt x="2" y="26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7" y="22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75" y="18"/>
                  </a:lnTo>
                  <a:lnTo>
                    <a:pt x="80" y="18"/>
                  </a:lnTo>
                  <a:lnTo>
                    <a:pt x="84" y="17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11" y="15"/>
                  </a:lnTo>
                  <a:lnTo>
                    <a:pt x="116" y="15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29" y="13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44" y="11"/>
                  </a:lnTo>
                  <a:lnTo>
                    <a:pt x="149" y="11"/>
                  </a:lnTo>
                  <a:lnTo>
                    <a:pt x="155" y="11"/>
                  </a:lnTo>
                  <a:lnTo>
                    <a:pt x="158" y="11"/>
                  </a:lnTo>
                  <a:lnTo>
                    <a:pt x="164" y="9"/>
                  </a:lnTo>
                  <a:lnTo>
                    <a:pt x="167" y="9"/>
                  </a:lnTo>
                  <a:lnTo>
                    <a:pt x="173" y="9"/>
                  </a:lnTo>
                  <a:lnTo>
                    <a:pt x="176" y="9"/>
                  </a:lnTo>
                  <a:lnTo>
                    <a:pt x="182" y="9"/>
                  </a:lnTo>
                  <a:lnTo>
                    <a:pt x="187" y="7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202" y="7"/>
                  </a:lnTo>
                  <a:lnTo>
                    <a:pt x="205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4" y="7"/>
                  </a:lnTo>
                  <a:lnTo>
                    <a:pt x="229" y="7"/>
                  </a:lnTo>
                  <a:lnTo>
                    <a:pt x="233" y="6"/>
                  </a:lnTo>
                  <a:lnTo>
                    <a:pt x="236" y="6"/>
                  </a:lnTo>
                  <a:lnTo>
                    <a:pt x="240" y="6"/>
                  </a:lnTo>
                  <a:lnTo>
                    <a:pt x="245" y="6"/>
                  </a:lnTo>
                  <a:lnTo>
                    <a:pt x="249" y="6"/>
                  </a:lnTo>
                  <a:lnTo>
                    <a:pt x="253" y="4"/>
                  </a:lnTo>
                  <a:lnTo>
                    <a:pt x="256" y="4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9" y="4"/>
                  </a:lnTo>
                  <a:lnTo>
                    <a:pt x="273" y="4"/>
                  </a:lnTo>
                  <a:lnTo>
                    <a:pt x="276" y="4"/>
                  </a:lnTo>
                  <a:lnTo>
                    <a:pt x="280" y="4"/>
                  </a:lnTo>
                  <a:lnTo>
                    <a:pt x="284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4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9" y="0"/>
                  </a:lnTo>
                  <a:lnTo>
                    <a:pt x="353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3" y="4"/>
                  </a:lnTo>
                  <a:lnTo>
                    <a:pt x="385" y="6"/>
                  </a:lnTo>
                  <a:lnTo>
                    <a:pt x="389" y="9"/>
                  </a:lnTo>
                  <a:lnTo>
                    <a:pt x="389" y="13"/>
                  </a:lnTo>
                  <a:lnTo>
                    <a:pt x="391" y="17"/>
                  </a:lnTo>
                  <a:lnTo>
                    <a:pt x="391" y="22"/>
                  </a:lnTo>
                  <a:lnTo>
                    <a:pt x="391" y="26"/>
                  </a:lnTo>
                  <a:lnTo>
                    <a:pt x="391" y="33"/>
                  </a:lnTo>
                  <a:lnTo>
                    <a:pt x="391" y="35"/>
                  </a:lnTo>
                  <a:lnTo>
                    <a:pt x="391" y="38"/>
                  </a:lnTo>
                  <a:lnTo>
                    <a:pt x="391" y="44"/>
                  </a:lnTo>
                  <a:lnTo>
                    <a:pt x="392" y="47"/>
                  </a:lnTo>
                  <a:lnTo>
                    <a:pt x="392" y="51"/>
                  </a:lnTo>
                  <a:lnTo>
                    <a:pt x="392" y="55"/>
                  </a:lnTo>
                  <a:lnTo>
                    <a:pt x="392" y="58"/>
                  </a:lnTo>
                  <a:lnTo>
                    <a:pt x="392" y="62"/>
                  </a:lnTo>
                  <a:lnTo>
                    <a:pt x="392" y="66"/>
                  </a:lnTo>
                  <a:lnTo>
                    <a:pt x="392" y="71"/>
                  </a:lnTo>
                  <a:lnTo>
                    <a:pt x="392" y="75"/>
                  </a:lnTo>
                  <a:lnTo>
                    <a:pt x="392" y="80"/>
                  </a:lnTo>
                  <a:lnTo>
                    <a:pt x="392" y="84"/>
                  </a:lnTo>
                  <a:lnTo>
                    <a:pt x="392" y="87"/>
                  </a:lnTo>
                  <a:lnTo>
                    <a:pt x="392" y="93"/>
                  </a:lnTo>
                  <a:lnTo>
                    <a:pt x="392" y="98"/>
                  </a:lnTo>
                  <a:lnTo>
                    <a:pt x="392" y="102"/>
                  </a:lnTo>
                  <a:lnTo>
                    <a:pt x="392" y="107"/>
                  </a:lnTo>
                  <a:lnTo>
                    <a:pt x="392" y="111"/>
                  </a:lnTo>
                  <a:lnTo>
                    <a:pt x="392" y="116"/>
                  </a:lnTo>
                  <a:lnTo>
                    <a:pt x="391" y="120"/>
                  </a:lnTo>
                  <a:lnTo>
                    <a:pt x="391" y="125"/>
                  </a:lnTo>
                  <a:lnTo>
                    <a:pt x="391" y="129"/>
                  </a:lnTo>
                  <a:lnTo>
                    <a:pt x="391" y="135"/>
                  </a:lnTo>
                  <a:lnTo>
                    <a:pt x="391" y="138"/>
                  </a:lnTo>
                  <a:lnTo>
                    <a:pt x="391" y="144"/>
                  </a:lnTo>
                  <a:lnTo>
                    <a:pt x="391" y="147"/>
                  </a:lnTo>
                  <a:lnTo>
                    <a:pt x="391" y="153"/>
                  </a:lnTo>
                  <a:lnTo>
                    <a:pt x="391" y="156"/>
                  </a:lnTo>
                  <a:lnTo>
                    <a:pt x="391" y="160"/>
                  </a:lnTo>
                  <a:lnTo>
                    <a:pt x="389" y="164"/>
                  </a:lnTo>
                  <a:lnTo>
                    <a:pt x="389" y="169"/>
                  </a:lnTo>
                  <a:lnTo>
                    <a:pt x="389" y="173"/>
                  </a:lnTo>
                  <a:lnTo>
                    <a:pt x="389" y="176"/>
                  </a:lnTo>
                  <a:lnTo>
                    <a:pt x="389" y="180"/>
                  </a:lnTo>
                  <a:lnTo>
                    <a:pt x="389" y="184"/>
                  </a:lnTo>
                  <a:lnTo>
                    <a:pt x="389" y="185"/>
                  </a:lnTo>
                  <a:lnTo>
                    <a:pt x="387" y="189"/>
                  </a:lnTo>
                  <a:lnTo>
                    <a:pt x="387" y="193"/>
                  </a:lnTo>
                  <a:lnTo>
                    <a:pt x="387" y="196"/>
                  </a:lnTo>
                  <a:lnTo>
                    <a:pt x="387" y="202"/>
                  </a:lnTo>
                  <a:lnTo>
                    <a:pt x="387" y="205"/>
                  </a:lnTo>
                  <a:lnTo>
                    <a:pt x="385" y="209"/>
                  </a:lnTo>
                  <a:lnTo>
                    <a:pt x="385" y="213"/>
                  </a:lnTo>
                  <a:lnTo>
                    <a:pt x="383" y="214"/>
                  </a:lnTo>
                  <a:lnTo>
                    <a:pt x="383" y="216"/>
                  </a:lnTo>
                  <a:lnTo>
                    <a:pt x="382" y="216"/>
                  </a:lnTo>
                  <a:lnTo>
                    <a:pt x="378" y="216"/>
                  </a:lnTo>
                  <a:lnTo>
                    <a:pt x="374" y="216"/>
                  </a:lnTo>
                  <a:lnTo>
                    <a:pt x="373" y="216"/>
                  </a:lnTo>
                  <a:lnTo>
                    <a:pt x="367" y="216"/>
                  </a:lnTo>
                  <a:lnTo>
                    <a:pt x="365" y="216"/>
                  </a:lnTo>
                  <a:lnTo>
                    <a:pt x="360" y="216"/>
                  </a:lnTo>
                  <a:lnTo>
                    <a:pt x="354" y="216"/>
                  </a:lnTo>
                  <a:lnTo>
                    <a:pt x="351" y="216"/>
                  </a:lnTo>
                  <a:lnTo>
                    <a:pt x="345" y="216"/>
                  </a:lnTo>
                  <a:lnTo>
                    <a:pt x="338" y="216"/>
                  </a:lnTo>
                  <a:lnTo>
                    <a:pt x="333" y="216"/>
                  </a:lnTo>
                  <a:lnTo>
                    <a:pt x="327" y="216"/>
                  </a:lnTo>
                  <a:lnTo>
                    <a:pt x="320" y="216"/>
                  </a:lnTo>
                  <a:lnTo>
                    <a:pt x="313" y="216"/>
                  </a:lnTo>
                  <a:lnTo>
                    <a:pt x="305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84" y="214"/>
                  </a:lnTo>
                  <a:lnTo>
                    <a:pt x="276" y="214"/>
                  </a:lnTo>
                  <a:lnTo>
                    <a:pt x="267" y="214"/>
                  </a:lnTo>
                  <a:lnTo>
                    <a:pt x="260" y="214"/>
                  </a:lnTo>
                  <a:lnTo>
                    <a:pt x="251" y="214"/>
                  </a:lnTo>
                  <a:lnTo>
                    <a:pt x="242" y="214"/>
                  </a:lnTo>
                  <a:lnTo>
                    <a:pt x="234" y="214"/>
                  </a:lnTo>
                  <a:lnTo>
                    <a:pt x="225" y="214"/>
                  </a:lnTo>
                  <a:lnTo>
                    <a:pt x="216" y="214"/>
                  </a:lnTo>
                  <a:lnTo>
                    <a:pt x="207" y="214"/>
                  </a:lnTo>
                  <a:lnTo>
                    <a:pt x="200" y="214"/>
                  </a:lnTo>
                  <a:lnTo>
                    <a:pt x="191" y="214"/>
                  </a:lnTo>
                  <a:lnTo>
                    <a:pt x="182" y="214"/>
                  </a:lnTo>
                  <a:lnTo>
                    <a:pt x="173" y="213"/>
                  </a:lnTo>
                  <a:lnTo>
                    <a:pt x="164" y="213"/>
                  </a:lnTo>
                  <a:lnTo>
                    <a:pt x="156" y="213"/>
                  </a:lnTo>
                  <a:lnTo>
                    <a:pt x="147" y="213"/>
                  </a:lnTo>
                  <a:lnTo>
                    <a:pt x="138" y="213"/>
                  </a:lnTo>
                  <a:lnTo>
                    <a:pt x="129" y="211"/>
                  </a:lnTo>
                  <a:lnTo>
                    <a:pt x="122" y="211"/>
                  </a:lnTo>
                  <a:lnTo>
                    <a:pt x="113" y="211"/>
                  </a:lnTo>
                  <a:lnTo>
                    <a:pt x="106" y="211"/>
                  </a:lnTo>
                  <a:lnTo>
                    <a:pt x="98" y="211"/>
                  </a:lnTo>
                  <a:lnTo>
                    <a:pt x="91" y="211"/>
                  </a:lnTo>
                  <a:lnTo>
                    <a:pt x="82" y="209"/>
                  </a:lnTo>
                  <a:lnTo>
                    <a:pt x="76" y="209"/>
                  </a:lnTo>
                  <a:lnTo>
                    <a:pt x="69" y="209"/>
                  </a:lnTo>
                  <a:lnTo>
                    <a:pt x="62" y="209"/>
                  </a:lnTo>
                  <a:lnTo>
                    <a:pt x="56" y="209"/>
                  </a:lnTo>
                  <a:lnTo>
                    <a:pt x="49" y="209"/>
                  </a:lnTo>
                  <a:lnTo>
                    <a:pt x="44" y="209"/>
                  </a:lnTo>
                  <a:lnTo>
                    <a:pt x="38" y="209"/>
                  </a:lnTo>
                  <a:lnTo>
                    <a:pt x="33" y="207"/>
                  </a:lnTo>
                  <a:lnTo>
                    <a:pt x="29" y="207"/>
                  </a:lnTo>
                  <a:lnTo>
                    <a:pt x="24" y="207"/>
                  </a:lnTo>
                  <a:lnTo>
                    <a:pt x="20" y="207"/>
                  </a:lnTo>
                  <a:lnTo>
                    <a:pt x="17" y="207"/>
                  </a:lnTo>
                  <a:lnTo>
                    <a:pt x="13" y="207"/>
                  </a:lnTo>
                  <a:lnTo>
                    <a:pt x="11" y="207"/>
                  </a:lnTo>
                  <a:lnTo>
                    <a:pt x="9" y="207"/>
                  </a:lnTo>
                  <a:lnTo>
                    <a:pt x="6" y="207"/>
                  </a:lnTo>
                  <a:lnTo>
                    <a:pt x="7" y="191"/>
                  </a:lnTo>
                  <a:lnTo>
                    <a:pt x="9" y="191"/>
                  </a:lnTo>
                  <a:lnTo>
                    <a:pt x="11" y="191"/>
                  </a:lnTo>
                  <a:lnTo>
                    <a:pt x="15" y="191"/>
                  </a:lnTo>
                  <a:lnTo>
                    <a:pt x="18" y="191"/>
                  </a:lnTo>
                  <a:lnTo>
                    <a:pt x="22" y="191"/>
                  </a:lnTo>
                  <a:lnTo>
                    <a:pt x="26" y="191"/>
                  </a:lnTo>
                  <a:lnTo>
                    <a:pt x="29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44" y="191"/>
                  </a:lnTo>
                  <a:lnTo>
                    <a:pt x="49" y="191"/>
                  </a:lnTo>
                  <a:lnTo>
                    <a:pt x="56" y="193"/>
                  </a:lnTo>
                  <a:lnTo>
                    <a:pt x="62" y="193"/>
                  </a:lnTo>
                  <a:lnTo>
                    <a:pt x="67" y="193"/>
                  </a:lnTo>
                  <a:lnTo>
                    <a:pt x="75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6" y="193"/>
                  </a:lnTo>
                  <a:lnTo>
                    <a:pt x="104" y="194"/>
                  </a:lnTo>
                  <a:lnTo>
                    <a:pt x="111" y="194"/>
                  </a:lnTo>
                  <a:lnTo>
                    <a:pt x="120" y="194"/>
                  </a:lnTo>
                  <a:lnTo>
                    <a:pt x="127" y="194"/>
                  </a:lnTo>
                  <a:lnTo>
                    <a:pt x="136" y="194"/>
                  </a:lnTo>
                  <a:lnTo>
                    <a:pt x="144" y="196"/>
                  </a:lnTo>
                  <a:lnTo>
                    <a:pt x="153" y="196"/>
                  </a:lnTo>
                  <a:lnTo>
                    <a:pt x="160" y="196"/>
                  </a:lnTo>
                  <a:lnTo>
                    <a:pt x="169" y="196"/>
                  </a:lnTo>
                  <a:lnTo>
                    <a:pt x="178" y="196"/>
                  </a:lnTo>
                  <a:lnTo>
                    <a:pt x="187" y="198"/>
                  </a:lnTo>
                  <a:lnTo>
                    <a:pt x="195" y="198"/>
                  </a:lnTo>
                  <a:lnTo>
                    <a:pt x="204" y="198"/>
                  </a:lnTo>
                  <a:lnTo>
                    <a:pt x="211" y="198"/>
                  </a:lnTo>
                  <a:lnTo>
                    <a:pt x="220" y="198"/>
                  </a:lnTo>
                  <a:lnTo>
                    <a:pt x="227" y="198"/>
                  </a:lnTo>
                  <a:lnTo>
                    <a:pt x="236" y="198"/>
                  </a:lnTo>
                  <a:lnTo>
                    <a:pt x="244" y="198"/>
                  </a:lnTo>
                  <a:lnTo>
                    <a:pt x="253" y="198"/>
                  </a:lnTo>
                  <a:lnTo>
                    <a:pt x="260" y="198"/>
                  </a:lnTo>
                  <a:lnTo>
                    <a:pt x="267" y="198"/>
                  </a:lnTo>
                  <a:lnTo>
                    <a:pt x="274" y="198"/>
                  </a:lnTo>
                  <a:lnTo>
                    <a:pt x="284" y="200"/>
                  </a:lnTo>
                  <a:lnTo>
                    <a:pt x="289" y="200"/>
                  </a:lnTo>
                  <a:lnTo>
                    <a:pt x="296" y="200"/>
                  </a:lnTo>
                  <a:lnTo>
                    <a:pt x="303" y="200"/>
                  </a:lnTo>
                  <a:lnTo>
                    <a:pt x="311" y="200"/>
                  </a:lnTo>
                  <a:lnTo>
                    <a:pt x="316" y="200"/>
                  </a:lnTo>
                  <a:lnTo>
                    <a:pt x="323" y="200"/>
                  </a:lnTo>
                  <a:lnTo>
                    <a:pt x="329" y="200"/>
                  </a:lnTo>
                  <a:lnTo>
                    <a:pt x="334" y="200"/>
                  </a:lnTo>
                  <a:lnTo>
                    <a:pt x="338" y="200"/>
                  </a:lnTo>
                  <a:lnTo>
                    <a:pt x="343" y="200"/>
                  </a:lnTo>
                  <a:lnTo>
                    <a:pt x="347" y="200"/>
                  </a:lnTo>
                  <a:lnTo>
                    <a:pt x="353" y="200"/>
                  </a:lnTo>
                  <a:lnTo>
                    <a:pt x="356" y="198"/>
                  </a:lnTo>
                  <a:lnTo>
                    <a:pt x="360" y="198"/>
                  </a:lnTo>
                  <a:lnTo>
                    <a:pt x="362" y="198"/>
                  </a:lnTo>
                  <a:lnTo>
                    <a:pt x="365" y="198"/>
                  </a:lnTo>
                  <a:lnTo>
                    <a:pt x="367" y="198"/>
                  </a:lnTo>
                  <a:lnTo>
                    <a:pt x="371" y="196"/>
                  </a:lnTo>
                  <a:lnTo>
                    <a:pt x="371" y="194"/>
                  </a:lnTo>
                  <a:lnTo>
                    <a:pt x="371" y="193"/>
                  </a:lnTo>
                  <a:lnTo>
                    <a:pt x="371" y="189"/>
                  </a:lnTo>
                  <a:lnTo>
                    <a:pt x="371" y="185"/>
                  </a:lnTo>
                  <a:lnTo>
                    <a:pt x="371" y="180"/>
                  </a:lnTo>
                  <a:lnTo>
                    <a:pt x="371" y="174"/>
                  </a:lnTo>
                  <a:lnTo>
                    <a:pt x="371" y="169"/>
                  </a:lnTo>
                  <a:lnTo>
                    <a:pt x="373" y="164"/>
                  </a:lnTo>
                  <a:lnTo>
                    <a:pt x="373" y="160"/>
                  </a:lnTo>
                  <a:lnTo>
                    <a:pt x="373" y="156"/>
                  </a:lnTo>
                  <a:lnTo>
                    <a:pt x="373" y="153"/>
                  </a:lnTo>
                  <a:lnTo>
                    <a:pt x="373" y="149"/>
                  </a:lnTo>
                  <a:lnTo>
                    <a:pt x="373" y="145"/>
                  </a:lnTo>
                  <a:lnTo>
                    <a:pt x="373" y="142"/>
                  </a:lnTo>
                  <a:lnTo>
                    <a:pt x="373" y="138"/>
                  </a:lnTo>
                  <a:lnTo>
                    <a:pt x="373" y="135"/>
                  </a:lnTo>
                  <a:lnTo>
                    <a:pt x="373" y="131"/>
                  </a:lnTo>
                  <a:lnTo>
                    <a:pt x="373" y="127"/>
                  </a:lnTo>
                  <a:lnTo>
                    <a:pt x="373" y="122"/>
                  </a:lnTo>
                  <a:lnTo>
                    <a:pt x="374" y="118"/>
                  </a:lnTo>
                  <a:lnTo>
                    <a:pt x="374" y="115"/>
                  </a:lnTo>
                  <a:lnTo>
                    <a:pt x="374" y="111"/>
                  </a:lnTo>
                  <a:lnTo>
                    <a:pt x="374" y="105"/>
                  </a:lnTo>
                  <a:lnTo>
                    <a:pt x="374" y="104"/>
                  </a:lnTo>
                  <a:lnTo>
                    <a:pt x="374" y="98"/>
                  </a:lnTo>
                  <a:lnTo>
                    <a:pt x="374" y="95"/>
                  </a:lnTo>
                  <a:lnTo>
                    <a:pt x="374" y="91"/>
                  </a:lnTo>
                  <a:lnTo>
                    <a:pt x="374" y="86"/>
                  </a:lnTo>
                  <a:lnTo>
                    <a:pt x="374" y="82"/>
                  </a:lnTo>
                  <a:lnTo>
                    <a:pt x="374" y="78"/>
                  </a:lnTo>
                  <a:lnTo>
                    <a:pt x="374" y="75"/>
                  </a:lnTo>
                  <a:lnTo>
                    <a:pt x="374" y="71"/>
                  </a:lnTo>
                  <a:lnTo>
                    <a:pt x="374" y="67"/>
                  </a:lnTo>
                  <a:lnTo>
                    <a:pt x="374" y="64"/>
                  </a:lnTo>
                  <a:lnTo>
                    <a:pt x="374" y="60"/>
                  </a:lnTo>
                  <a:lnTo>
                    <a:pt x="374" y="56"/>
                  </a:lnTo>
                  <a:lnTo>
                    <a:pt x="374" y="53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4" y="44"/>
                  </a:lnTo>
                  <a:lnTo>
                    <a:pt x="373" y="36"/>
                  </a:lnTo>
                  <a:lnTo>
                    <a:pt x="373" y="33"/>
                  </a:lnTo>
                  <a:lnTo>
                    <a:pt x="373" y="27"/>
                  </a:lnTo>
                  <a:lnTo>
                    <a:pt x="373" y="24"/>
                  </a:lnTo>
                  <a:lnTo>
                    <a:pt x="371" y="20"/>
                  </a:lnTo>
                  <a:lnTo>
                    <a:pt x="371" y="18"/>
                  </a:lnTo>
                  <a:lnTo>
                    <a:pt x="371" y="17"/>
                  </a:lnTo>
                  <a:lnTo>
                    <a:pt x="367" y="17"/>
                  </a:lnTo>
                  <a:lnTo>
                    <a:pt x="363" y="17"/>
                  </a:lnTo>
                  <a:lnTo>
                    <a:pt x="362" y="17"/>
                  </a:lnTo>
                  <a:lnTo>
                    <a:pt x="358" y="17"/>
                  </a:lnTo>
                  <a:lnTo>
                    <a:pt x="354" y="17"/>
                  </a:lnTo>
                  <a:lnTo>
                    <a:pt x="351" y="17"/>
                  </a:lnTo>
                  <a:lnTo>
                    <a:pt x="347" y="17"/>
                  </a:lnTo>
                  <a:lnTo>
                    <a:pt x="342" y="17"/>
                  </a:lnTo>
                  <a:lnTo>
                    <a:pt x="336" y="17"/>
                  </a:lnTo>
                  <a:lnTo>
                    <a:pt x="333" y="18"/>
                  </a:lnTo>
                  <a:lnTo>
                    <a:pt x="325" y="18"/>
                  </a:lnTo>
                  <a:lnTo>
                    <a:pt x="320" y="18"/>
                  </a:lnTo>
                  <a:lnTo>
                    <a:pt x="314" y="18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4" y="20"/>
                  </a:lnTo>
                  <a:lnTo>
                    <a:pt x="287" y="20"/>
                  </a:lnTo>
                  <a:lnTo>
                    <a:pt x="280" y="20"/>
                  </a:lnTo>
                  <a:lnTo>
                    <a:pt x="273" y="20"/>
                  </a:lnTo>
                  <a:lnTo>
                    <a:pt x="264" y="22"/>
                  </a:lnTo>
                  <a:lnTo>
                    <a:pt x="256" y="22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6" y="24"/>
                  </a:lnTo>
                  <a:lnTo>
                    <a:pt x="207" y="26"/>
                  </a:lnTo>
                  <a:lnTo>
                    <a:pt x="200" y="26"/>
                  </a:lnTo>
                  <a:lnTo>
                    <a:pt x="191" y="26"/>
                  </a:lnTo>
                  <a:lnTo>
                    <a:pt x="184" y="27"/>
                  </a:lnTo>
                  <a:lnTo>
                    <a:pt x="175" y="27"/>
                  </a:lnTo>
                  <a:lnTo>
                    <a:pt x="165" y="27"/>
                  </a:lnTo>
                  <a:lnTo>
                    <a:pt x="158" y="29"/>
                  </a:lnTo>
                  <a:lnTo>
                    <a:pt x="149" y="29"/>
                  </a:lnTo>
                  <a:lnTo>
                    <a:pt x="140" y="29"/>
                  </a:lnTo>
                  <a:lnTo>
                    <a:pt x="133" y="31"/>
                  </a:lnTo>
                  <a:lnTo>
                    <a:pt x="126" y="31"/>
                  </a:lnTo>
                  <a:lnTo>
                    <a:pt x="116" y="31"/>
                  </a:lnTo>
                  <a:lnTo>
                    <a:pt x="109" y="31"/>
                  </a:lnTo>
                  <a:lnTo>
                    <a:pt x="102" y="33"/>
                  </a:lnTo>
                  <a:lnTo>
                    <a:pt x="95" y="33"/>
                  </a:lnTo>
                  <a:lnTo>
                    <a:pt x="87" y="35"/>
                  </a:lnTo>
                  <a:lnTo>
                    <a:pt x="80" y="35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0" y="36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2" y="36"/>
                  </a:lnTo>
                  <a:lnTo>
                    <a:pt x="37" y="36"/>
                  </a:lnTo>
                  <a:lnTo>
                    <a:pt x="31" y="36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4" name="Freeform 35"/>
            <p:cNvSpPr>
              <a:spLocks/>
            </p:cNvSpPr>
            <p:nvPr/>
          </p:nvSpPr>
          <p:spPr bwMode="auto">
            <a:xfrm>
              <a:off x="2240" y="1653"/>
              <a:ext cx="161" cy="26"/>
            </a:xfrm>
            <a:custGeom>
              <a:avLst/>
              <a:gdLst>
                <a:gd name="T0" fmla="*/ 129 w 129"/>
                <a:gd name="T1" fmla="*/ 6 h 26"/>
                <a:gd name="T2" fmla="*/ 129 w 129"/>
                <a:gd name="T3" fmla="*/ 6 h 26"/>
                <a:gd name="T4" fmla="*/ 126 w 129"/>
                <a:gd name="T5" fmla="*/ 6 h 26"/>
                <a:gd name="T6" fmla="*/ 122 w 129"/>
                <a:gd name="T7" fmla="*/ 4 h 26"/>
                <a:gd name="T8" fmla="*/ 120 w 129"/>
                <a:gd name="T9" fmla="*/ 4 h 26"/>
                <a:gd name="T10" fmla="*/ 117 w 129"/>
                <a:gd name="T11" fmla="*/ 4 h 26"/>
                <a:gd name="T12" fmla="*/ 113 w 129"/>
                <a:gd name="T13" fmla="*/ 4 h 26"/>
                <a:gd name="T14" fmla="*/ 107 w 129"/>
                <a:gd name="T15" fmla="*/ 4 h 26"/>
                <a:gd name="T16" fmla="*/ 104 w 129"/>
                <a:gd name="T17" fmla="*/ 2 h 26"/>
                <a:gd name="T18" fmla="*/ 98 w 129"/>
                <a:gd name="T19" fmla="*/ 2 h 26"/>
                <a:gd name="T20" fmla="*/ 93 w 129"/>
                <a:gd name="T21" fmla="*/ 2 h 26"/>
                <a:gd name="T22" fmla="*/ 89 w 129"/>
                <a:gd name="T23" fmla="*/ 2 h 26"/>
                <a:gd name="T24" fmla="*/ 84 w 129"/>
                <a:gd name="T25" fmla="*/ 2 h 26"/>
                <a:gd name="T26" fmla="*/ 78 w 129"/>
                <a:gd name="T27" fmla="*/ 2 h 26"/>
                <a:gd name="T28" fmla="*/ 73 w 129"/>
                <a:gd name="T29" fmla="*/ 2 h 26"/>
                <a:gd name="T30" fmla="*/ 68 w 129"/>
                <a:gd name="T31" fmla="*/ 0 h 26"/>
                <a:gd name="T32" fmla="*/ 62 w 129"/>
                <a:gd name="T33" fmla="*/ 0 h 26"/>
                <a:gd name="T34" fmla="*/ 57 w 129"/>
                <a:gd name="T35" fmla="*/ 0 h 26"/>
                <a:gd name="T36" fmla="*/ 51 w 129"/>
                <a:gd name="T37" fmla="*/ 0 h 26"/>
                <a:gd name="T38" fmla="*/ 46 w 129"/>
                <a:gd name="T39" fmla="*/ 0 h 26"/>
                <a:gd name="T40" fmla="*/ 40 w 129"/>
                <a:gd name="T41" fmla="*/ 0 h 26"/>
                <a:gd name="T42" fmla="*/ 35 w 129"/>
                <a:gd name="T43" fmla="*/ 0 h 26"/>
                <a:gd name="T44" fmla="*/ 31 w 129"/>
                <a:gd name="T45" fmla="*/ 0 h 26"/>
                <a:gd name="T46" fmla="*/ 26 w 129"/>
                <a:gd name="T47" fmla="*/ 0 h 26"/>
                <a:gd name="T48" fmla="*/ 22 w 129"/>
                <a:gd name="T49" fmla="*/ 0 h 26"/>
                <a:gd name="T50" fmla="*/ 18 w 129"/>
                <a:gd name="T51" fmla="*/ 0 h 26"/>
                <a:gd name="T52" fmla="*/ 17 w 129"/>
                <a:gd name="T53" fmla="*/ 2 h 26"/>
                <a:gd name="T54" fmla="*/ 11 w 129"/>
                <a:gd name="T55" fmla="*/ 2 h 26"/>
                <a:gd name="T56" fmla="*/ 8 w 129"/>
                <a:gd name="T57" fmla="*/ 4 h 26"/>
                <a:gd name="T58" fmla="*/ 4 w 129"/>
                <a:gd name="T59" fmla="*/ 8 h 26"/>
                <a:gd name="T60" fmla="*/ 2 w 129"/>
                <a:gd name="T61" fmla="*/ 9 h 26"/>
                <a:gd name="T62" fmla="*/ 0 w 129"/>
                <a:gd name="T63" fmla="*/ 13 h 26"/>
                <a:gd name="T64" fmla="*/ 2 w 129"/>
                <a:gd name="T65" fmla="*/ 17 h 26"/>
                <a:gd name="T66" fmla="*/ 2 w 129"/>
                <a:gd name="T67" fmla="*/ 22 h 26"/>
                <a:gd name="T68" fmla="*/ 4 w 129"/>
                <a:gd name="T69" fmla="*/ 26 h 26"/>
                <a:gd name="T70" fmla="*/ 129 w 129"/>
                <a:gd name="T71" fmla="*/ 22 h 26"/>
                <a:gd name="T72" fmla="*/ 129 w 129"/>
                <a:gd name="T73" fmla="*/ 6 h 26"/>
                <a:gd name="T74" fmla="*/ 129 w 129"/>
                <a:gd name="T75" fmla="*/ 6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26"/>
                <a:gd name="T116" fmla="*/ 129 w 129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26">
                  <a:moveTo>
                    <a:pt x="129" y="6"/>
                  </a:moveTo>
                  <a:lnTo>
                    <a:pt x="129" y="6"/>
                  </a:lnTo>
                  <a:lnTo>
                    <a:pt x="126" y="6"/>
                  </a:lnTo>
                  <a:lnTo>
                    <a:pt x="122" y="4"/>
                  </a:lnTo>
                  <a:lnTo>
                    <a:pt x="120" y="4"/>
                  </a:lnTo>
                  <a:lnTo>
                    <a:pt x="117" y="4"/>
                  </a:lnTo>
                  <a:lnTo>
                    <a:pt x="113" y="4"/>
                  </a:lnTo>
                  <a:lnTo>
                    <a:pt x="107" y="4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29" y="22"/>
                  </a:lnTo>
                  <a:lnTo>
                    <a:pt x="129" y="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5" name="Freeform 36"/>
            <p:cNvSpPr>
              <a:spLocks/>
            </p:cNvSpPr>
            <p:nvPr/>
          </p:nvSpPr>
          <p:spPr bwMode="auto">
            <a:xfrm>
              <a:off x="2866" y="1658"/>
              <a:ext cx="106" cy="24"/>
            </a:xfrm>
            <a:custGeom>
              <a:avLst/>
              <a:gdLst>
                <a:gd name="T0" fmla="*/ 82 w 84"/>
                <a:gd name="T1" fmla="*/ 2 h 22"/>
                <a:gd name="T2" fmla="*/ 0 w 84"/>
                <a:gd name="T3" fmla="*/ 0 h 22"/>
                <a:gd name="T4" fmla="*/ 0 w 84"/>
                <a:gd name="T5" fmla="*/ 22 h 22"/>
                <a:gd name="T6" fmla="*/ 84 w 84"/>
                <a:gd name="T7" fmla="*/ 22 h 22"/>
                <a:gd name="T8" fmla="*/ 82 w 84"/>
                <a:gd name="T9" fmla="*/ 2 h 22"/>
                <a:gd name="T10" fmla="*/ 82 w 84"/>
                <a:gd name="T11" fmla="*/ 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2"/>
                <a:gd name="T20" fmla="*/ 84 w 8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2">
                  <a:moveTo>
                    <a:pt x="82" y="2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4" y="22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6" name="Freeform 37"/>
            <p:cNvSpPr>
              <a:spLocks/>
            </p:cNvSpPr>
            <p:nvPr/>
          </p:nvSpPr>
          <p:spPr bwMode="auto">
            <a:xfrm>
              <a:off x="3071" y="1664"/>
              <a:ext cx="431" cy="435"/>
            </a:xfrm>
            <a:custGeom>
              <a:avLst/>
              <a:gdLst>
                <a:gd name="T0" fmla="*/ 8 w 346"/>
                <a:gd name="T1" fmla="*/ 0 h 420"/>
                <a:gd name="T2" fmla="*/ 20 w 346"/>
                <a:gd name="T3" fmla="*/ 0 h 420"/>
                <a:gd name="T4" fmla="*/ 37 w 346"/>
                <a:gd name="T5" fmla="*/ 0 h 420"/>
                <a:gd name="T6" fmla="*/ 59 w 346"/>
                <a:gd name="T7" fmla="*/ 0 h 420"/>
                <a:gd name="T8" fmla="*/ 84 w 346"/>
                <a:gd name="T9" fmla="*/ 2 h 420"/>
                <a:gd name="T10" fmla="*/ 111 w 346"/>
                <a:gd name="T11" fmla="*/ 2 h 420"/>
                <a:gd name="T12" fmla="*/ 142 w 346"/>
                <a:gd name="T13" fmla="*/ 4 h 420"/>
                <a:gd name="T14" fmla="*/ 173 w 346"/>
                <a:gd name="T15" fmla="*/ 6 h 420"/>
                <a:gd name="T16" fmla="*/ 204 w 346"/>
                <a:gd name="T17" fmla="*/ 6 h 420"/>
                <a:gd name="T18" fmla="*/ 235 w 346"/>
                <a:gd name="T19" fmla="*/ 8 h 420"/>
                <a:gd name="T20" fmla="*/ 262 w 346"/>
                <a:gd name="T21" fmla="*/ 8 h 420"/>
                <a:gd name="T22" fmla="*/ 287 w 346"/>
                <a:gd name="T23" fmla="*/ 9 h 420"/>
                <a:gd name="T24" fmla="*/ 309 w 346"/>
                <a:gd name="T25" fmla="*/ 11 h 420"/>
                <a:gd name="T26" fmla="*/ 326 w 346"/>
                <a:gd name="T27" fmla="*/ 11 h 420"/>
                <a:gd name="T28" fmla="*/ 338 w 346"/>
                <a:gd name="T29" fmla="*/ 13 h 420"/>
                <a:gd name="T30" fmla="*/ 344 w 346"/>
                <a:gd name="T31" fmla="*/ 22 h 420"/>
                <a:gd name="T32" fmla="*/ 346 w 346"/>
                <a:gd name="T33" fmla="*/ 37 h 420"/>
                <a:gd name="T34" fmla="*/ 344 w 346"/>
                <a:gd name="T35" fmla="*/ 58 h 420"/>
                <a:gd name="T36" fmla="*/ 342 w 346"/>
                <a:gd name="T37" fmla="*/ 86 h 420"/>
                <a:gd name="T38" fmla="*/ 340 w 346"/>
                <a:gd name="T39" fmla="*/ 117 h 420"/>
                <a:gd name="T40" fmla="*/ 338 w 346"/>
                <a:gd name="T41" fmla="*/ 151 h 420"/>
                <a:gd name="T42" fmla="*/ 335 w 346"/>
                <a:gd name="T43" fmla="*/ 189 h 420"/>
                <a:gd name="T44" fmla="*/ 331 w 346"/>
                <a:gd name="T45" fmla="*/ 225 h 420"/>
                <a:gd name="T46" fmla="*/ 327 w 346"/>
                <a:gd name="T47" fmla="*/ 262 h 420"/>
                <a:gd name="T48" fmla="*/ 324 w 346"/>
                <a:gd name="T49" fmla="*/ 298 h 420"/>
                <a:gd name="T50" fmla="*/ 320 w 346"/>
                <a:gd name="T51" fmla="*/ 331 h 420"/>
                <a:gd name="T52" fmla="*/ 317 w 346"/>
                <a:gd name="T53" fmla="*/ 360 h 420"/>
                <a:gd name="T54" fmla="*/ 315 w 346"/>
                <a:gd name="T55" fmla="*/ 382 h 420"/>
                <a:gd name="T56" fmla="*/ 313 w 346"/>
                <a:gd name="T57" fmla="*/ 400 h 420"/>
                <a:gd name="T58" fmla="*/ 311 w 346"/>
                <a:gd name="T59" fmla="*/ 412 h 420"/>
                <a:gd name="T60" fmla="*/ 304 w 346"/>
                <a:gd name="T61" fmla="*/ 418 h 420"/>
                <a:gd name="T62" fmla="*/ 291 w 346"/>
                <a:gd name="T63" fmla="*/ 418 h 420"/>
                <a:gd name="T64" fmla="*/ 291 w 346"/>
                <a:gd name="T65" fmla="*/ 405 h 420"/>
                <a:gd name="T66" fmla="*/ 293 w 346"/>
                <a:gd name="T67" fmla="*/ 391 h 420"/>
                <a:gd name="T68" fmla="*/ 295 w 346"/>
                <a:gd name="T69" fmla="*/ 369 h 420"/>
                <a:gd name="T70" fmla="*/ 298 w 346"/>
                <a:gd name="T71" fmla="*/ 343 h 420"/>
                <a:gd name="T72" fmla="*/ 302 w 346"/>
                <a:gd name="T73" fmla="*/ 314 h 420"/>
                <a:gd name="T74" fmla="*/ 306 w 346"/>
                <a:gd name="T75" fmla="*/ 282 h 420"/>
                <a:gd name="T76" fmla="*/ 307 w 346"/>
                <a:gd name="T77" fmla="*/ 249 h 420"/>
                <a:gd name="T78" fmla="*/ 311 w 346"/>
                <a:gd name="T79" fmla="*/ 215 h 420"/>
                <a:gd name="T80" fmla="*/ 315 w 346"/>
                <a:gd name="T81" fmla="*/ 180 h 420"/>
                <a:gd name="T82" fmla="*/ 317 w 346"/>
                <a:gd name="T83" fmla="*/ 146 h 420"/>
                <a:gd name="T84" fmla="*/ 320 w 346"/>
                <a:gd name="T85" fmla="*/ 117 h 420"/>
                <a:gd name="T86" fmla="*/ 322 w 346"/>
                <a:gd name="T87" fmla="*/ 89 h 420"/>
                <a:gd name="T88" fmla="*/ 324 w 346"/>
                <a:gd name="T89" fmla="*/ 66 h 420"/>
                <a:gd name="T90" fmla="*/ 324 w 346"/>
                <a:gd name="T91" fmla="*/ 48 h 420"/>
                <a:gd name="T92" fmla="*/ 324 w 346"/>
                <a:gd name="T93" fmla="*/ 35 h 420"/>
                <a:gd name="T94" fmla="*/ 315 w 346"/>
                <a:gd name="T95" fmla="*/ 31 h 420"/>
                <a:gd name="T96" fmla="*/ 302 w 346"/>
                <a:gd name="T97" fmla="*/ 29 h 420"/>
                <a:gd name="T98" fmla="*/ 286 w 346"/>
                <a:gd name="T99" fmla="*/ 29 h 420"/>
                <a:gd name="T100" fmla="*/ 262 w 346"/>
                <a:gd name="T101" fmla="*/ 28 h 420"/>
                <a:gd name="T102" fmla="*/ 237 w 346"/>
                <a:gd name="T103" fmla="*/ 26 h 420"/>
                <a:gd name="T104" fmla="*/ 209 w 346"/>
                <a:gd name="T105" fmla="*/ 26 h 420"/>
                <a:gd name="T106" fmla="*/ 180 w 346"/>
                <a:gd name="T107" fmla="*/ 26 h 420"/>
                <a:gd name="T108" fmla="*/ 149 w 346"/>
                <a:gd name="T109" fmla="*/ 26 h 420"/>
                <a:gd name="T110" fmla="*/ 120 w 346"/>
                <a:gd name="T111" fmla="*/ 24 h 420"/>
                <a:gd name="T112" fmla="*/ 91 w 346"/>
                <a:gd name="T113" fmla="*/ 24 h 420"/>
                <a:gd name="T114" fmla="*/ 66 w 346"/>
                <a:gd name="T115" fmla="*/ 24 h 420"/>
                <a:gd name="T116" fmla="*/ 42 w 346"/>
                <a:gd name="T117" fmla="*/ 24 h 420"/>
                <a:gd name="T118" fmla="*/ 22 w 346"/>
                <a:gd name="T119" fmla="*/ 24 h 420"/>
                <a:gd name="T120" fmla="*/ 10 w 346"/>
                <a:gd name="T121" fmla="*/ 24 h 420"/>
                <a:gd name="T122" fmla="*/ 0 w 346"/>
                <a:gd name="T123" fmla="*/ 24 h 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6"/>
                <a:gd name="T187" fmla="*/ 0 h 420"/>
                <a:gd name="T188" fmla="*/ 346 w 346"/>
                <a:gd name="T189" fmla="*/ 420 h 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6" h="420">
                  <a:moveTo>
                    <a:pt x="2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9" y="2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20" y="2"/>
                  </a:lnTo>
                  <a:lnTo>
                    <a:pt x="128" y="2"/>
                  </a:lnTo>
                  <a:lnTo>
                    <a:pt x="135" y="4"/>
                  </a:lnTo>
                  <a:lnTo>
                    <a:pt x="142" y="4"/>
                  </a:lnTo>
                  <a:lnTo>
                    <a:pt x="149" y="4"/>
                  </a:lnTo>
                  <a:lnTo>
                    <a:pt x="158" y="4"/>
                  </a:lnTo>
                  <a:lnTo>
                    <a:pt x="166" y="6"/>
                  </a:lnTo>
                  <a:lnTo>
                    <a:pt x="173" y="6"/>
                  </a:lnTo>
                  <a:lnTo>
                    <a:pt x="180" y="6"/>
                  </a:lnTo>
                  <a:lnTo>
                    <a:pt x="189" y="6"/>
                  </a:lnTo>
                  <a:lnTo>
                    <a:pt x="197" y="6"/>
                  </a:lnTo>
                  <a:lnTo>
                    <a:pt x="204" y="6"/>
                  </a:lnTo>
                  <a:lnTo>
                    <a:pt x="211" y="6"/>
                  </a:lnTo>
                  <a:lnTo>
                    <a:pt x="218" y="6"/>
                  </a:lnTo>
                  <a:lnTo>
                    <a:pt x="228" y="8"/>
                  </a:lnTo>
                  <a:lnTo>
                    <a:pt x="235" y="8"/>
                  </a:lnTo>
                  <a:lnTo>
                    <a:pt x="240" y="8"/>
                  </a:lnTo>
                  <a:lnTo>
                    <a:pt x="247" y="8"/>
                  </a:lnTo>
                  <a:lnTo>
                    <a:pt x="255" y="8"/>
                  </a:lnTo>
                  <a:lnTo>
                    <a:pt x="262" y="8"/>
                  </a:lnTo>
                  <a:lnTo>
                    <a:pt x="269" y="8"/>
                  </a:lnTo>
                  <a:lnTo>
                    <a:pt x="275" y="9"/>
                  </a:lnTo>
                  <a:lnTo>
                    <a:pt x="282" y="9"/>
                  </a:lnTo>
                  <a:lnTo>
                    <a:pt x="287" y="9"/>
                  </a:lnTo>
                  <a:lnTo>
                    <a:pt x="293" y="9"/>
                  </a:lnTo>
                  <a:lnTo>
                    <a:pt x="298" y="9"/>
                  </a:lnTo>
                  <a:lnTo>
                    <a:pt x="304" y="11"/>
                  </a:lnTo>
                  <a:lnTo>
                    <a:pt x="309" y="11"/>
                  </a:lnTo>
                  <a:lnTo>
                    <a:pt x="315" y="11"/>
                  </a:lnTo>
                  <a:lnTo>
                    <a:pt x="318" y="11"/>
                  </a:lnTo>
                  <a:lnTo>
                    <a:pt x="322" y="11"/>
                  </a:lnTo>
                  <a:lnTo>
                    <a:pt x="326" y="11"/>
                  </a:lnTo>
                  <a:lnTo>
                    <a:pt x="329" y="11"/>
                  </a:lnTo>
                  <a:lnTo>
                    <a:pt x="333" y="13"/>
                  </a:lnTo>
                  <a:lnTo>
                    <a:pt x="335" y="13"/>
                  </a:lnTo>
                  <a:lnTo>
                    <a:pt x="338" y="13"/>
                  </a:lnTo>
                  <a:lnTo>
                    <a:pt x="342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6"/>
                  </a:lnTo>
                  <a:lnTo>
                    <a:pt x="344" y="29"/>
                  </a:lnTo>
                  <a:lnTo>
                    <a:pt x="346" y="33"/>
                  </a:lnTo>
                  <a:lnTo>
                    <a:pt x="346" y="37"/>
                  </a:lnTo>
                  <a:lnTo>
                    <a:pt x="346" y="42"/>
                  </a:lnTo>
                  <a:lnTo>
                    <a:pt x="346" y="48"/>
                  </a:lnTo>
                  <a:lnTo>
                    <a:pt x="346" y="53"/>
                  </a:lnTo>
                  <a:lnTo>
                    <a:pt x="344" y="58"/>
                  </a:lnTo>
                  <a:lnTo>
                    <a:pt x="344" y="66"/>
                  </a:lnTo>
                  <a:lnTo>
                    <a:pt x="344" y="71"/>
                  </a:lnTo>
                  <a:lnTo>
                    <a:pt x="344" y="78"/>
                  </a:lnTo>
                  <a:lnTo>
                    <a:pt x="342" y="86"/>
                  </a:lnTo>
                  <a:lnTo>
                    <a:pt x="342" y="93"/>
                  </a:lnTo>
                  <a:lnTo>
                    <a:pt x="342" y="100"/>
                  </a:lnTo>
                  <a:lnTo>
                    <a:pt x="342" y="109"/>
                  </a:lnTo>
                  <a:lnTo>
                    <a:pt x="340" y="117"/>
                  </a:lnTo>
                  <a:lnTo>
                    <a:pt x="340" y="126"/>
                  </a:lnTo>
                  <a:lnTo>
                    <a:pt x="338" y="135"/>
                  </a:lnTo>
                  <a:lnTo>
                    <a:pt x="338" y="144"/>
                  </a:lnTo>
                  <a:lnTo>
                    <a:pt x="338" y="151"/>
                  </a:lnTo>
                  <a:lnTo>
                    <a:pt x="336" y="160"/>
                  </a:lnTo>
                  <a:lnTo>
                    <a:pt x="336" y="169"/>
                  </a:lnTo>
                  <a:lnTo>
                    <a:pt x="336" y="180"/>
                  </a:lnTo>
                  <a:lnTo>
                    <a:pt x="335" y="189"/>
                  </a:lnTo>
                  <a:lnTo>
                    <a:pt x="335" y="198"/>
                  </a:lnTo>
                  <a:lnTo>
                    <a:pt x="333" y="207"/>
                  </a:lnTo>
                  <a:lnTo>
                    <a:pt x="333" y="216"/>
                  </a:lnTo>
                  <a:lnTo>
                    <a:pt x="331" y="225"/>
                  </a:lnTo>
                  <a:lnTo>
                    <a:pt x="331" y="235"/>
                  </a:lnTo>
                  <a:lnTo>
                    <a:pt x="329" y="244"/>
                  </a:lnTo>
                  <a:lnTo>
                    <a:pt x="329" y="253"/>
                  </a:lnTo>
                  <a:lnTo>
                    <a:pt x="327" y="262"/>
                  </a:lnTo>
                  <a:lnTo>
                    <a:pt x="326" y="271"/>
                  </a:lnTo>
                  <a:lnTo>
                    <a:pt x="326" y="280"/>
                  </a:lnTo>
                  <a:lnTo>
                    <a:pt x="326" y="289"/>
                  </a:lnTo>
                  <a:lnTo>
                    <a:pt x="324" y="298"/>
                  </a:lnTo>
                  <a:lnTo>
                    <a:pt x="324" y="305"/>
                  </a:lnTo>
                  <a:lnTo>
                    <a:pt x="322" y="314"/>
                  </a:lnTo>
                  <a:lnTo>
                    <a:pt x="322" y="322"/>
                  </a:lnTo>
                  <a:lnTo>
                    <a:pt x="320" y="331"/>
                  </a:lnTo>
                  <a:lnTo>
                    <a:pt x="320" y="338"/>
                  </a:lnTo>
                  <a:lnTo>
                    <a:pt x="318" y="345"/>
                  </a:lnTo>
                  <a:lnTo>
                    <a:pt x="318" y="353"/>
                  </a:lnTo>
                  <a:lnTo>
                    <a:pt x="317" y="360"/>
                  </a:lnTo>
                  <a:lnTo>
                    <a:pt x="317" y="365"/>
                  </a:lnTo>
                  <a:lnTo>
                    <a:pt x="317" y="371"/>
                  </a:lnTo>
                  <a:lnTo>
                    <a:pt x="315" y="378"/>
                  </a:lnTo>
                  <a:lnTo>
                    <a:pt x="315" y="382"/>
                  </a:lnTo>
                  <a:lnTo>
                    <a:pt x="315" y="389"/>
                  </a:lnTo>
                  <a:lnTo>
                    <a:pt x="313" y="392"/>
                  </a:lnTo>
                  <a:lnTo>
                    <a:pt x="313" y="398"/>
                  </a:lnTo>
                  <a:lnTo>
                    <a:pt x="313" y="400"/>
                  </a:lnTo>
                  <a:lnTo>
                    <a:pt x="313" y="405"/>
                  </a:lnTo>
                  <a:lnTo>
                    <a:pt x="311" y="407"/>
                  </a:lnTo>
                  <a:lnTo>
                    <a:pt x="311" y="411"/>
                  </a:lnTo>
                  <a:lnTo>
                    <a:pt x="311" y="412"/>
                  </a:lnTo>
                  <a:lnTo>
                    <a:pt x="311" y="414"/>
                  </a:lnTo>
                  <a:lnTo>
                    <a:pt x="307" y="416"/>
                  </a:lnTo>
                  <a:lnTo>
                    <a:pt x="304" y="418"/>
                  </a:lnTo>
                  <a:lnTo>
                    <a:pt x="300" y="420"/>
                  </a:lnTo>
                  <a:lnTo>
                    <a:pt x="297" y="420"/>
                  </a:lnTo>
                  <a:lnTo>
                    <a:pt x="293" y="420"/>
                  </a:lnTo>
                  <a:lnTo>
                    <a:pt x="291" y="418"/>
                  </a:lnTo>
                  <a:lnTo>
                    <a:pt x="291" y="414"/>
                  </a:lnTo>
                  <a:lnTo>
                    <a:pt x="291" y="412"/>
                  </a:lnTo>
                  <a:lnTo>
                    <a:pt x="291" y="409"/>
                  </a:lnTo>
                  <a:lnTo>
                    <a:pt x="291" y="405"/>
                  </a:lnTo>
                  <a:lnTo>
                    <a:pt x="291" y="402"/>
                  </a:lnTo>
                  <a:lnTo>
                    <a:pt x="293" y="398"/>
                  </a:lnTo>
                  <a:lnTo>
                    <a:pt x="293" y="394"/>
                  </a:lnTo>
                  <a:lnTo>
                    <a:pt x="293" y="391"/>
                  </a:lnTo>
                  <a:lnTo>
                    <a:pt x="293" y="385"/>
                  </a:lnTo>
                  <a:lnTo>
                    <a:pt x="295" y="382"/>
                  </a:lnTo>
                  <a:lnTo>
                    <a:pt x="295" y="376"/>
                  </a:lnTo>
                  <a:lnTo>
                    <a:pt x="295" y="369"/>
                  </a:lnTo>
                  <a:lnTo>
                    <a:pt x="297" y="363"/>
                  </a:lnTo>
                  <a:lnTo>
                    <a:pt x="297" y="358"/>
                  </a:lnTo>
                  <a:lnTo>
                    <a:pt x="298" y="351"/>
                  </a:lnTo>
                  <a:lnTo>
                    <a:pt x="298" y="343"/>
                  </a:lnTo>
                  <a:lnTo>
                    <a:pt x="298" y="338"/>
                  </a:lnTo>
                  <a:lnTo>
                    <a:pt x="300" y="331"/>
                  </a:lnTo>
                  <a:lnTo>
                    <a:pt x="300" y="323"/>
                  </a:lnTo>
                  <a:lnTo>
                    <a:pt x="302" y="314"/>
                  </a:lnTo>
                  <a:lnTo>
                    <a:pt x="302" y="307"/>
                  </a:lnTo>
                  <a:lnTo>
                    <a:pt x="304" y="300"/>
                  </a:lnTo>
                  <a:lnTo>
                    <a:pt x="304" y="291"/>
                  </a:lnTo>
                  <a:lnTo>
                    <a:pt x="306" y="282"/>
                  </a:lnTo>
                  <a:lnTo>
                    <a:pt x="306" y="274"/>
                  </a:lnTo>
                  <a:lnTo>
                    <a:pt x="307" y="265"/>
                  </a:lnTo>
                  <a:lnTo>
                    <a:pt x="307" y="258"/>
                  </a:lnTo>
                  <a:lnTo>
                    <a:pt x="307" y="249"/>
                  </a:lnTo>
                  <a:lnTo>
                    <a:pt x="309" y="240"/>
                  </a:lnTo>
                  <a:lnTo>
                    <a:pt x="311" y="231"/>
                  </a:lnTo>
                  <a:lnTo>
                    <a:pt x="311" y="224"/>
                  </a:lnTo>
                  <a:lnTo>
                    <a:pt x="311" y="215"/>
                  </a:lnTo>
                  <a:lnTo>
                    <a:pt x="313" y="205"/>
                  </a:lnTo>
                  <a:lnTo>
                    <a:pt x="313" y="196"/>
                  </a:lnTo>
                  <a:lnTo>
                    <a:pt x="315" y="189"/>
                  </a:lnTo>
                  <a:lnTo>
                    <a:pt x="315" y="180"/>
                  </a:lnTo>
                  <a:lnTo>
                    <a:pt x="317" y="171"/>
                  </a:lnTo>
                  <a:lnTo>
                    <a:pt x="317" y="162"/>
                  </a:lnTo>
                  <a:lnTo>
                    <a:pt x="317" y="155"/>
                  </a:lnTo>
                  <a:lnTo>
                    <a:pt x="317" y="146"/>
                  </a:lnTo>
                  <a:lnTo>
                    <a:pt x="318" y="138"/>
                  </a:lnTo>
                  <a:lnTo>
                    <a:pt x="318" y="129"/>
                  </a:lnTo>
                  <a:lnTo>
                    <a:pt x="320" y="124"/>
                  </a:lnTo>
                  <a:lnTo>
                    <a:pt x="320" y="117"/>
                  </a:lnTo>
                  <a:lnTo>
                    <a:pt x="320" y="107"/>
                  </a:lnTo>
                  <a:lnTo>
                    <a:pt x="322" y="102"/>
                  </a:lnTo>
                  <a:lnTo>
                    <a:pt x="322" y="95"/>
                  </a:lnTo>
                  <a:lnTo>
                    <a:pt x="322" y="89"/>
                  </a:lnTo>
                  <a:lnTo>
                    <a:pt x="324" y="82"/>
                  </a:lnTo>
                  <a:lnTo>
                    <a:pt x="324" y="77"/>
                  </a:lnTo>
                  <a:lnTo>
                    <a:pt x="324" y="71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5"/>
                  </a:lnTo>
                  <a:lnTo>
                    <a:pt x="326" y="51"/>
                  </a:lnTo>
                  <a:lnTo>
                    <a:pt x="324" y="48"/>
                  </a:lnTo>
                  <a:lnTo>
                    <a:pt x="324" y="44"/>
                  </a:lnTo>
                  <a:lnTo>
                    <a:pt x="324" y="40"/>
                  </a:lnTo>
                  <a:lnTo>
                    <a:pt x="324" y="38"/>
                  </a:lnTo>
                  <a:lnTo>
                    <a:pt x="324" y="35"/>
                  </a:lnTo>
                  <a:lnTo>
                    <a:pt x="324" y="33"/>
                  </a:lnTo>
                  <a:lnTo>
                    <a:pt x="322" y="33"/>
                  </a:lnTo>
                  <a:lnTo>
                    <a:pt x="318" y="31"/>
                  </a:lnTo>
                  <a:lnTo>
                    <a:pt x="315" y="31"/>
                  </a:lnTo>
                  <a:lnTo>
                    <a:pt x="313" y="31"/>
                  </a:lnTo>
                  <a:lnTo>
                    <a:pt x="309" y="29"/>
                  </a:lnTo>
                  <a:lnTo>
                    <a:pt x="307" y="29"/>
                  </a:lnTo>
                  <a:lnTo>
                    <a:pt x="302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89" y="29"/>
                  </a:lnTo>
                  <a:lnTo>
                    <a:pt x="286" y="29"/>
                  </a:lnTo>
                  <a:lnTo>
                    <a:pt x="280" y="29"/>
                  </a:lnTo>
                  <a:lnTo>
                    <a:pt x="275" y="29"/>
                  </a:lnTo>
                  <a:lnTo>
                    <a:pt x="269" y="29"/>
                  </a:lnTo>
                  <a:lnTo>
                    <a:pt x="262" y="28"/>
                  </a:lnTo>
                  <a:lnTo>
                    <a:pt x="257" y="28"/>
                  </a:lnTo>
                  <a:lnTo>
                    <a:pt x="249" y="28"/>
                  </a:lnTo>
                  <a:lnTo>
                    <a:pt x="244" y="28"/>
                  </a:lnTo>
                  <a:lnTo>
                    <a:pt x="237" y="26"/>
                  </a:lnTo>
                  <a:lnTo>
                    <a:pt x="229" y="26"/>
                  </a:lnTo>
                  <a:lnTo>
                    <a:pt x="224" y="26"/>
                  </a:lnTo>
                  <a:lnTo>
                    <a:pt x="217" y="26"/>
                  </a:lnTo>
                  <a:lnTo>
                    <a:pt x="209" y="26"/>
                  </a:lnTo>
                  <a:lnTo>
                    <a:pt x="202" y="26"/>
                  </a:lnTo>
                  <a:lnTo>
                    <a:pt x="195" y="26"/>
                  </a:lnTo>
                  <a:lnTo>
                    <a:pt x="188" y="26"/>
                  </a:lnTo>
                  <a:lnTo>
                    <a:pt x="180" y="26"/>
                  </a:lnTo>
                  <a:lnTo>
                    <a:pt x="173" y="26"/>
                  </a:lnTo>
                  <a:lnTo>
                    <a:pt x="166" y="26"/>
                  </a:lnTo>
                  <a:lnTo>
                    <a:pt x="158" y="26"/>
                  </a:lnTo>
                  <a:lnTo>
                    <a:pt x="149" y="26"/>
                  </a:lnTo>
                  <a:lnTo>
                    <a:pt x="142" y="26"/>
                  </a:lnTo>
                  <a:lnTo>
                    <a:pt x="135" y="24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6" y="24"/>
                  </a:lnTo>
                  <a:lnTo>
                    <a:pt x="100" y="24"/>
                  </a:lnTo>
                  <a:lnTo>
                    <a:pt x="91" y="24"/>
                  </a:lnTo>
                  <a:lnTo>
                    <a:pt x="86" y="24"/>
                  </a:lnTo>
                  <a:lnTo>
                    <a:pt x="79" y="24"/>
                  </a:lnTo>
                  <a:lnTo>
                    <a:pt x="71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50" y="24"/>
                  </a:lnTo>
                  <a:lnTo>
                    <a:pt x="42" y="24"/>
                  </a:lnTo>
                  <a:lnTo>
                    <a:pt x="39" y="24"/>
                  </a:lnTo>
                  <a:lnTo>
                    <a:pt x="33" y="24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7" name="Freeform 38"/>
            <p:cNvSpPr>
              <a:spLocks/>
            </p:cNvSpPr>
            <p:nvPr/>
          </p:nvSpPr>
          <p:spPr bwMode="auto">
            <a:xfrm>
              <a:off x="3427" y="1993"/>
              <a:ext cx="292" cy="132"/>
            </a:xfrm>
            <a:custGeom>
              <a:avLst/>
              <a:gdLst>
                <a:gd name="T0" fmla="*/ 30 w 235"/>
                <a:gd name="T1" fmla="*/ 13 h 127"/>
                <a:gd name="T2" fmla="*/ 46 w 235"/>
                <a:gd name="T3" fmla="*/ 13 h 127"/>
                <a:gd name="T4" fmla="*/ 60 w 235"/>
                <a:gd name="T5" fmla="*/ 11 h 127"/>
                <a:gd name="T6" fmla="*/ 75 w 235"/>
                <a:gd name="T7" fmla="*/ 9 h 127"/>
                <a:gd name="T8" fmla="*/ 93 w 235"/>
                <a:gd name="T9" fmla="*/ 7 h 127"/>
                <a:gd name="T10" fmla="*/ 111 w 235"/>
                <a:gd name="T11" fmla="*/ 5 h 127"/>
                <a:gd name="T12" fmla="*/ 131 w 235"/>
                <a:gd name="T13" fmla="*/ 5 h 127"/>
                <a:gd name="T14" fmla="*/ 149 w 235"/>
                <a:gd name="T15" fmla="*/ 4 h 127"/>
                <a:gd name="T16" fmla="*/ 168 w 235"/>
                <a:gd name="T17" fmla="*/ 2 h 127"/>
                <a:gd name="T18" fmla="*/ 184 w 235"/>
                <a:gd name="T19" fmla="*/ 0 h 127"/>
                <a:gd name="T20" fmla="*/ 198 w 235"/>
                <a:gd name="T21" fmla="*/ 0 h 127"/>
                <a:gd name="T22" fmla="*/ 213 w 235"/>
                <a:gd name="T23" fmla="*/ 0 h 127"/>
                <a:gd name="T24" fmla="*/ 224 w 235"/>
                <a:gd name="T25" fmla="*/ 0 h 127"/>
                <a:gd name="T26" fmla="*/ 233 w 235"/>
                <a:gd name="T27" fmla="*/ 4 h 127"/>
                <a:gd name="T28" fmla="*/ 235 w 235"/>
                <a:gd name="T29" fmla="*/ 18 h 127"/>
                <a:gd name="T30" fmla="*/ 235 w 235"/>
                <a:gd name="T31" fmla="*/ 36 h 127"/>
                <a:gd name="T32" fmla="*/ 235 w 235"/>
                <a:gd name="T33" fmla="*/ 58 h 127"/>
                <a:gd name="T34" fmla="*/ 233 w 235"/>
                <a:gd name="T35" fmla="*/ 80 h 127"/>
                <a:gd name="T36" fmla="*/ 231 w 235"/>
                <a:gd name="T37" fmla="*/ 100 h 127"/>
                <a:gd name="T38" fmla="*/ 229 w 235"/>
                <a:gd name="T39" fmla="*/ 114 h 127"/>
                <a:gd name="T40" fmla="*/ 224 w 235"/>
                <a:gd name="T41" fmla="*/ 125 h 127"/>
                <a:gd name="T42" fmla="*/ 209 w 235"/>
                <a:gd name="T43" fmla="*/ 125 h 127"/>
                <a:gd name="T44" fmla="*/ 197 w 235"/>
                <a:gd name="T45" fmla="*/ 125 h 127"/>
                <a:gd name="T46" fmla="*/ 180 w 235"/>
                <a:gd name="T47" fmla="*/ 125 h 127"/>
                <a:gd name="T48" fmla="*/ 162 w 235"/>
                <a:gd name="T49" fmla="*/ 124 h 127"/>
                <a:gd name="T50" fmla="*/ 144 w 235"/>
                <a:gd name="T51" fmla="*/ 124 h 127"/>
                <a:gd name="T52" fmla="*/ 124 w 235"/>
                <a:gd name="T53" fmla="*/ 122 h 127"/>
                <a:gd name="T54" fmla="*/ 104 w 235"/>
                <a:gd name="T55" fmla="*/ 120 h 127"/>
                <a:gd name="T56" fmla="*/ 84 w 235"/>
                <a:gd name="T57" fmla="*/ 118 h 127"/>
                <a:gd name="T58" fmla="*/ 64 w 235"/>
                <a:gd name="T59" fmla="*/ 116 h 127"/>
                <a:gd name="T60" fmla="*/ 48 w 235"/>
                <a:gd name="T61" fmla="*/ 114 h 127"/>
                <a:gd name="T62" fmla="*/ 31 w 235"/>
                <a:gd name="T63" fmla="*/ 113 h 127"/>
                <a:gd name="T64" fmla="*/ 15 w 235"/>
                <a:gd name="T65" fmla="*/ 111 h 127"/>
                <a:gd name="T66" fmla="*/ 2 w 235"/>
                <a:gd name="T67" fmla="*/ 107 h 127"/>
                <a:gd name="T68" fmla="*/ 2 w 235"/>
                <a:gd name="T69" fmla="*/ 96 h 127"/>
                <a:gd name="T70" fmla="*/ 10 w 235"/>
                <a:gd name="T71" fmla="*/ 91 h 127"/>
                <a:gd name="T72" fmla="*/ 26 w 235"/>
                <a:gd name="T73" fmla="*/ 91 h 127"/>
                <a:gd name="T74" fmla="*/ 39 w 235"/>
                <a:gd name="T75" fmla="*/ 93 h 127"/>
                <a:gd name="T76" fmla="*/ 53 w 235"/>
                <a:gd name="T77" fmla="*/ 94 h 127"/>
                <a:gd name="T78" fmla="*/ 69 w 235"/>
                <a:gd name="T79" fmla="*/ 96 h 127"/>
                <a:gd name="T80" fmla="*/ 89 w 235"/>
                <a:gd name="T81" fmla="*/ 98 h 127"/>
                <a:gd name="T82" fmla="*/ 108 w 235"/>
                <a:gd name="T83" fmla="*/ 100 h 127"/>
                <a:gd name="T84" fmla="*/ 126 w 235"/>
                <a:gd name="T85" fmla="*/ 102 h 127"/>
                <a:gd name="T86" fmla="*/ 144 w 235"/>
                <a:gd name="T87" fmla="*/ 102 h 127"/>
                <a:gd name="T88" fmla="*/ 160 w 235"/>
                <a:gd name="T89" fmla="*/ 104 h 127"/>
                <a:gd name="T90" fmla="*/ 177 w 235"/>
                <a:gd name="T91" fmla="*/ 105 h 127"/>
                <a:gd name="T92" fmla="*/ 189 w 235"/>
                <a:gd name="T93" fmla="*/ 105 h 127"/>
                <a:gd name="T94" fmla="*/ 207 w 235"/>
                <a:gd name="T95" fmla="*/ 105 h 127"/>
                <a:gd name="T96" fmla="*/ 211 w 235"/>
                <a:gd name="T97" fmla="*/ 98 h 127"/>
                <a:gd name="T98" fmla="*/ 213 w 235"/>
                <a:gd name="T99" fmla="*/ 82 h 127"/>
                <a:gd name="T100" fmla="*/ 213 w 235"/>
                <a:gd name="T101" fmla="*/ 67 h 127"/>
                <a:gd name="T102" fmla="*/ 213 w 235"/>
                <a:gd name="T103" fmla="*/ 51 h 127"/>
                <a:gd name="T104" fmla="*/ 213 w 235"/>
                <a:gd name="T105" fmla="*/ 38 h 127"/>
                <a:gd name="T106" fmla="*/ 213 w 235"/>
                <a:gd name="T107" fmla="*/ 24 h 127"/>
                <a:gd name="T108" fmla="*/ 26 w 235"/>
                <a:gd name="T109" fmla="*/ 15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5"/>
                <a:gd name="T166" fmla="*/ 0 h 127"/>
                <a:gd name="T167" fmla="*/ 235 w 235"/>
                <a:gd name="T168" fmla="*/ 127 h 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5" h="127">
                  <a:moveTo>
                    <a:pt x="26" y="15"/>
                  </a:moveTo>
                  <a:lnTo>
                    <a:pt x="26" y="15"/>
                  </a:lnTo>
                  <a:lnTo>
                    <a:pt x="28" y="15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9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2" y="7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7" y="5"/>
                  </a:lnTo>
                  <a:lnTo>
                    <a:pt x="120" y="5"/>
                  </a:lnTo>
                  <a:lnTo>
                    <a:pt x="126" y="5"/>
                  </a:lnTo>
                  <a:lnTo>
                    <a:pt x="131" y="5"/>
                  </a:lnTo>
                  <a:lnTo>
                    <a:pt x="135" y="4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9" y="4"/>
                  </a:lnTo>
                  <a:lnTo>
                    <a:pt x="153" y="4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1" y="2"/>
                  </a:lnTo>
                  <a:lnTo>
                    <a:pt x="177" y="2"/>
                  </a:lnTo>
                  <a:lnTo>
                    <a:pt x="180" y="2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1" y="2"/>
                  </a:lnTo>
                  <a:lnTo>
                    <a:pt x="233" y="4"/>
                  </a:lnTo>
                  <a:lnTo>
                    <a:pt x="233" y="9"/>
                  </a:lnTo>
                  <a:lnTo>
                    <a:pt x="233" y="11"/>
                  </a:lnTo>
                  <a:lnTo>
                    <a:pt x="235" y="15"/>
                  </a:lnTo>
                  <a:lnTo>
                    <a:pt x="235" y="18"/>
                  </a:lnTo>
                  <a:lnTo>
                    <a:pt x="235" y="24"/>
                  </a:lnTo>
                  <a:lnTo>
                    <a:pt x="235" y="27"/>
                  </a:lnTo>
                  <a:lnTo>
                    <a:pt x="235" y="33"/>
                  </a:lnTo>
                  <a:lnTo>
                    <a:pt x="235" y="36"/>
                  </a:lnTo>
                  <a:lnTo>
                    <a:pt x="235" y="42"/>
                  </a:lnTo>
                  <a:lnTo>
                    <a:pt x="235" y="47"/>
                  </a:lnTo>
                  <a:lnTo>
                    <a:pt x="235" y="53"/>
                  </a:lnTo>
                  <a:lnTo>
                    <a:pt x="235" y="58"/>
                  </a:lnTo>
                  <a:lnTo>
                    <a:pt x="235" y="64"/>
                  </a:lnTo>
                  <a:lnTo>
                    <a:pt x="235" y="69"/>
                  </a:lnTo>
                  <a:lnTo>
                    <a:pt x="235" y="74"/>
                  </a:lnTo>
                  <a:lnTo>
                    <a:pt x="233" y="80"/>
                  </a:lnTo>
                  <a:lnTo>
                    <a:pt x="233" y="85"/>
                  </a:lnTo>
                  <a:lnTo>
                    <a:pt x="233" y="91"/>
                  </a:lnTo>
                  <a:lnTo>
                    <a:pt x="233" y="94"/>
                  </a:lnTo>
                  <a:lnTo>
                    <a:pt x="231" y="100"/>
                  </a:lnTo>
                  <a:lnTo>
                    <a:pt x="231" y="105"/>
                  </a:lnTo>
                  <a:lnTo>
                    <a:pt x="231" y="109"/>
                  </a:lnTo>
                  <a:lnTo>
                    <a:pt x="229" y="113"/>
                  </a:lnTo>
                  <a:lnTo>
                    <a:pt x="229" y="114"/>
                  </a:lnTo>
                  <a:lnTo>
                    <a:pt x="227" y="118"/>
                  </a:lnTo>
                  <a:lnTo>
                    <a:pt x="227" y="124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0" y="125"/>
                  </a:lnTo>
                  <a:lnTo>
                    <a:pt x="217" y="125"/>
                  </a:lnTo>
                  <a:lnTo>
                    <a:pt x="213" y="127"/>
                  </a:lnTo>
                  <a:lnTo>
                    <a:pt x="209" y="125"/>
                  </a:lnTo>
                  <a:lnTo>
                    <a:pt x="207" y="125"/>
                  </a:lnTo>
                  <a:lnTo>
                    <a:pt x="204" y="125"/>
                  </a:lnTo>
                  <a:lnTo>
                    <a:pt x="200" y="125"/>
                  </a:lnTo>
                  <a:lnTo>
                    <a:pt x="197" y="125"/>
                  </a:lnTo>
                  <a:lnTo>
                    <a:pt x="193" y="125"/>
                  </a:lnTo>
                  <a:lnTo>
                    <a:pt x="189" y="125"/>
                  </a:lnTo>
                  <a:lnTo>
                    <a:pt x="186" y="125"/>
                  </a:lnTo>
                  <a:lnTo>
                    <a:pt x="180" y="125"/>
                  </a:lnTo>
                  <a:lnTo>
                    <a:pt x="177" y="125"/>
                  </a:lnTo>
                  <a:lnTo>
                    <a:pt x="171" y="125"/>
                  </a:lnTo>
                  <a:lnTo>
                    <a:pt x="168" y="125"/>
                  </a:lnTo>
                  <a:lnTo>
                    <a:pt x="162" y="124"/>
                  </a:lnTo>
                  <a:lnTo>
                    <a:pt x="158" y="124"/>
                  </a:lnTo>
                  <a:lnTo>
                    <a:pt x="153" y="124"/>
                  </a:lnTo>
                  <a:lnTo>
                    <a:pt x="149" y="124"/>
                  </a:lnTo>
                  <a:lnTo>
                    <a:pt x="144" y="124"/>
                  </a:lnTo>
                  <a:lnTo>
                    <a:pt x="138" y="124"/>
                  </a:lnTo>
                  <a:lnTo>
                    <a:pt x="133" y="124"/>
                  </a:lnTo>
                  <a:lnTo>
                    <a:pt x="129" y="124"/>
                  </a:lnTo>
                  <a:lnTo>
                    <a:pt x="124" y="122"/>
                  </a:lnTo>
                  <a:lnTo>
                    <a:pt x="118" y="122"/>
                  </a:lnTo>
                  <a:lnTo>
                    <a:pt x="115" y="122"/>
                  </a:lnTo>
                  <a:lnTo>
                    <a:pt x="109" y="122"/>
                  </a:lnTo>
                  <a:lnTo>
                    <a:pt x="104" y="120"/>
                  </a:lnTo>
                  <a:lnTo>
                    <a:pt x="99" y="120"/>
                  </a:lnTo>
                  <a:lnTo>
                    <a:pt x="95" y="120"/>
                  </a:lnTo>
                  <a:lnTo>
                    <a:pt x="89" y="120"/>
                  </a:lnTo>
                  <a:lnTo>
                    <a:pt x="84" y="118"/>
                  </a:lnTo>
                  <a:lnTo>
                    <a:pt x="79" y="118"/>
                  </a:lnTo>
                  <a:lnTo>
                    <a:pt x="75" y="118"/>
                  </a:lnTo>
                  <a:lnTo>
                    <a:pt x="69" y="118"/>
                  </a:lnTo>
                  <a:lnTo>
                    <a:pt x="64" y="116"/>
                  </a:lnTo>
                  <a:lnTo>
                    <a:pt x="60" y="116"/>
                  </a:lnTo>
                  <a:lnTo>
                    <a:pt x="55" y="114"/>
                  </a:lnTo>
                  <a:lnTo>
                    <a:pt x="51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9" y="113"/>
                  </a:lnTo>
                  <a:lnTo>
                    <a:pt x="35" y="113"/>
                  </a:lnTo>
                  <a:lnTo>
                    <a:pt x="31" y="113"/>
                  </a:lnTo>
                  <a:lnTo>
                    <a:pt x="28" y="113"/>
                  </a:lnTo>
                  <a:lnTo>
                    <a:pt x="24" y="111"/>
                  </a:lnTo>
                  <a:lnTo>
                    <a:pt x="20" y="111"/>
                  </a:lnTo>
                  <a:lnTo>
                    <a:pt x="15" y="111"/>
                  </a:lnTo>
                  <a:lnTo>
                    <a:pt x="11" y="109"/>
                  </a:lnTo>
                  <a:lnTo>
                    <a:pt x="8" y="109"/>
                  </a:lnTo>
                  <a:lnTo>
                    <a:pt x="4" y="107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4" y="94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5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6" y="93"/>
                  </a:lnTo>
                  <a:lnTo>
                    <a:pt x="49" y="93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62" y="94"/>
                  </a:lnTo>
                  <a:lnTo>
                    <a:pt x="66" y="94"/>
                  </a:lnTo>
                  <a:lnTo>
                    <a:pt x="69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4" y="96"/>
                  </a:lnTo>
                  <a:lnTo>
                    <a:pt x="89" y="98"/>
                  </a:lnTo>
                  <a:lnTo>
                    <a:pt x="93" y="98"/>
                  </a:lnTo>
                  <a:lnTo>
                    <a:pt x="99" y="98"/>
                  </a:lnTo>
                  <a:lnTo>
                    <a:pt x="102" y="98"/>
                  </a:lnTo>
                  <a:lnTo>
                    <a:pt x="108" y="100"/>
                  </a:lnTo>
                  <a:lnTo>
                    <a:pt x="111" y="100"/>
                  </a:lnTo>
                  <a:lnTo>
                    <a:pt x="117" y="100"/>
                  </a:lnTo>
                  <a:lnTo>
                    <a:pt x="120" y="100"/>
                  </a:lnTo>
                  <a:lnTo>
                    <a:pt x="126" y="102"/>
                  </a:lnTo>
                  <a:lnTo>
                    <a:pt x="129" y="102"/>
                  </a:lnTo>
                  <a:lnTo>
                    <a:pt x="135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48" y="102"/>
                  </a:lnTo>
                  <a:lnTo>
                    <a:pt x="153" y="102"/>
                  </a:lnTo>
                  <a:lnTo>
                    <a:pt x="157" y="104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69" y="104"/>
                  </a:lnTo>
                  <a:lnTo>
                    <a:pt x="173" y="104"/>
                  </a:lnTo>
                  <a:lnTo>
                    <a:pt x="177" y="105"/>
                  </a:lnTo>
                  <a:lnTo>
                    <a:pt x="180" y="105"/>
                  </a:lnTo>
                  <a:lnTo>
                    <a:pt x="184" y="105"/>
                  </a:lnTo>
                  <a:lnTo>
                    <a:pt x="186" y="105"/>
                  </a:lnTo>
                  <a:lnTo>
                    <a:pt x="189" y="105"/>
                  </a:lnTo>
                  <a:lnTo>
                    <a:pt x="195" y="105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1" y="102"/>
                  </a:lnTo>
                  <a:lnTo>
                    <a:pt x="211" y="98"/>
                  </a:lnTo>
                  <a:lnTo>
                    <a:pt x="211" y="93"/>
                  </a:lnTo>
                  <a:lnTo>
                    <a:pt x="213" y="89"/>
                  </a:lnTo>
                  <a:lnTo>
                    <a:pt x="213" y="84"/>
                  </a:lnTo>
                  <a:lnTo>
                    <a:pt x="213" y="82"/>
                  </a:lnTo>
                  <a:lnTo>
                    <a:pt x="213" y="78"/>
                  </a:lnTo>
                  <a:lnTo>
                    <a:pt x="213" y="74"/>
                  </a:lnTo>
                  <a:lnTo>
                    <a:pt x="213" y="71"/>
                  </a:lnTo>
                  <a:lnTo>
                    <a:pt x="213" y="67"/>
                  </a:lnTo>
                  <a:lnTo>
                    <a:pt x="213" y="64"/>
                  </a:lnTo>
                  <a:lnTo>
                    <a:pt x="213" y="60"/>
                  </a:lnTo>
                  <a:lnTo>
                    <a:pt x="213" y="56"/>
                  </a:lnTo>
                  <a:lnTo>
                    <a:pt x="213" y="51"/>
                  </a:lnTo>
                  <a:lnTo>
                    <a:pt x="213" y="49"/>
                  </a:lnTo>
                  <a:lnTo>
                    <a:pt x="213" y="45"/>
                  </a:lnTo>
                  <a:lnTo>
                    <a:pt x="213" y="42"/>
                  </a:lnTo>
                  <a:lnTo>
                    <a:pt x="213" y="38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3" y="27"/>
                  </a:lnTo>
                  <a:lnTo>
                    <a:pt x="213" y="24"/>
                  </a:lnTo>
                  <a:lnTo>
                    <a:pt x="213" y="22"/>
                  </a:lnTo>
                  <a:lnTo>
                    <a:pt x="24" y="3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8" name="Freeform 39"/>
            <p:cNvSpPr>
              <a:spLocks/>
            </p:cNvSpPr>
            <p:nvPr/>
          </p:nvSpPr>
          <p:spPr bwMode="auto">
            <a:xfrm>
              <a:off x="1980" y="1653"/>
              <a:ext cx="169" cy="24"/>
            </a:xfrm>
            <a:custGeom>
              <a:avLst/>
              <a:gdLst>
                <a:gd name="T0" fmla="*/ 132 w 136"/>
                <a:gd name="T1" fmla="*/ 4 h 24"/>
                <a:gd name="T2" fmla="*/ 125 w 136"/>
                <a:gd name="T3" fmla="*/ 4 h 24"/>
                <a:gd name="T4" fmla="*/ 118 w 136"/>
                <a:gd name="T5" fmla="*/ 4 h 24"/>
                <a:gd name="T6" fmla="*/ 110 w 136"/>
                <a:gd name="T7" fmla="*/ 2 h 24"/>
                <a:gd name="T8" fmla="*/ 100 w 136"/>
                <a:gd name="T9" fmla="*/ 2 h 24"/>
                <a:gd name="T10" fmla="*/ 89 w 136"/>
                <a:gd name="T11" fmla="*/ 2 h 24"/>
                <a:gd name="T12" fmla="*/ 78 w 136"/>
                <a:gd name="T13" fmla="*/ 2 h 24"/>
                <a:gd name="T14" fmla="*/ 65 w 136"/>
                <a:gd name="T15" fmla="*/ 0 h 24"/>
                <a:gd name="T16" fmla="*/ 54 w 136"/>
                <a:gd name="T17" fmla="*/ 0 h 24"/>
                <a:gd name="T18" fmla="*/ 43 w 136"/>
                <a:gd name="T19" fmla="*/ 0 h 24"/>
                <a:gd name="T20" fmla="*/ 32 w 136"/>
                <a:gd name="T21" fmla="*/ 0 h 24"/>
                <a:gd name="T22" fmla="*/ 21 w 136"/>
                <a:gd name="T23" fmla="*/ 2 h 24"/>
                <a:gd name="T24" fmla="*/ 14 w 136"/>
                <a:gd name="T25" fmla="*/ 2 h 24"/>
                <a:gd name="T26" fmla="*/ 7 w 136"/>
                <a:gd name="T27" fmla="*/ 4 h 24"/>
                <a:gd name="T28" fmla="*/ 0 w 136"/>
                <a:gd name="T29" fmla="*/ 11 h 24"/>
                <a:gd name="T30" fmla="*/ 0 w 136"/>
                <a:gd name="T31" fmla="*/ 19 h 24"/>
                <a:gd name="T32" fmla="*/ 3 w 136"/>
                <a:gd name="T33" fmla="*/ 20 h 24"/>
                <a:gd name="T34" fmla="*/ 9 w 136"/>
                <a:gd name="T35" fmla="*/ 22 h 24"/>
                <a:gd name="T36" fmla="*/ 12 w 136"/>
                <a:gd name="T37" fmla="*/ 24 h 24"/>
                <a:gd name="T38" fmla="*/ 18 w 136"/>
                <a:gd name="T39" fmla="*/ 24 h 24"/>
                <a:gd name="T40" fmla="*/ 25 w 136"/>
                <a:gd name="T41" fmla="*/ 24 h 24"/>
                <a:gd name="T42" fmla="*/ 32 w 136"/>
                <a:gd name="T43" fmla="*/ 24 h 24"/>
                <a:gd name="T44" fmla="*/ 43 w 136"/>
                <a:gd name="T45" fmla="*/ 24 h 24"/>
                <a:gd name="T46" fmla="*/ 52 w 136"/>
                <a:gd name="T47" fmla="*/ 24 h 24"/>
                <a:gd name="T48" fmla="*/ 63 w 136"/>
                <a:gd name="T49" fmla="*/ 24 h 24"/>
                <a:gd name="T50" fmla="*/ 74 w 136"/>
                <a:gd name="T51" fmla="*/ 24 h 24"/>
                <a:gd name="T52" fmla="*/ 85 w 136"/>
                <a:gd name="T53" fmla="*/ 22 h 24"/>
                <a:gd name="T54" fmla="*/ 96 w 136"/>
                <a:gd name="T55" fmla="*/ 22 h 24"/>
                <a:gd name="T56" fmla="*/ 105 w 136"/>
                <a:gd name="T57" fmla="*/ 22 h 24"/>
                <a:gd name="T58" fmla="*/ 114 w 136"/>
                <a:gd name="T59" fmla="*/ 22 h 24"/>
                <a:gd name="T60" fmla="*/ 121 w 136"/>
                <a:gd name="T61" fmla="*/ 22 h 24"/>
                <a:gd name="T62" fmla="*/ 129 w 136"/>
                <a:gd name="T63" fmla="*/ 22 h 24"/>
                <a:gd name="T64" fmla="*/ 134 w 136"/>
                <a:gd name="T65" fmla="*/ 22 h 24"/>
                <a:gd name="T66" fmla="*/ 134 w 136"/>
                <a:gd name="T67" fmla="*/ 4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24"/>
                <a:gd name="T104" fmla="*/ 136 w 1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24">
                  <a:moveTo>
                    <a:pt x="134" y="4"/>
                  </a:moveTo>
                  <a:lnTo>
                    <a:pt x="132" y="4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2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2" y="2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8" y="24"/>
                  </a:lnTo>
                  <a:lnTo>
                    <a:pt x="43" y="24"/>
                  </a:lnTo>
                  <a:lnTo>
                    <a:pt x="47" y="24"/>
                  </a:lnTo>
                  <a:lnTo>
                    <a:pt x="52" y="24"/>
                  </a:lnTo>
                  <a:lnTo>
                    <a:pt x="58" y="24"/>
                  </a:lnTo>
                  <a:lnTo>
                    <a:pt x="63" y="24"/>
                  </a:lnTo>
                  <a:lnTo>
                    <a:pt x="69" y="24"/>
                  </a:lnTo>
                  <a:lnTo>
                    <a:pt x="74" y="24"/>
                  </a:lnTo>
                  <a:lnTo>
                    <a:pt x="80" y="24"/>
                  </a:lnTo>
                  <a:lnTo>
                    <a:pt x="85" y="22"/>
                  </a:lnTo>
                  <a:lnTo>
                    <a:pt x="90" y="22"/>
                  </a:lnTo>
                  <a:lnTo>
                    <a:pt x="96" y="22"/>
                  </a:lnTo>
                  <a:lnTo>
                    <a:pt x="101" y="22"/>
                  </a:lnTo>
                  <a:lnTo>
                    <a:pt x="105" y="22"/>
                  </a:lnTo>
                  <a:lnTo>
                    <a:pt x="110" y="22"/>
                  </a:lnTo>
                  <a:lnTo>
                    <a:pt x="114" y="22"/>
                  </a:lnTo>
                  <a:lnTo>
                    <a:pt x="118" y="22"/>
                  </a:lnTo>
                  <a:lnTo>
                    <a:pt x="121" y="22"/>
                  </a:lnTo>
                  <a:lnTo>
                    <a:pt x="125" y="22"/>
                  </a:lnTo>
                  <a:lnTo>
                    <a:pt x="129" y="22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4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39" name="Freeform 40"/>
            <p:cNvSpPr>
              <a:spLocks/>
            </p:cNvSpPr>
            <p:nvPr/>
          </p:nvSpPr>
          <p:spPr bwMode="auto">
            <a:xfrm>
              <a:off x="2428" y="1581"/>
              <a:ext cx="96" cy="182"/>
            </a:xfrm>
            <a:custGeom>
              <a:avLst/>
              <a:gdLst>
                <a:gd name="T0" fmla="*/ 55 w 78"/>
                <a:gd name="T1" fmla="*/ 1 h 176"/>
                <a:gd name="T2" fmla="*/ 55 w 78"/>
                <a:gd name="T3" fmla="*/ 7 h 176"/>
                <a:gd name="T4" fmla="*/ 51 w 78"/>
                <a:gd name="T5" fmla="*/ 12 h 176"/>
                <a:gd name="T6" fmla="*/ 47 w 78"/>
                <a:gd name="T7" fmla="*/ 23 h 176"/>
                <a:gd name="T8" fmla="*/ 42 w 78"/>
                <a:gd name="T9" fmla="*/ 36 h 176"/>
                <a:gd name="T10" fmla="*/ 38 w 78"/>
                <a:gd name="T11" fmla="*/ 45 h 176"/>
                <a:gd name="T12" fmla="*/ 36 w 78"/>
                <a:gd name="T13" fmla="*/ 52 h 176"/>
                <a:gd name="T14" fmla="*/ 33 w 78"/>
                <a:gd name="T15" fmla="*/ 60 h 176"/>
                <a:gd name="T16" fmla="*/ 31 w 78"/>
                <a:gd name="T17" fmla="*/ 65 h 176"/>
                <a:gd name="T18" fmla="*/ 27 w 78"/>
                <a:gd name="T19" fmla="*/ 72 h 176"/>
                <a:gd name="T20" fmla="*/ 25 w 78"/>
                <a:gd name="T21" fmla="*/ 79 h 176"/>
                <a:gd name="T22" fmla="*/ 24 w 78"/>
                <a:gd name="T23" fmla="*/ 85 h 176"/>
                <a:gd name="T24" fmla="*/ 22 w 78"/>
                <a:gd name="T25" fmla="*/ 92 h 176"/>
                <a:gd name="T26" fmla="*/ 18 w 78"/>
                <a:gd name="T27" fmla="*/ 99 h 176"/>
                <a:gd name="T28" fmla="*/ 16 w 78"/>
                <a:gd name="T29" fmla="*/ 107 h 176"/>
                <a:gd name="T30" fmla="*/ 15 w 78"/>
                <a:gd name="T31" fmla="*/ 114 h 176"/>
                <a:gd name="T32" fmla="*/ 11 w 78"/>
                <a:gd name="T33" fmla="*/ 121 h 176"/>
                <a:gd name="T34" fmla="*/ 9 w 78"/>
                <a:gd name="T35" fmla="*/ 129 h 176"/>
                <a:gd name="T36" fmla="*/ 7 w 78"/>
                <a:gd name="T37" fmla="*/ 136 h 176"/>
                <a:gd name="T38" fmla="*/ 6 w 78"/>
                <a:gd name="T39" fmla="*/ 145 h 176"/>
                <a:gd name="T40" fmla="*/ 2 w 78"/>
                <a:gd name="T41" fmla="*/ 158 h 176"/>
                <a:gd name="T42" fmla="*/ 0 w 78"/>
                <a:gd name="T43" fmla="*/ 165 h 176"/>
                <a:gd name="T44" fmla="*/ 0 w 78"/>
                <a:gd name="T45" fmla="*/ 170 h 176"/>
                <a:gd name="T46" fmla="*/ 15 w 78"/>
                <a:gd name="T47" fmla="*/ 176 h 176"/>
                <a:gd name="T48" fmla="*/ 16 w 78"/>
                <a:gd name="T49" fmla="*/ 170 h 176"/>
                <a:gd name="T50" fmla="*/ 16 w 78"/>
                <a:gd name="T51" fmla="*/ 167 h 176"/>
                <a:gd name="T52" fmla="*/ 20 w 78"/>
                <a:gd name="T53" fmla="*/ 159 h 176"/>
                <a:gd name="T54" fmla="*/ 22 w 78"/>
                <a:gd name="T55" fmla="*/ 152 h 176"/>
                <a:gd name="T56" fmla="*/ 25 w 78"/>
                <a:gd name="T57" fmla="*/ 143 h 176"/>
                <a:gd name="T58" fmla="*/ 29 w 78"/>
                <a:gd name="T59" fmla="*/ 134 h 176"/>
                <a:gd name="T60" fmla="*/ 33 w 78"/>
                <a:gd name="T61" fmla="*/ 125 h 176"/>
                <a:gd name="T62" fmla="*/ 36 w 78"/>
                <a:gd name="T63" fmla="*/ 114 h 176"/>
                <a:gd name="T64" fmla="*/ 38 w 78"/>
                <a:gd name="T65" fmla="*/ 105 h 176"/>
                <a:gd name="T66" fmla="*/ 42 w 78"/>
                <a:gd name="T67" fmla="*/ 96 h 176"/>
                <a:gd name="T68" fmla="*/ 45 w 78"/>
                <a:gd name="T69" fmla="*/ 87 h 176"/>
                <a:gd name="T70" fmla="*/ 47 w 78"/>
                <a:gd name="T71" fmla="*/ 79 h 176"/>
                <a:gd name="T72" fmla="*/ 51 w 78"/>
                <a:gd name="T73" fmla="*/ 72 h 176"/>
                <a:gd name="T74" fmla="*/ 55 w 78"/>
                <a:gd name="T75" fmla="*/ 65 h 176"/>
                <a:gd name="T76" fmla="*/ 56 w 78"/>
                <a:gd name="T77" fmla="*/ 58 h 176"/>
                <a:gd name="T78" fmla="*/ 60 w 78"/>
                <a:gd name="T79" fmla="*/ 49 h 176"/>
                <a:gd name="T80" fmla="*/ 64 w 78"/>
                <a:gd name="T81" fmla="*/ 38 h 176"/>
                <a:gd name="T82" fmla="*/ 67 w 78"/>
                <a:gd name="T83" fmla="*/ 27 h 176"/>
                <a:gd name="T84" fmla="*/ 71 w 78"/>
                <a:gd name="T85" fmla="*/ 16 h 176"/>
                <a:gd name="T86" fmla="*/ 75 w 78"/>
                <a:gd name="T87" fmla="*/ 9 h 176"/>
                <a:gd name="T88" fmla="*/ 76 w 78"/>
                <a:gd name="T89" fmla="*/ 1 h 176"/>
                <a:gd name="T90" fmla="*/ 56 w 78"/>
                <a:gd name="T91" fmla="*/ 1 h 1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"/>
                <a:gd name="T139" fmla="*/ 0 h 176"/>
                <a:gd name="T140" fmla="*/ 78 w 78"/>
                <a:gd name="T141" fmla="*/ 176 h 1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" h="176">
                  <a:moveTo>
                    <a:pt x="56" y="1"/>
                  </a:moveTo>
                  <a:lnTo>
                    <a:pt x="55" y="1"/>
                  </a:lnTo>
                  <a:lnTo>
                    <a:pt x="55" y="3"/>
                  </a:lnTo>
                  <a:lnTo>
                    <a:pt x="55" y="7"/>
                  </a:lnTo>
                  <a:lnTo>
                    <a:pt x="53" y="9"/>
                  </a:lnTo>
                  <a:lnTo>
                    <a:pt x="51" y="12"/>
                  </a:lnTo>
                  <a:lnTo>
                    <a:pt x="49" y="18"/>
                  </a:lnTo>
                  <a:lnTo>
                    <a:pt x="47" y="23"/>
                  </a:lnTo>
                  <a:lnTo>
                    <a:pt x="45" y="29"/>
                  </a:lnTo>
                  <a:lnTo>
                    <a:pt x="42" y="36"/>
                  </a:lnTo>
                  <a:lnTo>
                    <a:pt x="40" y="41"/>
                  </a:lnTo>
                  <a:lnTo>
                    <a:pt x="38" y="45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5" y="56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1" y="65"/>
                  </a:lnTo>
                  <a:lnTo>
                    <a:pt x="29" y="69"/>
                  </a:lnTo>
                  <a:lnTo>
                    <a:pt x="27" y="72"/>
                  </a:lnTo>
                  <a:lnTo>
                    <a:pt x="27" y="76"/>
                  </a:lnTo>
                  <a:lnTo>
                    <a:pt x="25" y="79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9"/>
                  </a:lnTo>
                  <a:lnTo>
                    <a:pt x="22" y="92"/>
                  </a:lnTo>
                  <a:lnTo>
                    <a:pt x="20" y="96"/>
                  </a:lnTo>
                  <a:lnTo>
                    <a:pt x="18" y="99"/>
                  </a:lnTo>
                  <a:lnTo>
                    <a:pt x="16" y="103"/>
                  </a:lnTo>
                  <a:lnTo>
                    <a:pt x="16" y="107"/>
                  </a:lnTo>
                  <a:lnTo>
                    <a:pt x="16" y="110"/>
                  </a:lnTo>
                  <a:lnTo>
                    <a:pt x="15" y="114"/>
                  </a:lnTo>
                  <a:lnTo>
                    <a:pt x="13" y="118"/>
                  </a:lnTo>
                  <a:lnTo>
                    <a:pt x="11" y="121"/>
                  </a:lnTo>
                  <a:lnTo>
                    <a:pt x="11" y="125"/>
                  </a:lnTo>
                  <a:lnTo>
                    <a:pt x="9" y="129"/>
                  </a:lnTo>
                  <a:lnTo>
                    <a:pt x="9" y="132"/>
                  </a:lnTo>
                  <a:lnTo>
                    <a:pt x="7" y="136"/>
                  </a:lnTo>
                  <a:lnTo>
                    <a:pt x="7" y="139"/>
                  </a:lnTo>
                  <a:lnTo>
                    <a:pt x="6" y="145"/>
                  </a:lnTo>
                  <a:lnTo>
                    <a:pt x="4" y="152"/>
                  </a:lnTo>
                  <a:lnTo>
                    <a:pt x="2" y="158"/>
                  </a:lnTo>
                  <a:lnTo>
                    <a:pt x="2" y="161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15" y="176"/>
                  </a:lnTo>
                  <a:lnTo>
                    <a:pt x="15" y="174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7"/>
                  </a:lnTo>
                  <a:lnTo>
                    <a:pt x="18" y="163"/>
                  </a:lnTo>
                  <a:lnTo>
                    <a:pt x="20" y="159"/>
                  </a:lnTo>
                  <a:lnTo>
                    <a:pt x="20" y="156"/>
                  </a:lnTo>
                  <a:lnTo>
                    <a:pt x="22" y="152"/>
                  </a:lnTo>
                  <a:lnTo>
                    <a:pt x="24" y="148"/>
                  </a:lnTo>
                  <a:lnTo>
                    <a:pt x="25" y="143"/>
                  </a:lnTo>
                  <a:lnTo>
                    <a:pt x="27" y="139"/>
                  </a:lnTo>
                  <a:lnTo>
                    <a:pt x="29" y="134"/>
                  </a:lnTo>
                  <a:lnTo>
                    <a:pt x="31" y="129"/>
                  </a:lnTo>
                  <a:lnTo>
                    <a:pt x="33" y="125"/>
                  </a:lnTo>
                  <a:lnTo>
                    <a:pt x="35" y="119"/>
                  </a:lnTo>
                  <a:lnTo>
                    <a:pt x="36" y="114"/>
                  </a:lnTo>
                  <a:lnTo>
                    <a:pt x="36" y="110"/>
                  </a:lnTo>
                  <a:lnTo>
                    <a:pt x="38" y="105"/>
                  </a:lnTo>
                  <a:lnTo>
                    <a:pt x="40" y="99"/>
                  </a:lnTo>
                  <a:lnTo>
                    <a:pt x="42" y="96"/>
                  </a:lnTo>
                  <a:lnTo>
                    <a:pt x="44" y="90"/>
                  </a:lnTo>
                  <a:lnTo>
                    <a:pt x="45" y="87"/>
                  </a:lnTo>
                  <a:lnTo>
                    <a:pt x="47" y="83"/>
                  </a:lnTo>
                  <a:lnTo>
                    <a:pt x="47" y="79"/>
                  </a:lnTo>
                  <a:lnTo>
                    <a:pt x="49" y="76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5" y="65"/>
                  </a:lnTo>
                  <a:lnTo>
                    <a:pt x="55" y="61"/>
                  </a:lnTo>
                  <a:lnTo>
                    <a:pt x="56" y="58"/>
                  </a:lnTo>
                  <a:lnTo>
                    <a:pt x="58" y="54"/>
                  </a:lnTo>
                  <a:lnTo>
                    <a:pt x="60" y="49"/>
                  </a:lnTo>
                  <a:lnTo>
                    <a:pt x="62" y="43"/>
                  </a:lnTo>
                  <a:lnTo>
                    <a:pt x="64" y="38"/>
                  </a:lnTo>
                  <a:lnTo>
                    <a:pt x="65" y="32"/>
                  </a:lnTo>
                  <a:lnTo>
                    <a:pt x="67" y="27"/>
                  </a:lnTo>
                  <a:lnTo>
                    <a:pt x="69" y="21"/>
                  </a:lnTo>
                  <a:lnTo>
                    <a:pt x="71" y="16"/>
                  </a:lnTo>
                  <a:lnTo>
                    <a:pt x="73" y="12"/>
                  </a:lnTo>
                  <a:lnTo>
                    <a:pt x="75" y="9"/>
                  </a:lnTo>
                  <a:lnTo>
                    <a:pt x="76" y="5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0" name="Freeform 41"/>
            <p:cNvSpPr>
              <a:spLocks/>
            </p:cNvSpPr>
            <p:nvPr/>
          </p:nvSpPr>
          <p:spPr bwMode="auto">
            <a:xfrm>
              <a:off x="2534" y="1567"/>
              <a:ext cx="92" cy="131"/>
            </a:xfrm>
            <a:custGeom>
              <a:avLst/>
              <a:gdLst>
                <a:gd name="T0" fmla="*/ 55 w 75"/>
                <a:gd name="T1" fmla="*/ 5 h 127"/>
                <a:gd name="T2" fmla="*/ 51 w 75"/>
                <a:gd name="T3" fmla="*/ 13 h 127"/>
                <a:gd name="T4" fmla="*/ 46 w 75"/>
                <a:gd name="T5" fmla="*/ 22 h 127"/>
                <a:gd name="T6" fmla="*/ 42 w 75"/>
                <a:gd name="T7" fmla="*/ 27 h 127"/>
                <a:gd name="T8" fmla="*/ 39 w 75"/>
                <a:gd name="T9" fmla="*/ 34 h 127"/>
                <a:gd name="T10" fmla="*/ 35 w 75"/>
                <a:gd name="T11" fmla="*/ 43 h 127"/>
                <a:gd name="T12" fmla="*/ 29 w 75"/>
                <a:gd name="T13" fmla="*/ 51 h 127"/>
                <a:gd name="T14" fmla="*/ 26 w 75"/>
                <a:gd name="T15" fmla="*/ 60 h 127"/>
                <a:gd name="T16" fmla="*/ 20 w 75"/>
                <a:gd name="T17" fmla="*/ 69 h 127"/>
                <a:gd name="T18" fmla="*/ 17 w 75"/>
                <a:gd name="T19" fmla="*/ 76 h 127"/>
                <a:gd name="T20" fmla="*/ 13 w 75"/>
                <a:gd name="T21" fmla="*/ 85 h 127"/>
                <a:gd name="T22" fmla="*/ 10 w 75"/>
                <a:gd name="T23" fmla="*/ 92 h 127"/>
                <a:gd name="T24" fmla="*/ 6 w 75"/>
                <a:gd name="T25" fmla="*/ 100 h 127"/>
                <a:gd name="T26" fmla="*/ 2 w 75"/>
                <a:gd name="T27" fmla="*/ 109 h 127"/>
                <a:gd name="T28" fmla="*/ 0 w 75"/>
                <a:gd name="T29" fmla="*/ 114 h 127"/>
                <a:gd name="T30" fmla="*/ 0 w 75"/>
                <a:gd name="T31" fmla="*/ 122 h 127"/>
                <a:gd name="T32" fmla="*/ 2 w 75"/>
                <a:gd name="T33" fmla="*/ 127 h 127"/>
                <a:gd name="T34" fmla="*/ 10 w 75"/>
                <a:gd name="T35" fmla="*/ 125 h 127"/>
                <a:gd name="T36" fmla="*/ 15 w 75"/>
                <a:gd name="T37" fmla="*/ 118 h 127"/>
                <a:gd name="T38" fmla="*/ 20 w 75"/>
                <a:gd name="T39" fmla="*/ 109 h 127"/>
                <a:gd name="T40" fmla="*/ 24 w 75"/>
                <a:gd name="T41" fmla="*/ 102 h 127"/>
                <a:gd name="T42" fmla="*/ 29 w 75"/>
                <a:gd name="T43" fmla="*/ 94 h 127"/>
                <a:gd name="T44" fmla="*/ 35 w 75"/>
                <a:gd name="T45" fmla="*/ 85 h 127"/>
                <a:gd name="T46" fmla="*/ 40 w 75"/>
                <a:gd name="T47" fmla="*/ 74 h 127"/>
                <a:gd name="T48" fmla="*/ 46 w 75"/>
                <a:gd name="T49" fmla="*/ 65 h 127"/>
                <a:gd name="T50" fmla="*/ 51 w 75"/>
                <a:gd name="T51" fmla="*/ 56 h 127"/>
                <a:gd name="T52" fmla="*/ 57 w 75"/>
                <a:gd name="T53" fmla="*/ 45 h 127"/>
                <a:gd name="T54" fmla="*/ 62 w 75"/>
                <a:gd name="T55" fmla="*/ 36 h 127"/>
                <a:gd name="T56" fmla="*/ 68 w 75"/>
                <a:gd name="T57" fmla="*/ 27 h 127"/>
                <a:gd name="T58" fmla="*/ 71 w 75"/>
                <a:gd name="T59" fmla="*/ 20 h 127"/>
                <a:gd name="T60" fmla="*/ 73 w 75"/>
                <a:gd name="T61" fmla="*/ 13 h 127"/>
                <a:gd name="T62" fmla="*/ 75 w 75"/>
                <a:gd name="T63" fmla="*/ 5 h 127"/>
                <a:gd name="T64" fmla="*/ 73 w 75"/>
                <a:gd name="T65" fmla="*/ 0 h 127"/>
                <a:gd name="T66" fmla="*/ 68 w 75"/>
                <a:gd name="T67" fmla="*/ 0 h 127"/>
                <a:gd name="T68" fmla="*/ 60 w 75"/>
                <a:gd name="T69" fmla="*/ 2 h 127"/>
                <a:gd name="T70" fmla="*/ 57 w 75"/>
                <a:gd name="T71" fmla="*/ 4 h 127"/>
                <a:gd name="T72" fmla="*/ 57 w 75"/>
                <a:gd name="T73" fmla="*/ 5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127"/>
                <a:gd name="T113" fmla="*/ 75 w 75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127">
                  <a:moveTo>
                    <a:pt x="57" y="5"/>
                  </a:moveTo>
                  <a:lnTo>
                    <a:pt x="55" y="5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49" y="18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9" y="34"/>
                  </a:lnTo>
                  <a:lnTo>
                    <a:pt x="37" y="40"/>
                  </a:lnTo>
                  <a:lnTo>
                    <a:pt x="35" y="43"/>
                  </a:lnTo>
                  <a:lnTo>
                    <a:pt x="33" y="47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6" y="60"/>
                  </a:lnTo>
                  <a:lnTo>
                    <a:pt x="24" y="65"/>
                  </a:lnTo>
                  <a:lnTo>
                    <a:pt x="20" y="69"/>
                  </a:lnTo>
                  <a:lnTo>
                    <a:pt x="19" y="73"/>
                  </a:lnTo>
                  <a:lnTo>
                    <a:pt x="17" y="76"/>
                  </a:lnTo>
                  <a:lnTo>
                    <a:pt x="15" y="82"/>
                  </a:lnTo>
                  <a:lnTo>
                    <a:pt x="13" y="85"/>
                  </a:lnTo>
                  <a:lnTo>
                    <a:pt x="11" y="89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6" y="100"/>
                  </a:lnTo>
                  <a:lnTo>
                    <a:pt x="4" y="105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2" y="127"/>
                  </a:lnTo>
                  <a:lnTo>
                    <a:pt x="6" y="127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5" y="118"/>
                  </a:lnTo>
                  <a:lnTo>
                    <a:pt x="19" y="112"/>
                  </a:lnTo>
                  <a:lnTo>
                    <a:pt x="20" y="109"/>
                  </a:lnTo>
                  <a:lnTo>
                    <a:pt x="22" y="105"/>
                  </a:lnTo>
                  <a:lnTo>
                    <a:pt x="24" y="102"/>
                  </a:lnTo>
                  <a:lnTo>
                    <a:pt x="28" y="98"/>
                  </a:lnTo>
                  <a:lnTo>
                    <a:pt x="29" y="94"/>
                  </a:lnTo>
                  <a:lnTo>
                    <a:pt x="33" y="89"/>
                  </a:lnTo>
                  <a:lnTo>
                    <a:pt x="35" y="85"/>
                  </a:lnTo>
                  <a:lnTo>
                    <a:pt x="39" y="80"/>
                  </a:lnTo>
                  <a:lnTo>
                    <a:pt x="40" y="74"/>
                  </a:lnTo>
                  <a:lnTo>
                    <a:pt x="44" y="71"/>
                  </a:lnTo>
                  <a:lnTo>
                    <a:pt x="46" y="65"/>
                  </a:lnTo>
                  <a:lnTo>
                    <a:pt x="49" y="60"/>
                  </a:lnTo>
                  <a:lnTo>
                    <a:pt x="51" y="56"/>
                  </a:lnTo>
                  <a:lnTo>
                    <a:pt x="55" y="51"/>
                  </a:lnTo>
                  <a:lnTo>
                    <a:pt x="57" y="45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3"/>
                  </a:lnTo>
                  <a:lnTo>
                    <a:pt x="68" y="27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1" name="Freeform 42"/>
            <p:cNvSpPr>
              <a:spLocks/>
            </p:cNvSpPr>
            <p:nvPr/>
          </p:nvSpPr>
          <p:spPr bwMode="auto">
            <a:xfrm>
              <a:off x="2594" y="1571"/>
              <a:ext cx="110" cy="201"/>
            </a:xfrm>
            <a:custGeom>
              <a:avLst/>
              <a:gdLst>
                <a:gd name="T0" fmla="*/ 69 w 89"/>
                <a:gd name="T1" fmla="*/ 1 h 194"/>
                <a:gd name="T2" fmla="*/ 66 w 89"/>
                <a:gd name="T3" fmla="*/ 7 h 194"/>
                <a:gd name="T4" fmla="*/ 62 w 89"/>
                <a:gd name="T5" fmla="*/ 18 h 194"/>
                <a:gd name="T6" fmla="*/ 59 w 89"/>
                <a:gd name="T7" fmla="*/ 27 h 194"/>
                <a:gd name="T8" fmla="*/ 55 w 89"/>
                <a:gd name="T9" fmla="*/ 34 h 194"/>
                <a:gd name="T10" fmla="*/ 53 w 89"/>
                <a:gd name="T11" fmla="*/ 41 h 194"/>
                <a:gd name="T12" fmla="*/ 49 w 89"/>
                <a:gd name="T13" fmla="*/ 49 h 194"/>
                <a:gd name="T14" fmla="*/ 46 w 89"/>
                <a:gd name="T15" fmla="*/ 56 h 194"/>
                <a:gd name="T16" fmla="*/ 42 w 89"/>
                <a:gd name="T17" fmla="*/ 63 h 194"/>
                <a:gd name="T18" fmla="*/ 40 w 89"/>
                <a:gd name="T19" fmla="*/ 69 h 194"/>
                <a:gd name="T20" fmla="*/ 39 w 89"/>
                <a:gd name="T21" fmla="*/ 76 h 194"/>
                <a:gd name="T22" fmla="*/ 35 w 89"/>
                <a:gd name="T23" fmla="*/ 83 h 194"/>
                <a:gd name="T24" fmla="*/ 31 w 89"/>
                <a:gd name="T25" fmla="*/ 92 h 194"/>
                <a:gd name="T26" fmla="*/ 28 w 89"/>
                <a:gd name="T27" fmla="*/ 99 h 194"/>
                <a:gd name="T28" fmla="*/ 24 w 89"/>
                <a:gd name="T29" fmla="*/ 107 h 194"/>
                <a:gd name="T30" fmla="*/ 22 w 89"/>
                <a:gd name="T31" fmla="*/ 116 h 194"/>
                <a:gd name="T32" fmla="*/ 20 w 89"/>
                <a:gd name="T33" fmla="*/ 125 h 194"/>
                <a:gd name="T34" fmla="*/ 17 w 89"/>
                <a:gd name="T35" fmla="*/ 134 h 194"/>
                <a:gd name="T36" fmla="*/ 15 w 89"/>
                <a:gd name="T37" fmla="*/ 143 h 194"/>
                <a:gd name="T38" fmla="*/ 11 w 89"/>
                <a:gd name="T39" fmla="*/ 152 h 194"/>
                <a:gd name="T40" fmla="*/ 10 w 89"/>
                <a:gd name="T41" fmla="*/ 159 h 194"/>
                <a:gd name="T42" fmla="*/ 6 w 89"/>
                <a:gd name="T43" fmla="*/ 168 h 194"/>
                <a:gd name="T44" fmla="*/ 4 w 89"/>
                <a:gd name="T45" fmla="*/ 176 h 194"/>
                <a:gd name="T46" fmla="*/ 2 w 89"/>
                <a:gd name="T47" fmla="*/ 185 h 194"/>
                <a:gd name="T48" fmla="*/ 0 w 89"/>
                <a:gd name="T49" fmla="*/ 194 h 194"/>
                <a:gd name="T50" fmla="*/ 22 w 89"/>
                <a:gd name="T51" fmla="*/ 190 h 194"/>
                <a:gd name="T52" fmla="*/ 24 w 89"/>
                <a:gd name="T53" fmla="*/ 185 h 194"/>
                <a:gd name="T54" fmla="*/ 26 w 89"/>
                <a:gd name="T55" fmla="*/ 179 h 194"/>
                <a:gd name="T56" fmla="*/ 28 w 89"/>
                <a:gd name="T57" fmla="*/ 174 h 194"/>
                <a:gd name="T58" fmla="*/ 30 w 89"/>
                <a:gd name="T59" fmla="*/ 165 h 194"/>
                <a:gd name="T60" fmla="*/ 33 w 89"/>
                <a:gd name="T61" fmla="*/ 156 h 194"/>
                <a:gd name="T62" fmla="*/ 37 w 89"/>
                <a:gd name="T63" fmla="*/ 147 h 194"/>
                <a:gd name="T64" fmla="*/ 40 w 89"/>
                <a:gd name="T65" fmla="*/ 136 h 194"/>
                <a:gd name="T66" fmla="*/ 42 w 89"/>
                <a:gd name="T67" fmla="*/ 125 h 194"/>
                <a:gd name="T68" fmla="*/ 46 w 89"/>
                <a:gd name="T69" fmla="*/ 116 h 194"/>
                <a:gd name="T70" fmla="*/ 49 w 89"/>
                <a:gd name="T71" fmla="*/ 105 h 194"/>
                <a:gd name="T72" fmla="*/ 51 w 89"/>
                <a:gd name="T73" fmla="*/ 96 h 194"/>
                <a:gd name="T74" fmla="*/ 55 w 89"/>
                <a:gd name="T75" fmla="*/ 88 h 194"/>
                <a:gd name="T76" fmla="*/ 57 w 89"/>
                <a:gd name="T77" fmla="*/ 81 h 194"/>
                <a:gd name="T78" fmla="*/ 60 w 89"/>
                <a:gd name="T79" fmla="*/ 72 h 194"/>
                <a:gd name="T80" fmla="*/ 62 w 89"/>
                <a:gd name="T81" fmla="*/ 65 h 194"/>
                <a:gd name="T82" fmla="*/ 68 w 89"/>
                <a:gd name="T83" fmla="*/ 54 h 194"/>
                <a:gd name="T84" fmla="*/ 71 w 89"/>
                <a:gd name="T85" fmla="*/ 43 h 194"/>
                <a:gd name="T86" fmla="*/ 79 w 89"/>
                <a:gd name="T87" fmla="*/ 30 h 194"/>
                <a:gd name="T88" fmla="*/ 80 w 89"/>
                <a:gd name="T89" fmla="*/ 23 h 194"/>
                <a:gd name="T90" fmla="*/ 82 w 89"/>
                <a:gd name="T91" fmla="*/ 18 h 194"/>
                <a:gd name="T92" fmla="*/ 88 w 89"/>
                <a:gd name="T93" fmla="*/ 9 h 194"/>
                <a:gd name="T94" fmla="*/ 89 w 89"/>
                <a:gd name="T95" fmla="*/ 1 h 194"/>
                <a:gd name="T96" fmla="*/ 69 w 89"/>
                <a:gd name="T97" fmla="*/ 1 h 1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194"/>
                <a:gd name="T149" fmla="*/ 89 w 89"/>
                <a:gd name="T150" fmla="*/ 194 h 1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194">
                  <a:moveTo>
                    <a:pt x="69" y="1"/>
                  </a:moveTo>
                  <a:lnTo>
                    <a:pt x="69" y="1"/>
                  </a:lnTo>
                  <a:lnTo>
                    <a:pt x="68" y="5"/>
                  </a:lnTo>
                  <a:lnTo>
                    <a:pt x="66" y="7"/>
                  </a:lnTo>
                  <a:lnTo>
                    <a:pt x="66" y="12"/>
                  </a:lnTo>
                  <a:lnTo>
                    <a:pt x="62" y="18"/>
                  </a:lnTo>
                  <a:lnTo>
                    <a:pt x="60" y="23"/>
                  </a:lnTo>
                  <a:lnTo>
                    <a:pt x="59" y="27"/>
                  </a:lnTo>
                  <a:lnTo>
                    <a:pt x="57" y="30"/>
                  </a:lnTo>
                  <a:lnTo>
                    <a:pt x="55" y="34"/>
                  </a:lnTo>
                  <a:lnTo>
                    <a:pt x="55" y="38"/>
                  </a:lnTo>
                  <a:lnTo>
                    <a:pt x="53" y="41"/>
                  </a:lnTo>
                  <a:lnTo>
                    <a:pt x="51" y="45"/>
                  </a:lnTo>
                  <a:lnTo>
                    <a:pt x="49" y="49"/>
                  </a:lnTo>
                  <a:lnTo>
                    <a:pt x="48" y="52"/>
                  </a:lnTo>
                  <a:lnTo>
                    <a:pt x="46" y="56"/>
                  </a:lnTo>
                  <a:lnTo>
                    <a:pt x="44" y="59"/>
                  </a:lnTo>
                  <a:lnTo>
                    <a:pt x="42" y="63"/>
                  </a:lnTo>
                  <a:lnTo>
                    <a:pt x="42" y="67"/>
                  </a:lnTo>
                  <a:lnTo>
                    <a:pt x="40" y="69"/>
                  </a:lnTo>
                  <a:lnTo>
                    <a:pt x="39" y="72"/>
                  </a:lnTo>
                  <a:lnTo>
                    <a:pt x="39" y="76"/>
                  </a:lnTo>
                  <a:lnTo>
                    <a:pt x="37" y="79"/>
                  </a:lnTo>
                  <a:lnTo>
                    <a:pt x="35" y="83"/>
                  </a:lnTo>
                  <a:lnTo>
                    <a:pt x="33" y="88"/>
                  </a:lnTo>
                  <a:lnTo>
                    <a:pt x="31" y="92"/>
                  </a:lnTo>
                  <a:lnTo>
                    <a:pt x="30" y="98"/>
                  </a:lnTo>
                  <a:lnTo>
                    <a:pt x="28" y="99"/>
                  </a:lnTo>
                  <a:lnTo>
                    <a:pt x="26" y="103"/>
                  </a:lnTo>
                  <a:lnTo>
                    <a:pt x="24" y="107"/>
                  </a:lnTo>
                  <a:lnTo>
                    <a:pt x="24" y="112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0" y="125"/>
                  </a:lnTo>
                  <a:lnTo>
                    <a:pt x="19" y="128"/>
                  </a:lnTo>
                  <a:lnTo>
                    <a:pt x="17" y="134"/>
                  </a:lnTo>
                  <a:lnTo>
                    <a:pt x="15" y="138"/>
                  </a:lnTo>
                  <a:lnTo>
                    <a:pt x="15" y="143"/>
                  </a:lnTo>
                  <a:lnTo>
                    <a:pt x="13" y="148"/>
                  </a:lnTo>
                  <a:lnTo>
                    <a:pt x="11" y="152"/>
                  </a:lnTo>
                  <a:lnTo>
                    <a:pt x="10" y="156"/>
                  </a:lnTo>
                  <a:lnTo>
                    <a:pt x="10" y="159"/>
                  </a:lnTo>
                  <a:lnTo>
                    <a:pt x="8" y="165"/>
                  </a:lnTo>
                  <a:lnTo>
                    <a:pt x="6" y="168"/>
                  </a:lnTo>
                  <a:lnTo>
                    <a:pt x="6" y="172"/>
                  </a:lnTo>
                  <a:lnTo>
                    <a:pt x="4" y="176"/>
                  </a:lnTo>
                  <a:lnTo>
                    <a:pt x="4" y="179"/>
                  </a:lnTo>
                  <a:lnTo>
                    <a:pt x="2" y="185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4" y="185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1" y="159"/>
                  </a:lnTo>
                  <a:lnTo>
                    <a:pt x="33" y="156"/>
                  </a:lnTo>
                  <a:lnTo>
                    <a:pt x="35" y="150"/>
                  </a:lnTo>
                  <a:lnTo>
                    <a:pt x="37" y="147"/>
                  </a:lnTo>
                  <a:lnTo>
                    <a:pt x="39" y="141"/>
                  </a:lnTo>
                  <a:lnTo>
                    <a:pt x="40" y="136"/>
                  </a:lnTo>
                  <a:lnTo>
                    <a:pt x="40" y="130"/>
                  </a:lnTo>
                  <a:lnTo>
                    <a:pt x="42" y="125"/>
                  </a:lnTo>
                  <a:lnTo>
                    <a:pt x="44" y="119"/>
                  </a:lnTo>
                  <a:lnTo>
                    <a:pt x="46" y="116"/>
                  </a:lnTo>
                  <a:lnTo>
                    <a:pt x="48" y="110"/>
                  </a:lnTo>
                  <a:lnTo>
                    <a:pt x="49" y="105"/>
                  </a:lnTo>
                  <a:lnTo>
                    <a:pt x="51" y="99"/>
                  </a:lnTo>
                  <a:lnTo>
                    <a:pt x="51" y="96"/>
                  </a:lnTo>
                  <a:lnTo>
                    <a:pt x="53" y="92"/>
                  </a:lnTo>
                  <a:lnTo>
                    <a:pt x="55" y="88"/>
                  </a:lnTo>
                  <a:lnTo>
                    <a:pt x="55" y="85"/>
                  </a:lnTo>
                  <a:lnTo>
                    <a:pt x="57" y="81"/>
                  </a:lnTo>
                  <a:lnTo>
                    <a:pt x="59" y="76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2" y="65"/>
                  </a:lnTo>
                  <a:lnTo>
                    <a:pt x="64" y="59"/>
                  </a:lnTo>
                  <a:lnTo>
                    <a:pt x="68" y="54"/>
                  </a:lnTo>
                  <a:lnTo>
                    <a:pt x="69" y="49"/>
                  </a:lnTo>
                  <a:lnTo>
                    <a:pt x="71" y="43"/>
                  </a:lnTo>
                  <a:lnTo>
                    <a:pt x="75" y="36"/>
                  </a:lnTo>
                  <a:lnTo>
                    <a:pt x="79" y="30"/>
                  </a:lnTo>
                  <a:lnTo>
                    <a:pt x="79" y="27"/>
                  </a:lnTo>
                  <a:lnTo>
                    <a:pt x="80" y="23"/>
                  </a:lnTo>
                  <a:lnTo>
                    <a:pt x="80" y="21"/>
                  </a:lnTo>
                  <a:lnTo>
                    <a:pt x="82" y="18"/>
                  </a:lnTo>
                  <a:lnTo>
                    <a:pt x="84" y="12"/>
                  </a:lnTo>
                  <a:lnTo>
                    <a:pt x="88" y="9"/>
                  </a:lnTo>
                  <a:lnTo>
                    <a:pt x="88" y="5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2" name="Freeform 43"/>
            <p:cNvSpPr>
              <a:spLocks/>
            </p:cNvSpPr>
            <p:nvPr/>
          </p:nvSpPr>
          <p:spPr bwMode="auto">
            <a:xfrm>
              <a:off x="2497" y="1724"/>
              <a:ext cx="41" cy="44"/>
            </a:xfrm>
            <a:custGeom>
              <a:avLst/>
              <a:gdLst>
                <a:gd name="T0" fmla="*/ 15 w 33"/>
                <a:gd name="T1" fmla="*/ 5 h 43"/>
                <a:gd name="T2" fmla="*/ 13 w 33"/>
                <a:gd name="T3" fmla="*/ 7 h 43"/>
                <a:gd name="T4" fmla="*/ 11 w 33"/>
                <a:gd name="T5" fmla="*/ 10 h 43"/>
                <a:gd name="T6" fmla="*/ 9 w 33"/>
                <a:gd name="T7" fmla="*/ 14 h 43"/>
                <a:gd name="T8" fmla="*/ 6 w 33"/>
                <a:gd name="T9" fmla="*/ 20 h 43"/>
                <a:gd name="T10" fmla="*/ 2 w 33"/>
                <a:gd name="T11" fmla="*/ 23 h 43"/>
                <a:gd name="T12" fmla="*/ 2 w 33"/>
                <a:gd name="T13" fmla="*/ 30 h 43"/>
                <a:gd name="T14" fmla="*/ 0 w 33"/>
                <a:gd name="T15" fmla="*/ 34 h 43"/>
                <a:gd name="T16" fmla="*/ 2 w 33"/>
                <a:gd name="T17" fmla="*/ 38 h 43"/>
                <a:gd name="T18" fmla="*/ 6 w 33"/>
                <a:gd name="T19" fmla="*/ 41 h 43"/>
                <a:gd name="T20" fmla="*/ 9 w 33"/>
                <a:gd name="T21" fmla="*/ 43 h 43"/>
                <a:gd name="T22" fmla="*/ 11 w 33"/>
                <a:gd name="T23" fmla="*/ 41 h 43"/>
                <a:gd name="T24" fmla="*/ 17 w 33"/>
                <a:gd name="T25" fmla="*/ 38 h 43"/>
                <a:gd name="T26" fmla="*/ 19 w 33"/>
                <a:gd name="T27" fmla="*/ 34 h 43"/>
                <a:gd name="T28" fmla="*/ 22 w 33"/>
                <a:gd name="T29" fmla="*/ 32 h 43"/>
                <a:gd name="T30" fmla="*/ 26 w 33"/>
                <a:gd name="T31" fmla="*/ 27 h 43"/>
                <a:gd name="T32" fmla="*/ 29 w 33"/>
                <a:gd name="T33" fmla="*/ 23 h 43"/>
                <a:gd name="T34" fmla="*/ 31 w 33"/>
                <a:gd name="T35" fmla="*/ 20 h 43"/>
                <a:gd name="T36" fmla="*/ 33 w 33"/>
                <a:gd name="T37" fmla="*/ 14 h 43"/>
                <a:gd name="T38" fmla="*/ 33 w 33"/>
                <a:gd name="T39" fmla="*/ 10 h 43"/>
                <a:gd name="T40" fmla="*/ 31 w 33"/>
                <a:gd name="T41" fmla="*/ 5 h 43"/>
                <a:gd name="T42" fmla="*/ 29 w 33"/>
                <a:gd name="T43" fmla="*/ 1 h 43"/>
                <a:gd name="T44" fmla="*/ 28 w 33"/>
                <a:gd name="T45" fmla="*/ 1 h 43"/>
                <a:gd name="T46" fmla="*/ 24 w 33"/>
                <a:gd name="T47" fmla="*/ 0 h 43"/>
                <a:gd name="T48" fmla="*/ 20 w 33"/>
                <a:gd name="T49" fmla="*/ 1 h 43"/>
                <a:gd name="T50" fmla="*/ 17 w 33"/>
                <a:gd name="T51" fmla="*/ 3 h 43"/>
                <a:gd name="T52" fmla="*/ 15 w 33"/>
                <a:gd name="T53" fmla="*/ 5 h 43"/>
                <a:gd name="T54" fmla="*/ 15 w 33"/>
                <a:gd name="T55" fmla="*/ 5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"/>
                <a:gd name="T85" fmla="*/ 0 h 43"/>
                <a:gd name="T86" fmla="*/ 33 w 33"/>
                <a:gd name="T87" fmla="*/ 43 h 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" h="43">
                  <a:moveTo>
                    <a:pt x="15" y="5"/>
                  </a:moveTo>
                  <a:lnTo>
                    <a:pt x="13" y="7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20"/>
                  </a:lnTo>
                  <a:lnTo>
                    <a:pt x="2" y="23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11" y="41"/>
                  </a:lnTo>
                  <a:lnTo>
                    <a:pt x="17" y="38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27"/>
                  </a:lnTo>
                  <a:lnTo>
                    <a:pt x="29" y="23"/>
                  </a:lnTo>
                  <a:lnTo>
                    <a:pt x="31" y="20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1" y="5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7" y="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3" name="Freeform 44"/>
            <p:cNvSpPr>
              <a:spLocks/>
            </p:cNvSpPr>
            <p:nvPr/>
          </p:nvSpPr>
          <p:spPr bwMode="auto">
            <a:xfrm>
              <a:off x="2682" y="1564"/>
              <a:ext cx="114" cy="206"/>
            </a:xfrm>
            <a:custGeom>
              <a:avLst/>
              <a:gdLst>
                <a:gd name="T0" fmla="*/ 67 w 91"/>
                <a:gd name="T1" fmla="*/ 6 h 198"/>
                <a:gd name="T2" fmla="*/ 66 w 91"/>
                <a:gd name="T3" fmla="*/ 11 h 198"/>
                <a:gd name="T4" fmla="*/ 62 w 91"/>
                <a:gd name="T5" fmla="*/ 18 h 198"/>
                <a:gd name="T6" fmla="*/ 58 w 91"/>
                <a:gd name="T7" fmla="*/ 29 h 198"/>
                <a:gd name="T8" fmla="*/ 53 w 91"/>
                <a:gd name="T9" fmla="*/ 40 h 198"/>
                <a:gd name="T10" fmla="*/ 48 w 91"/>
                <a:gd name="T11" fmla="*/ 53 h 198"/>
                <a:gd name="T12" fmla="*/ 42 w 91"/>
                <a:gd name="T13" fmla="*/ 65 h 198"/>
                <a:gd name="T14" fmla="*/ 38 w 91"/>
                <a:gd name="T15" fmla="*/ 75 h 198"/>
                <a:gd name="T16" fmla="*/ 35 w 91"/>
                <a:gd name="T17" fmla="*/ 82 h 198"/>
                <a:gd name="T18" fmla="*/ 31 w 91"/>
                <a:gd name="T19" fmla="*/ 87 h 198"/>
                <a:gd name="T20" fmla="*/ 29 w 91"/>
                <a:gd name="T21" fmla="*/ 94 h 198"/>
                <a:gd name="T22" fmla="*/ 26 w 91"/>
                <a:gd name="T23" fmla="*/ 102 h 198"/>
                <a:gd name="T24" fmla="*/ 24 w 91"/>
                <a:gd name="T25" fmla="*/ 111 h 198"/>
                <a:gd name="T26" fmla="*/ 20 w 91"/>
                <a:gd name="T27" fmla="*/ 120 h 198"/>
                <a:gd name="T28" fmla="*/ 17 w 91"/>
                <a:gd name="T29" fmla="*/ 131 h 198"/>
                <a:gd name="T30" fmla="*/ 13 w 91"/>
                <a:gd name="T31" fmla="*/ 142 h 198"/>
                <a:gd name="T32" fmla="*/ 11 w 91"/>
                <a:gd name="T33" fmla="*/ 151 h 198"/>
                <a:gd name="T34" fmla="*/ 8 w 91"/>
                <a:gd name="T35" fmla="*/ 160 h 198"/>
                <a:gd name="T36" fmla="*/ 6 w 91"/>
                <a:gd name="T37" fmla="*/ 169 h 198"/>
                <a:gd name="T38" fmla="*/ 4 w 91"/>
                <a:gd name="T39" fmla="*/ 176 h 198"/>
                <a:gd name="T40" fmla="*/ 2 w 91"/>
                <a:gd name="T41" fmla="*/ 183 h 198"/>
                <a:gd name="T42" fmla="*/ 0 w 91"/>
                <a:gd name="T43" fmla="*/ 189 h 198"/>
                <a:gd name="T44" fmla="*/ 0 w 91"/>
                <a:gd name="T45" fmla="*/ 194 h 198"/>
                <a:gd name="T46" fmla="*/ 4 w 91"/>
                <a:gd name="T47" fmla="*/ 196 h 198"/>
                <a:gd name="T48" fmla="*/ 9 w 91"/>
                <a:gd name="T49" fmla="*/ 198 h 198"/>
                <a:gd name="T50" fmla="*/ 18 w 91"/>
                <a:gd name="T51" fmla="*/ 198 h 198"/>
                <a:gd name="T52" fmla="*/ 20 w 91"/>
                <a:gd name="T53" fmla="*/ 198 h 198"/>
                <a:gd name="T54" fmla="*/ 20 w 91"/>
                <a:gd name="T55" fmla="*/ 191 h 198"/>
                <a:gd name="T56" fmla="*/ 22 w 91"/>
                <a:gd name="T57" fmla="*/ 183 h 198"/>
                <a:gd name="T58" fmla="*/ 24 w 91"/>
                <a:gd name="T59" fmla="*/ 176 h 198"/>
                <a:gd name="T60" fmla="*/ 26 w 91"/>
                <a:gd name="T61" fmla="*/ 169 h 198"/>
                <a:gd name="T62" fmla="*/ 28 w 91"/>
                <a:gd name="T63" fmla="*/ 162 h 198"/>
                <a:gd name="T64" fmla="*/ 31 w 91"/>
                <a:gd name="T65" fmla="*/ 154 h 198"/>
                <a:gd name="T66" fmla="*/ 33 w 91"/>
                <a:gd name="T67" fmla="*/ 145 h 198"/>
                <a:gd name="T68" fmla="*/ 35 w 91"/>
                <a:gd name="T69" fmla="*/ 138 h 198"/>
                <a:gd name="T70" fmla="*/ 37 w 91"/>
                <a:gd name="T71" fmla="*/ 131 h 198"/>
                <a:gd name="T72" fmla="*/ 38 w 91"/>
                <a:gd name="T73" fmla="*/ 125 h 198"/>
                <a:gd name="T74" fmla="*/ 40 w 91"/>
                <a:gd name="T75" fmla="*/ 118 h 198"/>
                <a:gd name="T76" fmla="*/ 42 w 91"/>
                <a:gd name="T77" fmla="*/ 111 h 198"/>
                <a:gd name="T78" fmla="*/ 44 w 91"/>
                <a:gd name="T79" fmla="*/ 104 h 198"/>
                <a:gd name="T80" fmla="*/ 48 w 91"/>
                <a:gd name="T81" fmla="*/ 96 h 198"/>
                <a:gd name="T82" fmla="*/ 51 w 91"/>
                <a:gd name="T83" fmla="*/ 89 h 198"/>
                <a:gd name="T84" fmla="*/ 55 w 91"/>
                <a:gd name="T85" fmla="*/ 82 h 198"/>
                <a:gd name="T86" fmla="*/ 58 w 91"/>
                <a:gd name="T87" fmla="*/ 73 h 198"/>
                <a:gd name="T88" fmla="*/ 62 w 91"/>
                <a:gd name="T89" fmla="*/ 62 h 198"/>
                <a:gd name="T90" fmla="*/ 66 w 91"/>
                <a:gd name="T91" fmla="*/ 53 h 198"/>
                <a:gd name="T92" fmla="*/ 71 w 91"/>
                <a:gd name="T93" fmla="*/ 44 h 198"/>
                <a:gd name="T94" fmla="*/ 75 w 91"/>
                <a:gd name="T95" fmla="*/ 35 h 198"/>
                <a:gd name="T96" fmla="*/ 78 w 91"/>
                <a:gd name="T97" fmla="*/ 25 h 198"/>
                <a:gd name="T98" fmla="*/ 82 w 91"/>
                <a:gd name="T99" fmla="*/ 18 h 198"/>
                <a:gd name="T100" fmla="*/ 86 w 91"/>
                <a:gd name="T101" fmla="*/ 11 h 198"/>
                <a:gd name="T102" fmla="*/ 87 w 91"/>
                <a:gd name="T103" fmla="*/ 6 h 198"/>
                <a:gd name="T104" fmla="*/ 91 w 91"/>
                <a:gd name="T105" fmla="*/ 0 h 198"/>
                <a:gd name="T106" fmla="*/ 67 w 91"/>
                <a:gd name="T107" fmla="*/ 6 h 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98"/>
                <a:gd name="T164" fmla="*/ 91 w 91"/>
                <a:gd name="T165" fmla="*/ 198 h 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98">
                  <a:moveTo>
                    <a:pt x="67" y="6"/>
                  </a:moveTo>
                  <a:lnTo>
                    <a:pt x="67" y="6"/>
                  </a:lnTo>
                  <a:lnTo>
                    <a:pt x="67" y="7"/>
                  </a:lnTo>
                  <a:lnTo>
                    <a:pt x="66" y="11"/>
                  </a:lnTo>
                  <a:lnTo>
                    <a:pt x="64" y="15"/>
                  </a:lnTo>
                  <a:lnTo>
                    <a:pt x="62" y="18"/>
                  </a:lnTo>
                  <a:lnTo>
                    <a:pt x="60" y="24"/>
                  </a:lnTo>
                  <a:lnTo>
                    <a:pt x="58" y="29"/>
                  </a:lnTo>
                  <a:lnTo>
                    <a:pt x="57" y="35"/>
                  </a:lnTo>
                  <a:lnTo>
                    <a:pt x="53" y="40"/>
                  </a:lnTo>
                  <a:lnTo>
                    <a:pt x="51" y="47"/>
                  </a:lnTo>
                  <a:lnTo>
                    <a:pt x="48" y="53"/>
                  </a:lnTo>
                  <a:lnTo>
                    <a:pt x="46" y="58"/>
                  </a:lnTo>
                  <a:lnTo>
                    <a:pt x="42" y="65"/>
                  </a:lnTo>
                  <a:lnTo>
                    <a:pt x="40" y="71"/>
                  </a:lnTo>
                  <a:lnTo>
                    <a:pt x="38" y="75"/>
                  </a:lnTo>
                  <a:lnTo>
                    <a:pt x="37" y="80"/>
                  </a:lnTo>
                  <a:lnTo>
                    <a:pt x="35" y="82"/>
                  </a:lnTo>
                  <a:lnTo>
                    <a:pt x="33" y="84"/>
                  </a:lnTo>
                  <a:lnTo>
                    <a:pt x="31" y="87"/>
                  </a:lnTo>
                  <a:lnTo>
                    <a:pt x="31" y="91"/>
                  </a:lnTo>
                  <a:lnTo>
                    <a:pt x="29" y="94"/>
                  </a:lnTo>
                  <a:lnTo>
                    <a:pt x="28" y="98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4" y="111"/>
                  </a:lnTo>
                  <a:lnTo>
                    <a:pt x="22" y="116"/>
                  </a:lnTo>
                  <a:lnTo>
                    <a:pt x="20" y="120"/>
                  </a:lnTo>
                  <a:lnTo>
                    <a:pt x="18" y="125"/>
                  </a:lnTo>
                  <a:lnTo>
                    <a:pt x="17" y="131"/>
                  </a:lnTo>
                  <a:lnTo>
                    <a:pt x="15" y="136"/>
                  </a:lnTo>
                  <a:lnTo>
                    <a:pt x="13" y="142"/>
                  </a:lnTo>
                  <a:lnTo>
                    <a:pt x="13" y="145"/>
                  </a:lnTo>
                  <a:lnTo>
                    <a:pt x="11" y="151"/>
                  </a:lnTo>
                  <a:lnTo>
                    <a:pt x="9" y="154"/>
                  </a:lnTo>
                  <a:lnTo>
                    <a:pt x="8" y="160"/>
                  </a:lnTo>
                  <a:lnTo>
                    <a:pt x="8" y="165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6"/>
                  </a:lnTo>
                  <a:lnTo>
                    <a:pt x="2" y="182"/>
                  </a:lnTo>
                  <a:lnTo>
                    <a:pt x="2" y="183"/>
                  </a:lnTo>
                  <a:lnTo>
                    <a:pt x="0" y="187"/>
                  </a:lnTo>
                  <a:lnTo>
                    <a:pt x="0" y="189"/>
                  </a:lnTo>
                  <a:lnTo>
                    <a:pt x="0" y="193"/>
                  </a:lnTo>
                  <a:lnTo>
                    <a:pt x="0" y="194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8" y="198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8" y="198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0" y="191"/>
                  </a:lnTo>
                  <a:lnTo>
                    <a:pt x="22" y="185"/>
                  </a:lnTo>
                  <a:lnTo>
                    <a:pt x="22" y="183"/>
                  </a:lnTo>
                  <a:lnTo>
                    <a:pt x="24" y="180"/>
                  </a:lnTo>
                  <a:lnTo>
                    <a:pt x="24" y="176"/>
                  </a:lnTo>
                  <a:lnTo>
                    <a:pt x="26" y="173"/>
                  </a:lnTo>
                  <a:lnTo>
                    <a:pt x="26" y="169"/>
                  </a:lnTo>
                  <a:lnTo>
                    <a:pt x="28" y="165"/>
                  </a:lnTo>
                  <a:lnTo>
                    <a:pt x="28" y="162"/>
                  </a:lnTo>
                  <a:lnTo>
                    <a:pt x="29" y="158"/>
                  </a:lnTo>
                  <a:lnTo>
                    <a:pt x="31" y="154"/>
                  </a:lnTo>
                  <a:lnTo>
                    <a:pt x="31" y="151"/>
                  </a:lnTo>
                  <a:lnTo>
                    <a:pt x="33" y="145"/>
                  </a:lnTo>
                  <a:lnTo>
                    <a:pt x="33" y="142"/>
                  </a:lnTo>
                  <a:lnTo>
                    <a:pt x="35" y="138"/>
                  </a:lnTo>
                  <a:lnTo>
                    <a:pt x="35" y="134"/>
                  </a:lnTo>
                  <a:lnTo>
                    <a:pt x="37" y="131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2" y="111"/>
                  </a:lnTo>
                  <a:lnTo>
                    <a:pt x="44" y="109"/>
                  </a:lnTo>
                  <a:lnTo>
                    <a:pt x="44" y="104"/>
                  </a:lnTo>
                  <a:lnTo>
                    <a:pt x="46" y="100"/>
                  </a:lnTo>
                  <a:lnTo>
                    <a:pt x="48" y="96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5"/>
                  </a:lnTo>
                  <a:lnTo>
                    <a:pt x="55" y="82"/>
                  </a:lnTo>
                  <a:lnTo>
                    <a:pt x="57" y="76"/>
                  </a:lnTo>
                  <a:lnTo>
                    <a:pt x="58" y="73"/>
                  </a:lnTo>
                  <a:lnTo>
                    <a:pt x="60" y="67"/>
                  </a:lnTo>
                  <a:lnTo>
                    <a:pt x="62" y="62"/>
                  </a:lnTo>
                  <a:lnTo>
                    <a:pt x="64" y="58"/>
                  </a:lnTo>
                  <a:lnTo>
                    <a:pt x="66" y="53"/>
                  </a:lnTo>
                  <a:lnTo>
                    <a:pt x="69" y="49"/>
                  </a:lnTo>
                  <a:lnTo>
                    <a:pt x="71" y="44"/>
                  </a:lnTo>
                  <a:lnTo>
                    <a:pt x="73" y="38"/>
                  </a:lnTo>
                  <a:lnTo>
                    <a:pt x="75" y="35"/>
                  </a:lnTo>
                  <a:lnTo>
                    <a:pt x="77" y="29"/>
                  </a:lnTo>
                  <a:lnTo>
                    <a:pt x="78" y="25"/>
                  </a:lnTo>
                  <a:lnTo>
                    <a:pt x="80" y="22"/>
                  </a:lnTo>
                  <a:lnTo>
                    <a:pt x="82" y="18"/>
                  </a:lnTo>
                  <a:lnTo>
                    <a:pt x="84" y="15"/>
                  </a:lnTo>
                  <a:lnTo>
                    <a:pt x="86" y="11"/>
                  </a:lnTo>
                  <a:lnTo>
                    <a:pt x="87" y="7"/>
                  </a:lnTo>
                  <a:lnTo>
                    <a:pt x="87" y="6"/>
                  </a:lnTo>
                  <a:lnTo>
                    <a:pt x="89" y="4"/>
                  </a:lnTo>
                  <a:lnTo>
                    <a:pt x="91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4" name="Freeform 45"/>
            <p:cNvSpPr>
              <a:spLocks/>
            </p:cNvSpPr>
            <p:nvPr/>
          </p:nvSpPr>
          <p:spPr bwMode="auto">
            <a:xfrm>
              <a:off x="2764" y="1651"/>
              <a:ext cx="65" cy="122"/>
            </a:xfrm>
            <a:custGeom>
              <a:avLst/>
              <a:gdLst>
                <a:gd name="T0" fmla="*/ 32 w 52"/>
                <a:gd name="T1" fmla="*/ 7 h 118"/>
                <a:gd name="T2" fmla="*/ 0 w 52"/>
                <a:gd name="T3" fmla="*/ 112 h 118"/>
                <a:gd name="T4" fmla="*/ 14 w 52"/>
                <a:gd name="T5" fmla="*/ 118 h 118"/>
                <a:gd name="T6" fmla="*/ 14 w 52"/>
                <a:gd name="T7" fmla="*/ 116 h 118"/>
                <a:gd name="T8" fmla="*/ 16 w 52"/>
                <a:gd name="T9" fmla="*/ 114 h 118"/>
                <a:gd name="T10" fmla="*/ 16 w 52"/>
                <a:gd name="T11" fmla="*/ 110 h 118"/>
                <a:gd name="T12" fmla="*/ 18 w 52"/>
                <a:gd name="T13" fmla="*/ 109 h 118"/>
                <a:gd name="T14" fmla="*/ 20 w 52"/>
                <a:gd name="T15" fmla="*/ 105 h 118"/>
                <a:gd name="T16" fmla="*/ 21 w 52"/>
                <a:gd name="T17" fmla="*/ 101 h 118"/>
                <a:gd name="T18" fmla="*/ 21 w 52"/>
                <a:gd name="T19" fmla="*/ 98 h 118"/>
                <a:gd name="T20" fmla="*/ 23 w 52"/>
                <a:gd name="T21" fmla="*/ 94 h 118"/>
                <a:gd name="T22" fmla="*/ 25 w 52"/>
                <a:gd name="T23" fmla="*/ 89 h 118"/>
                <a:gd name="T24" fmla="*/ 27 w 52"/>
                <a:gd name="T25" fmla="*/ 85 h 118"/>
                <a:gd name="T26" fmla="*/ 29 w 52"/>
                <a:gd name="T27" fmla="*/ 79 h 118"/>
                <a:gd name="T28" fmla="*/ 31 w 52"/>
                <a:gd name="T29" fmla="*/ 76 h 118"/>
                <a:gd name="T30" fmla="*/ 32 w 52"/>
                <a:gd name="T31" fmla="*/ 70 h 118"/>
                <a:gd name="T32" fmla="*/ 34 w 52"/>
                <a:gd name="T33" fmla="*/ 67 h 118"/>
                <a:gd name="T34" fmla="*/ 34 w 52"/>
                <a:gd name="T35" fmla="*/ 61 h 118"/>
                <a:gd name="T36" fmla="*/ 36 w 52"/>
                <a:gd name="T37" fmla="*/ 56 h 118"/>
                <a:gd name="T38" fmla="*/ 38 w 52"/>
                <a:gd name="T39" fmla="*/ 50 h 118"/>
                <a:gd name="T40" fmla="*/ 40 w 52"/>
                <a:gd name="T41" fmla="*/ 47 h 118"/>
                <a:gd name="T42" fmla="*/ 41 w 52"/>
                <a:gd name="T43" fmla="*/ 41 h 118"/>
                <a:gd name="T44" fmla="*/ 43 w 52"/>
                <a:gd name="T45" fmla="*/ 36 h 118"/>
                <a:gd name="T46" fmla="*/ 45 w 52"/>
                <a:gd name="T47" fmla="*/ 32 h 118"/>
                <a:gd name="T48" fmla="*/ 47 w 52"/>
                <a:gd name="T49" fmla="*/ 29 h 118"/>
                <a:gd name="T50" fmla="*/ 47 w 52"/>
                <a:gd name="T51" fmla="*/ 23 h 118"/>
                <a:gd name="T52" fmla="*/ 49 w 52"/>
                <a:gd name="T53" fmla="*/ 20 h 118"/>
                <a:gd name="T54" fmla="*/ 49 w 52"/>
                <a:gd name="T55" fmla="*/ 16 h 118"/>
                <a:gd name="T56" fmla="*/ 51 w 52"/>
                <a:gd name="T57" fmla="*/ 14 h 118"/>
                <a:gd name="T58" fmla="*/ 51 w 52"/>
                <a:gd name="T59" fmla="*/ 9 h 118"/>
                <a:gd name="T60" fmla="*/ 52 w 52"/>
                <a:gd name="T61" fmla="*/ 5 h 118"/>
                <a:gd name="T62" fmla="*/ 51 w 52"/>
                <a:gd name="T63" fmla="*/ 1 h 118"/>
                <a:gd name="T64" fmla="*/ 47 w 52"/>
                <a:gd name="T65" fmla="*/ 0 h 118"/>
                <a:gd name="T66" fmla="*/ 43 w 52"/>
                <a:gd name="T67" fmla="*/ 0 h 118"/>
                <a:gd name="T68" fmla="*/ 41 w 52"/>
                <a:gd name="T69" fmla="*/ 1 h 118"/>
                <a:gd name="T70" fmla="*/ 34 w 52"/>
                <a:gd name="T71" fmla="*/ 5 h 118"/>
                <a:gd name="T72" fmla="*/ 32 w 52"/>
                <a:gd name="T73" fmla="*/ 7 h 118"/>
                <a:gd name="T74" fmla="*/ 32 w 52"/>
                <a:gd name="T75" fmla="*/ 7 h 1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118"/>
                <a:gd name="T116" fmla="*/ 52 w 52"/>
                <a:gd name="T117" fmla="*/ 118 h 1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118">
                  <a:moveTo>
                    <a:pt x="32" y="7"/>
                  </a:moveTo>
                  <a:lnTo>
                    <a:pt x="0" y="112"/>
                  </a:lnTo>
                  <a:lnTo>
                    <a:pt x="14" y="118"/>
                  </a:lnTo>
                  <a:lnTo>
                    <a:pt x="14" y="116"/>
                  </a:lnTo>
                  <a:lnTo>
                    <a:pt x="16" y="114"/>
                  </a:lnTo>
                  <a:lnTo>
                    <a:pt x="16" y="110"/>
                  </a:lnTo>
                  <a:lnTo>
                    <a:pt x="18" y="109"/>
                  </a:lnTo>
                  <a:lnTo>
                    <a:pt x="20" y="105"/>
                  </a:lnTo>
                  <a:lnTo>
                    <a:pt x="21" y="101"/>
                  </a:lnTo>
                  <a:lnTo>
                    <a:pt x="21" y="98"/>
                  </a:lnTo>
                  <a:lnTo>
                    <a:pt x="23" y="94"/>
                  </a:lnTo>
                  <a:lnTo>
                    <a:pt x="25" y="89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31" y="76"/>
                  </a:lnTo>
                  <a:lnTo>
                    <a:pt x="32" y="70"/>
                  </a:lnTo>
                  <a:lnTo>
                    <a:pt x="34" y="67"/>
                  </a:lnTo>
                  <a:lnTo>
                    <a:pt x="34" y="61"/>
                  </a:lnTo>
                  <a:lnTo>
                    <a:pt x="36" y="56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1" y="41"/>
                  </a:lnTo>
                  <a:lnTo>
                    <a:pt x="43" y="36"/>
                  </a:lnTo>
                  <a:lnTo>
                    <a:pt x="45" y="32"/>
                  </a:lnTo>
                  <a:lnTo>
                    <a:pt x="47" y="29"/>
                  </a:lnTo>
                  <a:lnTo>
                    <a:pt x="47" y="23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9"/>
                  </a:lnTo>
                  <a:lnTo>
                    <a:pt x="52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4" y="5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5" name="Freeform 46"/>
            <p:cNvSpPr>
              <a:spLocks/>
            </p:cNvSpPr>
            <p:nvPr/>
          </p:nvSpPr>
          <p:spPr bwMode="auto">
            <a:xfrm>
              <a:off x="2594" y="1768"/>
              <a:ext cx="75" cy="234"/>
            </a:xfrm>
            <a:custGeom>
              <a:avLst/>
              <a:gdLst>
                <a:gd name="T0" fmla="*/ 13 w 60"/>
                <a:gd name="T1" fmla="*/ 2 h 225"/>
                <a:gd name="T2" fmla="*/ 11 w 60"/>
                <a:gd name="T3" fmla="*/ 13 h 225"/>
                <a:gd name="T4" fmla="*/ 10 w 60"/>
                <a:gd name="T5" fmla="*/ 24 h 225"/>
                <a:gd name="T6" fmla="*/ 10 w 60"/>
                <a:gd name="T7" fmla="*/ 35 h 225"/>
                <a:gd name="T8" fmla="*/ 10 w 60"/>
                <a:gd name="T9" fmla="*/ 47 h 225"/>
                <a:gd name="T10" fmla="*/ 8 w 60"/>
                <a:gd name="T11" fmla="*/ 58 h 225"/>
                <a:gd name="T12" fmla="*/ 6 w 60"/>
                <a:gd name="T13" fmla="*/ 73 h 225"/>
                <a:gd name="T14" fmla="*/ 6 w 60"/>
                <a:gd name="T15" fmla="*/ 87 h 225"/>
                <a:gd name="T16" fmla="*/ 4 w 60"/>
                <a:gd name="T17" fmla="*/ 104 h 225"/>
                <a:gd name="T18" fmla="*/ 2 w 60"/>
                <a:gd name="T19" fmla="*/ 116 h 225"/>
                <a:gd name="T20" fmla="*/ 2 w 60"/>
                <a:gd name="T21" fmla="*/ 131 h 225"/>
                <a:gd name="T22" fmla="*/ 0 w 60"/>
                <a:gd name="T23" fmla="*/ 145 h 225"/>
                <a:gd name="T24" fmla="*/ 0 w 60"/>
                <a:gd name="T25" fmla="*/ 160 h 225"/>
                <a:gd name="T26" fmla="*/ 0 w 60"/>
                <a:gd name="T27" fmla="*/ 171 h 225"/>
                <a:gd name="T28" fmla="*/ 0 w 60"/>
                <a:gd name="T29" fmla="*/ 184 h 225"/>
                <a:gd name="T30" fmla="*/ 0 w 60"/>
                <a:gd name="T31" fmla="*/ 193 h 225"/>
                <a:gd name="T32" fmla="*/ 0 w 60"/>
                <a:gd name="T33" fmla="*/ 202 h 225"/>
                <a:gd name="T34" fmla="*/ 4 w 60"/>
                <a:gd name="T35" fmla="*/ 213 h 225"/>
                <a:gd name="T36" fmla="*/ 10 w 60"/>
                <a:gd name="T37" fmla="*/ 218 h 225"/>
                <a:gd name="T38" fmla="*/ 20 w 60"/>
                <a:gd name="T39" fmla="*/ 222 h 225"/>
                <a:gd name="T40" fmla="*/ 33 w 60"/>
                <a:gd name="T41" fmla="*/ 225 h 225"/>
                <a:gd name="T42" fmla="*/ 44 w 60"/>
                <a:gd name="T43" fmla="*/ 225 h 225"/>
                <a:gd name="T44" fmla="*/ 55 w 60"/>
                <a:gd name="T45" fmla="*/ 218 h 225"/>
                <a:gd name="T46" fmla="*/ 55 w 60"/>
                <a:gd name="T47" fmla="*/ 209 h 225"/>
                <a:gd name="T48" fmla="*/ 57 w 60"/>
                <a:gd name="T49" fmla="*/ 200 h 225"/>
                <a:gd name="T50" fmla="*/ 57 w 60"/>
                <a:gd name="T51" fmla="*/ 189 h 225"/>
                <a:gd name="T52" fmla="*/ 57 w 60"/>
                <a:gd name="T53" fmla="*/ 178 h 225"/>
                <a:gd name="T54" fmla="*/ 57 w 60"/>
                <a:gd name="T55" fmla="*/ 165 h 225"/>
                <a:gd name="T56" fmla="*/ 57 w 60"/>
                <a:gd name="T57" fmla="*/ 153 h 225"/>
                <a:gd name="T58" fmla="*/ 57 w 60"/>
                <a:gd name="T59" fmla="*/ 138 h 225"/>
                <a:gd name="T60" fmla="*/ 59 w 60"/>
                <a:gd name="T61" fmla="*/ 124 h 225"/>
                <a:gd name="T62" fmla="*/ 59 w 60"/>
                <a:gd name="T63" fmla="*/ 109 h 225"/>
                <a:gd name="T64" fmla="*/ 59 w 60"/>
                <a:gd name="T65" fmla="*/ 95 h 225"/>
                <a:gd name="T66" fmla="*/ 59 w 60"/>
                <a:gd name="T67" fmla="*/ 80 h 225"/>
                <a:gd name="T68" fmla="*/ 59 w 60"/>
                <a:gd name="T69" fmla="*/ 66 h 225"/>
                <a:gd name="T70" fmla="*/ 59 w 60"/>
                <a:gd name="T71" fmla="*/ 51 h 225"/>
                <a:gd name="T72" fmla="*/ 59 w 60"/>
                <a:gd name="T73" fmla="*/ 40 h 225"/>
                <a:gd name="T74" fmla="*/ 60 w 60"/>
                <a:gd name="T75" fmla="*/ 29 h 225"/>
                <a:gd name="T76" fmla="*/ 60 w 60"/>
                <a:gd name="T77" fmla="*/ 20 h 225"/>
                <a:gd name="T78" fmla="*/ 60 w 60"/>
                <a:gd name="T79" fmla="*/ 6 h 225"/>
                <a:gd name="T80" fmla="*/ 46 w 60"/>
                <a:gd name="T81" fmla="*/ 4 h 225"/>
                <a:gd name="T82" fmla="*/ 26 w 60"/>
                <a:gd name="T83" fmla="*/ 0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"/>
                <a:gd name="T127" fmla="*/ 0 h 225"/>
                <a:gd name="T128" fmla="*/ 60 w 60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" h="225"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8" y="58"/>
                  </a:lnTo>
                  <a:lnTo>
                    <a:pt x="8" y="64"/>
                  </a:lnTo>
                  <a:lnTo>
                    <a:pt x="8" y="69"/>
                  </a:lnTo>
                  <a:lnTo>
                    <a:pt x="6" y="73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6" y="87"/>
                  </a:lnTo>
                  <a:lnTo>
                    <a:pt x="4" y="93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13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2" y="127"/>
                  </a:lnTo>
                  <a:lnTo>
                    <a:pt x="2" y="131"/>
                  </a:lnTo>
                  <a:lnTo>
                    <a:pt x="2" y="136"/>
                  </a:lnTo>
                  <a:lnTo>
                    <a:pt x="2" y="142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2" y="207"/>
                  </a:lnTo>
                  <a:lnTo>
                    <a:pt x="2" y="209"/>
                  </a:lnTo>
                  <a:lnTo>
                    <a:pt x="4" y="213"/>
                  </a:lnTo>
                  <a:lnTo>
                    <a:pt x="6" y="214"/>
                  </a:lnTo>
                  <a:lnTo>
                    <a:pt x="8" y="216"/>
                  </a:lnTo>
                  <a:lnTo>
                    <a:pt x="10" y="218"/>
                  </a:lnTo>
                  <a:lnTo>
                    <a:pt x="13" y="220"/>
                  </a:lnTo>
                  <a:lnTo>
                    <a:pt x="17" y="222"/>
                  </a:lnTo>
                  <a:lnTo>
                    <a:pt x="20" y="222"/>
                  </a:lnTo>
                  <a:lnTo>
                    <a:pt x="24" y="223"/>
                  </a:lnTo>
                  <a:lnTo>
                    <a:pt x="30" y="223"/>
                  </a:lnTo>
                  <a:lnTo>
                    <a:pt x="33" y="225"/>
                  </a:lnTo>
                  <a:lnTo>
                    <a:pt x="37" y="225"/>
                  </a:lnTo>
                  <a:lnTo>
                    <a:pt x="40" y="225"/>
                  </a:lnTo>
                  <a:lnTo>
                    <a:pt x="44" y="225"/>
                  </a:lnTo>
                  <a:lnTo>
                    <a:pt x="48" y="223"/>
                  </a:lnTo>
                  <a:lnTo>
                    <a:pt x="51" y="222"/>
                  </a:lnTo>
                  <a:lnTo>
                    <a:pt x="55" y="218"/>
                  </a:lnTo>
                  <a:lnTo>
                    <a:pt x="55" y="216"/>
                  </a:lnTo>
                  <a:lnTo>
                    <a:pt x="55" y="213"/>
                  </a:lnTo>
                  <a:lnTo>
                    <a:pt x="55" y="209"/>
                  </a:lnTo>
                  <a:lnTo>
                    <a:pt x="57" y="205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57" y="196"/>
                  </a:lnTo>
                  <a:lnTo>
                    <a:pt x="57" y="193"/>
                  </a:lnTo>
                  <a:lnTo>
                    <a:pt x="57" y="189"/>
                  </a:lnTo>
                  <a:lnTo>
                    <a:pt x="57" y="185"/>
                  </a:lnTo>
                  <a:lnTo>
                    <a:pt x="57" y="182"/>
                  </a:lnTo>
                  <a:lnTo>
                    <a:pt x="57" y="178"/>
                  </a:lnTo>
                  <a:lnTo>
                    <a:pt x="57" y="174"/>
                  </a:lnTo>
                  <a:lnTo>
                    <a:pt x="57" y="169"/>
                  </a:lnTo>
                  <a:lnTo>
                    <a:pt x="57" y="165"/>
                  </a:lnTo>
                  <a:lnTo>
                    <a:pt x="57" y="162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38"/>
                  </a:lnTo>
                  <a:lnTo>
                    <a:pt x="57" y="133"/>
                  </a:lnTo>
                  <a:lnTo>
                    <a:pt x="57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5"/>
                  </a:lnTo>
                  <a:lnTo>
                    <a:pt x="59" y="109"/>
                  </a:lnTo>
                  <a:lnTo>
                    <a:pt x="59" y="104"/>
                  </a:lnTo>
                  <a:lnTo>
                    <a:pt x="59" y="98"/>
                  </a:lnTo>
                  <a:lnTo>
                    <a:pt x="59" y="95"/>
                  </a:lnTo>
                  <a:lnTo>
                    <a:pt x="59" y="89"/>
                  </a:lnTo>
                  <a:lnTo>
                    <a:pt x="59" y="84"/>
                  </a:lnTo>
                  <a:lnTo>
                    <a:pt x="59" y="80"/>
                  </a:lnTo>
                  <a:lnTo>
                    <a:pt x="59" y="75"/>
                  </a:lnTo>
                  <a:lnTo>
                    <a:pt x="59" y="71"/>
                  </a:lnTo>
                  <a:lnTo>
                    <a:pt x="59" y="66"/>
                  </a:lnTo>
                  <a:lnTo>
                    <a:pt x="59" y="60"/>
                  </a:lnTo>
                  <a:lnTo>
                    <a:pt x="59" y="56"/>
                  </a:lnTo>
                  <a:lnTo>
                    <a:pt x="59" y="51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0"/>
                  </a:lnTo>
                  <a:lnTo>
                    <a:pt x="59" y="36"/>
                  </a:lnTo>
                  <a:lnTo>
                    <a:pt x="60" y="33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0" y="9"/>
                  </a:lnTo>
                  <a:lnTo>
                    <a:pt x="60" y="6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46" y="4"/>
                  </a:lnTo>
                  <a:lnTo>
                    <a:pt x="40" y="204"/>
                  </a:lnTo>
                  <a:lnTo>
                    <a:pt x="19" y="200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6" name="Freeform 47"/>
            <p:cNvSpPr>
              <a:spLocks/>
            </p:cNvSpPr>
            <p:nvPr/>
          </p:nvSpPr>
          <p:spPr bwMode="auto">
            <a:xfrm>
              <a:off x="2610" y="1808"/>
              <a:ext cx="47" cy="49"/>
            </a:xfrm>
            <a:custGeom>
              <a:avLst/>
              <a:gdLst>
                <a:gd name="T0" fmla="*/ 4 w 38"/>
                <a:gd name="T1" fmla="*/ 22 h 49"/>
                <a:gd name="T2" fmla="*/ 36 w 38"/>
                <a:gd name="T3" fmla="*/ 0 h 49"/>
                <a:gd name="T4" fmla="*/ 38 w 38"/>
                <a:gd name="T5" fmla="*/ 18 h 49"/>
                <a:gd name="T6" fmla="*/ 0 w 38"/>
                <a:gd name="T7" fmla="*/ 49 h 49"/>
                <a:gd name="T8" fmla="*/ 4 w 38"/>
                <a:gd name="T9" fmla="*/ 22 h 49"/>
                <a:gd name="T10" fmla="*/ 4 w 38"/>
                <a:gd name="T11" fmla="*/ 2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49"/>
                <a:gd name="T20" fmla="*/ 38 w 38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49">
                  <a:moveTo>
                    <a:pt x="4" y="22"/>
                  </a:moveTo>
                  <a:lnTo>
                    <a:pt x="36" y="0"/>
                  </a:lnTo>
                  <a:lnTo>
                    <a:pt x="38" y="18"/>
                  </a:lnTo>
                  <a:lnTo>
                    <a:pt x="0" y="49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7" name="Freeform 48"/>
            <p:cNvSpPr>
              <a:spLocks/>
            </p:cNvSpPr>
            <p:nvPr/>
          </p:nvSpPr>
          <p:spPr bwMode="auto">
            <a:xfrm>
              <a:off x="2608" y="1864"/>
              <a:ext cx="47" cy="54"/>
            </a:xfrm>
            <a:custGeom>
              <a:avLst/>
              <a:gdLst>
                <a:gd name="T0" fmla="*/ 0 w 38"/>
                <a:gd name="T1" fmla="*/ 27 h 52"/>
                <a:gd name="T2" fmla="*/ 37 w 38"/>
                <a:gd name="T3" fmla="*/ 0 h 52"/>
                <a:gd name="T4" fmla="*/ 38 w 38"/>
                <a:gd name="T5" fmla="*/ 18 h 52"/>
                <a:gd name="T6" fmla="*/ 0 w 38"/>
                <a:gd name="T7" fmla="*/ 52 h 52"/>
                <a:gd name="T8" fmla="*/ 0 w 38"/>
                <a:gd name="T9" fmla="*/ 27 h 52"/>
                <a:gd name="T10" fmla="*/ 0 w 38"/>
                <a:gd name="T11" fmla="*/ 27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52"/>
                <a:gd name="T20" fmla="*/ 38 w 3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52">
                  <a:moveTo>
                    <a:pt x="0" y="27"/>
                  </a:moveTo>
                  <a:lnTo>
                    <a:pt x="37" y="0"/>
                  </a:lnTo>
                  <a:lnTo>
                    <a:pt x="38" y="18"/>
                  </a:lnTo>
                  <a:lnTo>
                    <a:pt x="0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8" name="Freeform 49"/>
            <p:cNvSpPr>
              <a:spLocks/>
            </p:cNvSpPr>
            <p:nvPr/>
          </p:nvSpPr>
          <p:spPr bwMode="auto">
            <a:xfrm>
              <a:off x="2604" y="1928"/>
              <a:ext cx="49" cy="53"/>
            </a:xfrm>
            <a:custGeom>
              <a:avLst/>
              <a:gdLst>
                <a:gd name="T0" fmla="*/ 2 w 40"/>
                <a:gd name="T1" fmla="*/ 28 h 51"/>
                <a:gd name="T2" fmla="*/ 40 w 40"/>
                <a:gd name="T3" fmla="*/ 0 h 51"/>
                <a:gd name="T4" fmla="*/ 40 w 40"/>
                <a:gd name="T5" fmla="*/ 20 h 51"/>
                <a:gd name="T6" fmla="*/ 0 w 40"/>
                <a:gd name="T7" fmla="*/ 51 h 51"/>
                <a:gd name="T8" fmla="*/ 2 w 40"/>
                <a:gd name="T9" fmla="*/ 28 h 51"/>
                <a:gd name="T10" fmla="*/ 2 w 40"/>
                <a:gd name="T11" fmla="*/ 28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51"/>
                <a:gd name="T20" fmla="*/ 40 w 4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51">
                  <a:moveTo>
                    <a:pt x="2" y="28"/>
                  </a:moveTo>
                  <a:lnTo>
                    <a:pt x="40" y="0"/>
                  </a:lnTo>
                  <a:lnTo>
                    <a:pt x="40" y="20"/>
                  </a:lnTo>
                  <a:lnTo>
                    <a:pt x="0" y="51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49" name="Freeform 50"/>
            <p:cNvSpPr>
              <a:spLocks/>
            </p:cNvSpPr>
            <p:nvPr/>
          </p:nvSpPr>
          <p:spPr bwMode="auto">
            <a:xfrm>
              <a:off x="2387" y="2153"/>
              <a:ext cx="432" cy="290"/>
            </a:xfrm>
            <a:custGeom>
              <a:avLst/>
              <a:gdLst>
                <a:gd name="T0" fmla="*/ 4 w 349"/>
                <a:gd name="T1" fmla="*/ 17 h 280"/>
                <a:gd name="T2" fmla="*/ 9 w 349"/>
                <a:gd name="T3" fmla="*/ 35 h 280"/>
                <a:gd name="T4" fmla="*/ 15 w 349"/>
                <a:gd name="T5" fmla="*/ 58 h 280"/>
                <a:gd name="T6" fmla="*/ 22 w 349"/>
                <a:gd name="T7" fmla="*/ 84 h 280"/>
                <a:gd name="T8" fmla="*/ 31 w 349"/>
                <a:gd name="T9" fmla="*/ 113 h 280"/>
                <a:gd name="T10" fmla="*/ 40 w 349"/>
                <a:gd name="T11" fmla="*/ 146 h 280"/>
                <a:gd name="T12" fmla="*/ 49 w 349"/>
                <a:gd name="T13" fmla="*/ 175 h 280"/>
                <a:gd name="T14" fmla="*/ 58 w 349"/>
                <a:gd name="T15" fmla="*/ 204 h 280"/>
                <a:gd name="T16" fmla="*/ 66 w 349"/>
                <a:gd name="T17" fmla="*/ 229 h 280"/>
                <a:gd name="T18" fmla="*/ 73 w 349"/>
                <a:gd name="T19" fmla="*/ 249 h 280"/>
                <a:gd name="T20" fmla="*/ 82 w 349"/>
                <a:gd name="T21" fmla="*/ 271 h 280"/>
                <a:gd name="T22" fmla="*/ 97 w 349"/>
                <a:gd name="T23" fmla="*/ 276 h 280"/>
                <a:gd name="T24" fmla="*/ 118 w 349"/>
                <a:gd name="T25" fmla="*/ 278 h 280"/>
                <a:gd name="T26" fmla="*/ 138 w 349"/>
                <a:gd name="T27" fmla="*/ 280 h 280"/>
                <a:gd name="T28" fmla="*/ 162 w 349"/>
                <a:gd name="T29" fmla="*/ 280 h 280"/>
                <a:gd name="T30" fmla="*/ 187 w 349"/>
                <a:gd name="T31" fmla="*/ 280 h 280"/>
                <a:gd name="T32" fmla="*/ 211 w 349"/>
                <a:gd name="T33" fmla="*/ 280 h 280"/>
                <a:gd name="T34" fmla="*/ 235 w 349"/>
                <a:gd name="T35" fmla="*/ 280 h 280"/>
                <a:gd name="T36" fmla="*/ 256 w 349"/>
                <a:gd name="T37" fmla="*/ 278 h 280"/>
                <a:gd name="T38" fmla="*/ 275 w 349"/>
                <a:gd name="T39" fmla="*/ 276 h 280"/>
                <a:gd name="T40" fmla="*/ 291 w 349"/>
                <a:gd name="T41" fmla="*/ 275 h 280"/>
                <a:gd name="T42" fmla="*/ 305 w 349"/>
                <a:gd name="T43" fmla="*/ 271 h 280"/>
                <a:gd name="T44" fmla="*/ 311 w 349"/>
                <a:gd name="T45" fmla="*/ 251 h 280"/>
                <a:gd name="T46" fmla="*/ 316 w 349"/>
                <a:gd name="T47" fmla="*/ 231 h 280"/>
                <a:gd name="T48" fmla="*/ 320 w 349"/>
                <a:gd name="T49" fmla="*/ 207 h 280"/>
                <a:gd name="T50" fmla="*/ 324 w 349"/>
                <a:gd name="T51" fmla="*/ 180 h 280"/>
                <a:gd name="T52" fmla="*/ 327 w 349"/>
                <a:gd name="T53" fmla="*/ 149 h 280"/>
                <a:gd name="T54" fmla="*/ 333 w 349"/>
                <a:gd name="T55" fmla="*/ 118 h 280"/>
                <a:gd name="T56" fmla="*/ 336 w 349"/>
                <a:gd name="T57" fmla="*/ 88 h 280"/>
                <a:gd name="T58" fmla="*/ 340 w 349"/>
                <a:gd name="T59" fmla="*/ 60 h 280"/>
                <a:gd name="T60" fmla="*/ 344 w 349"/>
                <a:gd name="T61" fmla="*/ 35 h 280"/>
                <a:gd name="T62" fmla="*/ 345 w 349"/>
                <a:gd name="T63" fmla="*/ 17 h 280"/>
                <a:gd name="T64" fmla="*/ 349 w 349"/>
                <a:gd name="T65" fmla="*/ 0 h 280"/>
                <a:gd name="T66" fmla="*/ 331 w 349"/>
                <a:gd name="T67" fmla="*/ 6 h 280"/>
                <a:gd name="T68" fmla="*/ 327 w 349"/>
                <a:gd name="T69" fmla="*/ 22 h 280"/>
                <a:gd name="T70" fmla="*/ 325 w 349"/>
                <a:gd name="T71" fmla="*/ 42 h 280"/>
                <a:gd name="T72" fmla="*/ 322 w 349"/>
                <a:gd name="T73" fmla="*/ 68 h 280"/>
                <a:gd name="T74" fmla="*/ 318 w 349"/>
                <a:gd name="T75" fmla="*/ 95 h 280"/>
                <a:gd name="T76" fmla="*/ 316 w 349"/>
                <a:gd name="T77" fmla="*/ 126 h 280"/>
                <a:gd name="T78" fmla="*/ 311 w 349"/>
                <a:gd name="T79" fmla="*/ 153 h 280"/>
                <a:gd name="T80" fmla="*/ 307 w 349"/>
                <a:gd name="T81" fmla="*/ 180 h 280"/>
                <a:gd name="T82" fmla="*/ 304 w 349"/>
                <a:gd name="T83" fmla="*/ 207 h 280"/>
                <a:gd name="T84" fmla="*/ 300 w 349"/>
                <a:gd name="T85" fmla="*/ 229 h 280"/>
                <a:gd name="T86" fmla="*/ 296 w 349"/>
                <a:gd name="T87" fmla="*/ 245 h 280"/>
                <a:gd name="T88" fmla="*/ 291 w 349"/>
                <a:gd name="T89" fmla="*/ 255 h 280"/>
                <a:gd name="T90" fmla="*/ 269 w 349"/>
                <a:gd name="T91" fmla="*/ 256 h 280"/>
                <a:gd name="T92" fmla="*/ 253 w 349"/>
                <a:gd name="T93" fmla="*/ 256 h 280"/>
                <a:gd name="T94" fmla="*/ 233 w 349"/>
                <a:gd name="T95" fmla="*/ 256 h 280"/>
                <a:gd name="T96" fmla="*/ 211 w 349"/>
                <a:gd name="T97" fmla="*/ 258 h 280"/>
                <a:gd name="T98" fmla="*/ 189 w 349"/>
                <a:gd name="T99" fmla="*/ 258 h 280"/>
                <a:gd name="T100" fmla="*/ 167 w 349"/>
                <a:gd name="T101" fmla="*/ 258 h 280"/>
                <a:gd name="T102" fmla="*/ 146 w 349"/>
                <a:gd name="T103" fmla="*/ 258 h 280"/>
                <a:gd name="T104" fmla="*/ 128 w 349"/>
                <a:gd name="T105" fmla="*/ 258 h 280"/>
                <a:gd name="T106" fmla="*/ 109 w 349"/>
                <a:gd name="T107" fmla="*/ 258 h 280"/>
                <a:gd name="T108" fmla="*/ 98 w 349"/>
                <a:gd name="T109" fmla="*/ 260 h 2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280"/>
                <a:gd name="T167" fmla="*/ 349 w 349"/>
                <a:gd name="T168" fmla="*/ 280 h 2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280">
                  <a:moveTo>
                    <a:pt x="0" y="4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3" y="53"/>
                  </a:lnTo>
                  <a:lnTo>
                    <a:pt x="15" y="58"/>
                  </a:lnTo>
                  <a:lnTo>
                    <a:pt x="17" y="62"/>
                  </a:lnTo>
                  <a:lnTo>
                    <a:pt x="17" y="68"/>
                  </a:lnTo>
                  <a:lnTo>
                    <a:pt x="19" y="73"/>
                  </a:lnTo>
                  <a:lnTo>
                    <a:pt x="20" y="78"/>
                  </a:lnTo>
                  <a:lnTo>
                    <a:pt x="22" y="84"/>
                  </a:lnTo>
                  <a:lnTo>
                    <a:pt x="24" y="89"/>
                  </a:lnTo>
                  <a:lnTo>
                    <a:pt x="26" y="97"/>
                  </a:lnTo>
                  <a:lnTo>
                    <a:pt x="28" y="102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3" y="120"/>
                  </a:lnTo>
                  <a:lnTo>
                    <a:pt x="35" y="126"/>
                  </a:lnTo>
                  <a:lnTo>
                    <a:pt x="37" y="133"/>
                  </a:lnTo>
                  <a:lnTo>
                    <a:pt x="39" y="138"/>
                  </a:lnTo>
                  <a:lnTo>
                    <a:pt x="40" y="146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6" y="162"/>
                  </a:lnTo>
                  <a:lnTo>
                    <a:pt x="48" y="169"/>
                  </a:lnTo>
                  <a:lnTo>
                    <a:pt x="49" y="175"/>
                  </a:lnTo>
                  <a:lnTo>
                    <a:pt x="51" y="180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8"/>
                  </a:lnTo>
                  <a:lnTo>
                    <a:pt x="58" y="204"/>
                  </a:lnTo>
                  <a:lnTo>
                    <a:pt x="58" y="209"/>
                  </a:lnTo>
                  <a:lnTo>
                    <a:pt x="60" y="213"/>
                  </a:lnTo>
                  <a:lnTo>
                    <a:pt x="62" y="218"/>
                  </a:lnTo>
                  <a:lnTo>
                    <a:pt x="64" y="224"/>
                  </a:lnTo>
                  <a:lnTo>
                    <a:pt x="66" y="229"/>
                  </a:lnTo>
                  <a:lnTo>
                    <a:pt x="68" y="233"/>
                  </a:lnTo>
                  <a:lnTo>
                    <a:pt x="69" y="238"/>
                  </a:lnTo>
                  <a:lnTo>
                    <a:pt x="71" y="242"/>
                  </a:lnTo>
                  <a:lnTo>
                    <a:pt x="71" y="245"/>
                  </a:lnTo>
                  <a:lnTo>
                    <a:pt x="73" y="249"/>
                  </a:lnTo>
                  <a:lnTo>
                    <a:pt x="75" y="253"/>
                  </a:lnTo>
                  <a:lnTo>
                    <a:pt x="77" y="256"/>
                  </a:lnTo>
                  <a:lnTo>
                    <a:pt x="78" y="262"/>
                  </a:lnTo>
                  <a:lnTo>
                    <a:pt x="80" y="267"/>
                  </a:lnTo>
                  <a:lnTo>
                    <a:pt x="82" y="271"/>
                  </a:lnTo>
                  <a:lnTo>
                    <a:pt x="84" y="273"/>
                  </a:lnTo>
                  <a:lnTo>
                    <a:pt x="86" y="273"/>
                  </a:lnTo>
                  <a:lnTo>
                    <a:pt x="89" y="275"/>
                  </a:lnTo>
                  <a:lnTo>
                    <a:pt x="91" y="275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9" y="278"/>
                  </a:lnTo>
                  <a:lnTo>
                    <a:pt x="111" y="278"/>
                  </a:lnTo>
                  <a:lnTo>
                    <a:pt x="115" y="278"/>
                  </a:lnTo>
                  <a:lnTo>
                    <a:pt x="118" y="278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1" y="280"/>
                  </a:lnTo>
                  <a:lnTo>
                    <a:pt x="135" y="280"/>
                  </a:lnTo>
                  <a:lnTo>
                    <a:pt x="138" y="280"/>
                  </a:lnTo>
                  <a:lnTo>
                    <a:pt x="144" y="280"/>
                  </a:lnTo>
                  <a:lnTo>
                    <a:pt x="147" y="280"/>
                  </a:lnTo>
                  <a:lnTo>
                    <a:pt x="153" y="280"/>
                  </a:lnTo>
                  <a:lnTo>
                    <a:pt x="158" y="280"/>
                  </a:lnTo>
                  <a:lnTo>
                    <a:pt x="162" y="280"/>
                  </a:lnTo>
                  <a:lnTo>
                    <a:pt x="167" y="280"/>
                  </a:lnTo>
                  <a:lnTo>
                    <a:pt x="171" y="280"/>
                  </a:lnTo>
                  <a:lnTo>
                    <a:pt x="177" y="280"/>
                  </a:lnTo>
                  <a:lnTo>
                    <a:pt x="182" y="280"/>
                  </a:lnTo>
                  <a:lnTo>
                    <a:pt x="187" y="280"/>
                  </a:lnTo>
                  <a:lnTo>
                    <a:pt x="191" y="280"/>
                  </a:lnTo>
                  <a:lnTo>
                    <a:pt x="197" y="280"/>
                  </a:lnTo>
                  <a:lnTo>
                    <a:pt x="202" y="280"/>
                  </a:lnTo>
                  <a:lnTo>
                    <a:pt x="206" y="280"/>
                  </a:lnTo>
                  <a:lnTo>
                    <a:pt x="211" y="280"/>
                  </a:lnTo>
                  <a:lnTo>
                    <a:pt x="216" y="280"/>
                  </a:lnTo>
                  <a:lnTo>
                    <a:pt x="220" y="280"/>
                  </a:lnTo>
                  <a:lnTo>
                    <a:pt x="226" y="280"/>
                  </a:lnTo>
                  <a:lnTo>
                    <a:pt x="229" y="280"/>
                  </a:lnTo>
                  <a:lnTo>
                    <a:pt x="235" y="280"/>
                  </a:lnTo>
                  <a:lnTo>
                    <a:pt x="238" y="278"/>
                  </a:lnTo>
                  <a:lnTo>
                    <a:pt x="244" y="278"/>
                  </a:lnTo>
                  <a:lnTo>
                    <a:pt x="247" y="278"/>
                  </a:lnTo>
                  <a:lnTo>
                    <a:pt x="253" y="278"/>
                  </a:lnTo>
                  <a:lnTo>
                    <a:pt x="256" y="278"/>
                  </a:lnTo>
                  <a:lnTo>
                    <a:pt x="260" y="278"/>
                  </a:lnTo>
                  <a:lnTo>
                    <a:pt x="264" y="278"/>
                  </a:lnTo>
                  <a:lnTo>
                    <a:pt x="269" y="278"/>
                  </a:lnTo>
                  <a:lnTo>
                    <a:pt x="271" y="276"/>
                  </a:lnTo>
                  <a:lnTo>
                    <a:pt x="275" y="276"/>
                  </a:lnTo>
                  <a:lnTo>
                    <a:pt x="278" y="276"/>
                  </a:lnTo>
                  <a:lnTo>
                    <a:pt x="282" y="276"/>
                  </a:lnTo>
                  <a:lnTo>
                    <a:pt x="286" y="275"/>
                  </a:lnTo>
                  <a:lnTo>
                    <a:pt x="287" y="275"/>
                  </a:lnTo>
                  <a:lnTo>
                    <a:pt x="291" y="275"/>
                  </a:lnTo>
                  <a:lnTo>
                    <a:pt x="293" y="275"/>
                  </a:lnTo>
                  <a:lnTo>
                    <a:pt x="296" y="273"/>
                  </a:lnTo>
                  <a:lnTo>
                    <a:pt x="302" y="273"/>
                  </a:lnTo>
                  <a:lnTo>
                    <a:pt x="304" y="271"/>
                  </a:lnTo>
                  <a:lnTo>
                    <a:pt x="305" y="271"/>
                  </a:lnTo>
                  <a:lnTo>
                    <a:pt x="307" y="269"/>
                  </a:lnTo>
                  <a:lnTo>
                    <a:pt x="307" y="265"/>
                  </a:lnTo>
                  <a:lnTo>
                    <a:pt x="309" y="260"/>
                  </a:lnTo>
                  <a:lnTo>
                    <a:pt x="311" y="255"/>
                  </a:lnTo>
                  <a:lnTo>
                    <a:pt x="311" y="251"/>
                  </a:lnTo>
                  <a:lnTo>
                    <a:pt x="313" y="247"/>
                  </a:lnTo>
                  <a:lnTo>
                    <a:pt x="313" y="244"/>
                  </a:lnTo>
                  <a:lnTo>
                    <a:pt x="315" y="240"/>
                  </a:lnTo>
                  <a:lnTo>
                    <a:pt x="315" y="236"/>
                  </a:lnTo>
                  <a:lnTo>
                    <a:pt x="316" y="231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8" y="216"/>
                  </a:lnTo>
                  <a:lnTo>
                    <a:pt x="318" y="211"/>
                  </a:lnTo>
                  <a:lnTo>
                    <a:pt x="320" y="207"/>
                  </a:lnTo>
                  <a:lnTo>
                    <a:pt x="320" y="202"/>
                  </a:lnTo>
                  <a:lnTo>
                    <a:pt x="322" y="196"/>
                  </a:lnTo>
                  <a:lnTo>
                    <a:pt x="322" y="189"/>
                  </a:lnTo>
                  <a:lnTo>
                    <a:pt x="324" y="184"/>
                  </a:lnTo>
                  <a:lnTo>
                    <a:pt x="324" y="180"/>
                  </a:lnTo>
                  <a:lnTo>
                    <a:pt x="325" y="173"/>
                  </a:lnTo>
                  <a:lnTo>
                    <a:pt x="325" y="167"/>
                  </a:lnTo>
                  <a:lnTo>
                    <a:pt x="325" y="160"/>
                  </a:lnTo>
                  <a:lnTo>
                    <a:pt x="327" y="155"/>
                  </a:lnTo>
                  <a:lnTo>
                    <a:pt x="327" y="149"/>
                  </a:lnTo>
                  <a:lnTo>
                    <a:pt x="329" y="142"/>
                  </a:lnTo>
                  <a:lnTo>
                    <a:pt x="331" y="137"/>
                  </a:lnTo>
                  <a:lnTo>
                    <a:pt x="331" y="131"/>
                  </a:lnTo>
                  <a:lnTo>
                    <a:pt x="333" y="124"/>
                  </a:lnTo>
                  <a:lnTo>
                    <a:pt x="333" y="118"/>
                  </a:lnTo>
                  <a:lnTo>
                    <a:pt x="333" y="111"/>
                  </a:lnTo>
                  <a:lnTo>
                    <a:pt x="335" y="106"/>
                  </a:lnTo>
                  <a:lnTo>
                    <a:pt x="335" y="98"/>
                  </a:lnTo>
                  <a:lnTo>
                    <a:pt x="336" y="93"/>
                  </a:lnTo>
                  <a:lnTo>
                    <a:pt x="336" y="88"/>
                  </a:lnTo>
                  <a:lnTo>
                    <a:pt x="338" y="82"/>
                  </a:lnTo>
                  <a:lnTo>
                    <a:pt x="338" y="77"/>
                  </a:lnTo>
                  <a:lnTo>
                    <a:pt x="338" y="69"/>
                  </a:lnTo>
                  <a:lnTo>
                    <a:pt x="340" y="66"/>
                  </a:lnTo>
                  <a:lnTo>
                    <a:pt x="340" y="60"/>
                  </a:lnTo>
                  <a:lnTo>
                    <a:pt x="342" y="55"/>
                  </a:lnTo>
                  <a:lnTo>
                    <a:pt x="342" y="49"/>
                  </a:lnTo>
                  <a:lnTo>
                    <a:pt x="342" y="44"/>
                  </a:lnTo>
                  <a:lnTo>
                    <a:pt x="344" y="40"/>
                  </a:lnTo>
                  <a:lnTo>
                    <a:pt x="344" y="35"/>
                  </a:lnTo>
                  <a:lnTo>
                    <a:pt x="344" y="31"/>
                  </a:lnTo>
                  <a:lnTo>
                    <a:pt x="345" y="28"/>
                  </a:lnTo>
                  <a:lnTo>
                    <a:pt x="345" y="24"/>
                  </a:lnTo>
                  <a:lnTo>
                    <a:pt x="345" y="20"/>
                  </a:lnTo>
                  <a:lnTo>
                    <a:pt x="345" y="17"/>
                  </a:lnTo>
                  <a:lnTo>
                    <a:pt x="347" y="13"/>
                  </a:lnTo>
                  <a:lnTo>
                    <a:pt x="347" y="11"/>
                  </a:lnTo>
                  <a:lnTo>
                    <a:pt x="347" y="6"/>
                  </a:lnTo>
                  <a:lnTo>
                    <a:pt x="349" y="4"/>
                  </a:lnTo>
                  <a:lnTo>
                    <a:pt x="349" y="0"/>
                  </a:lnTo>
                  <a:lnTo>
                    <a:pt x="331" y="0"/>
                  </a:lnTo>
                  <a:lnTo>
                    <a:pt x="331" y="2"/>
                  </a:lnTo>
                  <a:lnTo>
                    <a:pt x="331" y="6"/>
                  </a:lnTo>
                  <a:lnTo>
                    <a:pt x="329" y="11"/>
                  </a:lnTo>
                  <a:lnTo>
                    <a:pt x="329" y="13"/>
                  </a:lnTo>
                  <a:lnTo>
                    <a:pt x="329" y="17"/>
                  </a:lnTo>
                  <a:lnTo>
                    <a:pt x="327" y="19"/>
                  </a:lnTo>
                  <a:lnTo>
                    <a:pt x="327" y="22"/>
                  </a:lnTo>
                  <a:lnTo>
                    <a:pt x="327" y="26"/>
                  </a:lnTo>
                  <a:lnTo>
                    <a:pt x="327" y="29"/>
                  </a:lnTo>
                  <a:lnTo>
                    <a:pt x="325" y="35"/>
                  </a:lnTo>
                  <a:lnTo>
                    <a:pt x="325" y="38"/>
                  </a:lnTo>
                  <a:lnTo>
                    <a:pt x="325" y="42"/>
                  </a:lnTo>
                  <a:lnTo>
                    <a:pt x="325" y="48"/>
                  </a:lnTo>
                  <a:lnTo>
                    <a:pt x="324" y="51"/>
                  </a:lnTo>
                  <a:lnTo>
                    <a:pt x="324" y="57"/>
                  </a:lnTo>
                  <a:lnTo>
                    <a:pt x="322" y="62"/>
                  </a:lnTo>
                  <a:lnTo>
                    <a:pt x="322" y="68"/>
                  </a:lnTo>
                  <a:lnTo>
                    <a:pt x="322" y="73"/>
                  </a:lnTo>
                  <a:lnTo>
                    <a:pt x="322" y="78"/>
                  </a:lnTo>
                  <a:lnTo>
                    <a:pt x="320" y="84"/>
                  </a:lnTo>
                  <a:lnTo>
                    <a:pt x="320" y="89"/>
                  </a:lnTo>
                  <a:lnTo>
                    <a:pt x="318" y="95"/>
                  </a:lnTo>
                  <a:lnTo>
                    <a:pt x="318" y="100"/>
                  </a:lnTo>
                  <a:lnTo>
                    <a:pt x="316" y="107"/>
                  </a:lnTo>
                  <a:lnTo>
                    <a:pt x="316" y="113"/>
                  </a:lnTo>
                  <a:lnTo>
                    <a:pt x="316" y="118"/>
                  </a:lnTo>
                  <a:lnTo>
                    <a:pt x="316" y="126"/>
                  </a:lnTo>
                  <a:lnTo>
                    <a:pt x="315" y="129"/>
                  </a:lnTo>
                  <a:lnTo>
                    <a:pt x="315" y="137"/>
                  </a:lnTo>
                  <a:lnTo>
                    <a:pt x="313" y="142"/>
                  </a:lnTo>
                  <a:lnTo>
                    <a:pt x="313" y="147"/>
                  </a:lnTo>
                  <a:lnTo>
                    <a:pt x="311" y="153"/>
                  </a:lnTo>
                  <a:lnTo>
                    <a:pt x="311" y="160"/>
                  </a:lnTo>
                  <a:lnTo>
                    <a:pt x="309" y="166"/>
                  </a:lnTo>
                  <a:lnTo>
                    <a:pt x="309" y="171"/>
                  </a:lnTo>
                  <a:lnTo>
                    <a:pt x="307" y="176"/>
                  </a:lnTo>
                  <a:lnTo>
                    <a:pt x="307" y="180"/>
                  </a:lnTo>
                  <a:lnTo>
                    <a:pt x="305" y="186"/>
                  </a:lnTo>
                  <a:lnTo>
                    <a:pt x="305" y="191"/>
                  </a:lnTo>
                  <a:lnTo>
                    <a:pt x="304" y="196"/>
                  </a:lnTo>
                  <a:lnTo>
                    <a:pt x="304" y="202"/>
                  </a:lnTo>
                  <a:lnTo>
                    <a:pt x="304" y="207"/>
                  </a:lnTo>
                  <a:lnTo>
                    <a:pt x="304" y="211"/>
                  </a:lnTo>
                  <a:lnTo>
                    <a:pt x="302" y="216"/>
                  </a:lnTo>
                  <a:lnTo>
                    <a:pt x="302" y="220"/>
                  </a:lnTo>
                  <a:lnTo>
                    <a:pt x="300" y="224"/>
                  </a:lnTo>
                  <a:lnTo>
                    <a:pt x="300" y="229"/>
                  </a:lnTo>
                  <a:lnTo>
                    <a:pt x="298" y="231"/>
                  </a:lnTo>
                  <a:lnTo>
                    <a:pt x="298" y="235"/>
                  </a:lnTo>
                  <a:lnTo>
                    <a:pt x="298" y="238"/>
                  </a:lnTo>
                  <a:lnTo>
                    <a:pt x="298" y="242"/>
                  </a:lnTo>
                  <a:lnTo>
                    <a:pt x="296" y="245"/>
                  </a:lnTo>
                  <a:lnTo>
                    <a:pt x="296" y="249"/>
                  </a:lnTo>
                  <a:lnTo>
                    <a:pt x="295" y="253"/>
                  </a:lnTo>
                  <a:lnTo>
                    <a:pt x="295" y="255"/>
                  </a:lnTo>
                  <a:lnTo>
                    <a:pt x="293" y="255"/>
                  </a:lnTo>
                  <a:lnTo>
                    <a:pt x="291" y="255"/>
                  </a:lnTo>
                  <a:lnTo>
                    <a:pt x="287" y="255"/>
                  </a:lnTo>
                  <a:lnTo>
                    <a:pt x="284" y="256"/>
                  </a:lnTo>
                  <a:lnTo>
                    <a:pt x="278" y="256"/>
                  </a:lnTo>
                  <a:lnTo>
                    <a:pt x="273" y="256"/>
                  </a:lnTo>
                  <a:lnTo>
                    <a:pt x="269" y="256"/>
                  </a:lnTo>
                  <a:lnTo>
                    <a:pt x="266" y="256"/>
                  </a:lnTo>
                  <a:lnTo>
                    <a:pt x="264" y="256"/>
                  </a:lnTo>
                  <a:lnTo>
                    <a:pt x="260" y="256"/>
                  </a:lnTo>
                  <a:lnTo>
                    <a:pt x="256" y="256"/>
                  </a:lnTo>
                  <a:lnTo>
                    <a:pt x="253" y="256"/>
                  </a:lnTo>
                  <a:lnTo>
                    <a:pt x="247" y="256"/>
                  </a:lnTo>
                  <a:lnTo>
                    <a:pt x="246" y="256"/>
                  </a:lnTo>
                  <a:lnTo>
                    <a:pt x="240" y="256"/>
                  </a:lnTo>
                  <a:lnTo>
                    <a:pt x="236" y="256"/>
                  </a:lnTo>
                  <a:lnTo>
                    <a:pt x="233" y="256"/>
                  </a:lnTo>
                  <a:lnTo>
                    <a:pt x="227" y="258"/>
                  </a:lnTo>
                  <a:lnTo>
                    <a:pt x="224" y="258"/>
                  </a:lnTo>
                  <a:lnTo>
                    <a:pt x="220" y="258"/>
                  </a:lnTo>
                  <a:lnTo>
                    <a:pt x="215" y="258"/>
                  </a:lnTo>
                  <a:lnTo>
                    <a:pt x="211" y="258"/>
                  </a:lnTo>
                  <a:lnTo>
                    <a:pt x="207" y="258"/>
                  </a:lnTo>
                  <a:lnTo>
                    <a:pt x="202" y="258"/>
                  </a:lnTo>
                  <a:lnTo>
                    <a:pt x="198" y="258"/>
                  </a:lnTo>
                  <a:lnTo>
                    <a:pt x="193" y="258"/>
                  </a:lnTo>
                  <a:lnTo>
                    <a:pt x="189" y="258"/>
                  </a:lnTo>
                  <a:lnTo>
                    <a:pt x="184" y="258"/>
                  </a:lnTo>
                  <a:lnTo>
                    <a:pt x="178" y="258"/>
                  </a:lnTo>
                  <a:lnTo>
                    <a:pt x="175" y="258"/>
                  </a:lnTo>
                  <a:lnTo>
                    <a:pt x="171" y="258"/>
                  </a:lnTo>
                  <a:lnTo>
                    <a:pt x="167" y="258"/>
                  </a:lnTo>
                  <a:lnTo>
                    <a:pt x="162" y="258"/>
                  </a:lnTo>
                  <a:lnTo>
                    <a:pt x="158" y="258"/>
                  </a:lnTo>
                  <a:lnTo>
                    <a:pt x="153" y="258"/>
                  </a:lnTo>
                  <a:lnTo>
                    <a:pt x="149" y="258"/>
                  </a:lnTo>
                  <a:lnTo>
                    <a:pt x="146" y="258"/>
                  </a:lnTo>
                  <a:lnTo>
                    <a:pt x="142" y="258"/>
                  </a:lnTo>
                  <a:lnTo>
                    <a:pt x="138" y="258"/>
                  </a:lnTo>
                  <a:lnTo>
                    <a:pt x="135" y="258"/>
                  </a:lnTo>
                  <a:lnTo>
                    <a:pt x="131" y="258"/>
                  </a:lnTo>
                  <a:lnTo>
                    <a:pt x="128" y="258"/>
                  </a:lnTo>
                  <a:lnTo>
                    <a:pt x="124" y="258"/>
                  </a:lnTo>
                  <a:lnTo>
                    <a:pt x="120" y="258"/>
                  </a:lnTo>
                  <a:lnTo>
                    <a:pt x="118" y="258"/>
                  </a:lnTo>
                  <a:lnTo>
                    <a:pt x="115" y="258"/>
                  </a:lnTo>
                  <a:lnTo>
                    <a:pt x="109" y="258"/>
                  </a:lnTo>
                  <a:lnTo>
                    <a:pt x="106" y="258"/>
                  </a:lnTo>
                  <a:lnTo>
                    <a:pt x="102" y="258"/>
                  </a:lnTo>
                  <a:lnTo>
                    <a:pt x="100" y="258"/>
                  </a:lnTo>
                  <a:lnTo>
                    <a:pt x="98" y="258"/>
                  </a:lnTo>
                  <a:lnTo>
                    <a:pt x="98" y="260"/>
                  </a:lnTo>
                  <a:lnTo>
                    <a:pt x="2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0" name="Freeform 51"/>
            <p:cNvSpPr>
              <a:spLocks/>
            </p:cNvSpPr>
            <p:nvPr/>
          </p:nvSpPr>
          <p:spPr bwMode="auto">
            <a:xfrm>
              <a:off x="2395" y="2151"/>
              <a:ext cx="424" cy="26"/>
            </a:xfrm>
            <a:custGeom>
              <a:avLst/>
              <a:gdLst>
                <a:gd name="T0" fmla="*/ 3 w 343"/>
                <a:gd name="T1" fmla="*/ 3 h 25"/>
                <a:gd name="T2" fmla="*/ 11 w 343"/>
                <a:gd name="T3" fmla="*/ 3 h 25"/>
                <a:gd name="T4" fmla="*/ 22 w 343"/>
                <a:gd name="T5" fmla="*/ 3 h 25"/>
                <a:gd name="T6" fmla="*/ 36 w 343"/>
                <a:gd name="T7" fmla="*/ 2 h 25"/>
                <a:gd name="T8" fmla="*/ 52 w 343"/>
                <a:gd name="T9" fmla="*/ 2 h 25"/>
                <a:gd name="T10" fmla="*/ 72 w 343"/>
                <a:gd name="T11" fmla="*/ 2 h 25"/>
                <a:gd name="T12" fmla="*/ 92 w 343"/>
                <a:gd name="T13" fmla="*/ 2 h 25"/>
                <a:gd name="T14" fmla="*/ 116 w 343"/>
                <a:gd name="T15" fmla="*/ 0 h 25"/>
                <a:gd name="T16" fmla="*/ 140 w 343"/>
                <a:gd name="T17" fmla="*/ 0 h 25"/>
                <a:gd name="T18" fmla="*/ 163 w 343"/>
                <a:gd name="T19" fmla="*/ 0 h 25"/>
                <a:gd name="T20" fmla="*/ 187 w 343"/>
                <a:gd name="T21" fmla="*/ 0 h 25"/>
                <a:gd name="T22" fmla="*/ 210 w 343"/>
                <a:gd name="T23" fmla="*/ 0 h 25"/>
                <a:gd name="T24" fmla="*/ 234 w 343"/>
                <a:gd name="T25" fmla="*/ 0 h 25"/>
                <a:gd name="T26" fmla="*/ 256 w 343"/>
                <a:gd name="T27" fmla="*/ 0 h 25"/>
                <a:gd name="T28" fmla="*/ 278 w 343"/>
                <a:gd name="T29" fmla="*/ 0 h 25"/>
                <a:gd name="T30" fmla="*/ 296 w 343"/>
                <a:gd name="T31" fmla="*/ 0 h 25"/>
                <a:gd name="T32" fmla="*/ 312 w 343"/>
                <a:gd name="T33" fmla="*/ 0 h 25"/>
                <a:gd name="T34" fmla="*/ 325 w 343"/>
                <a:gd name="T35" fmla="*/ 0 h 25"/>
                <a:gd name="T36" fmla="*/ 334 w 343"/>
                <a:gd name="T37" fmla="*/ 0 h 25"/>
                <a:gd name="T38" fmla="*/ 341 w 343"/>
                <a:gd name="T39" fmla="*/ 2 h 25"/>
                <a:gd name="T40" fmla="*/ 341 w 343"/>
                <a:gd name="T41" fmla="*/ 9 h 25"/>
                <a:gd name="T42" fmla="*/ 338 w 343"/>
                <a:gd name="T43" fmla="*/ 18 h 25"/>
                <a:gd name="T44" fmla="*/ 338 w 343"/>
                <a:gd name="T45" fmla="*/ 23 h 25"/>
                <a:gd name="T46" fmla="*/ 332 w 343"/>
                <a:gd name="T47" fmla="*/ 22 h 25"/>
                <a:gd name="T48" fmla="*/ 321 w 343"/>
                <a:gd name="T49" fmla="*/ 22 h 25"/>
                <a:gd name="T50" fmla="*/ 309 w 343"/>
                <a:gd name="T51" fmla="*/ 22 h 25"/>
                <a:gd name="T52" fmla="*/ 299 w 343"/>
                <a:gd name="T53" fmla="*/ 22 h 25"/>
                <a:gd name="T54" fmla="*/ 289 w 343"/>
                <a:gd name="T55" fmla="*/ 22 h 25"/>
                <a:gd name="T56" fmla="*/ 278 w 343"/>
                <a:gd name="T57" fmla="*/ 20 h 25"/>
                <a:gd name="T58" fmla="*/ 267 w 343"/>
                <a:gd name="T59" fmla="*/ 20 h 25"/>
                <a:gd name="T60" fmla="*/ 256 w 343"/>
                <a:gd name="T61" fmla="*/ 20 h 25"/>
                <a:gd name="T62" fmla="*/ 243 w 343"/>
                <a:gd name="T63" fmla="*/ 18 h 25"/>
                <a:gd name="T64" fmla="*/ 230 w 343"/>
                <a:gd name="T65" fmla="*/ 18 h 25"/>
                <a:gd name="T66" fmla="*/ 221 w 343"/>
                <a:gd name="T67" fmla="*/ 18 h 25"/>
                <a:gd name="T68" fmla="*/ 210 w 343"/>
                <a:gd name="T69" fmla="*/ 18 h 25"/>
                <a:gd name="T70" fmla="*/ 201 w 343"/>
                <a:gd name="T71" fmla="*/ 18 h 25"/>
                <a:gd name="T72" fmla="*/ 191 w 343"/>
                <a:gd name="T73" fmla="*/ 18 h 25"/>
                <a:gd name="T74" fmla="*/ 181 w 343"/>
                <a:gd name="T75" fmla="*/ 18 h 25"/>
                <a:gd name="T76" fmla="*/ 171 w 343"/>
                <a:gd name="T77" fmla="*/ 18 h 25"/>
                <a:gd name="T78" fmla="*/ 165 w 343"/>
                <a:gd name="T79" fmla="*/ 18 h 25"/>
                <a:gd name="T80" fmla="*/ 158 w 343"/>
                <a:gd name="T81" fmla="*/ 18 h 25"/>
                <a:gd name="T82" fmla="*/ 143 w 343"/>
                <a:gd name="T83" fmla="*/ 20 h 25"/>
                <a:gd name="T84" fmla="*/ 131 w 343"/>
                <a:gd name="T85" fmla="*/ 20 h 25"/>
                <a:gd name="T86" fmla="*/ 122 w 343"/>
                <a:gd name="T87" fmla="*/ 20 h 25"/>
                <a:gd name="T88" fmla="*/ 111 w 343"/>
                <a:gd name="T89" fmla="*/ 22 h 25"/>
                <a:gd name="T90" fmla="*/ 100 w 343"/>
                <a:gd name="T91" fmla="*/ 22 h 25"/>
                <a:gd name="T92" fmla="*/ 89 w 343"/>
                <a:gd name="T93" fmla="*/ 22 h 25"/>
                <a:gd name="T94" fmla="*/ 78 w 343"/>
                <a:gd name="T95" fmla="*/ 22 h 25"/>
                <a:gd name="T96" fmla="*/ 67 w 343"/>
                <a:gd name="T97" fmla="*/ 22 h 25"/>
                <a:gd name="T98" fmla="*/ 56 w 343"/>
                <a:gd name="T99" fmla="*/ 23 h 25"/>
                <a:gd name="T100" fmla="*/ 45 w 343"/>
                <a:gd name="T101" fmla="*/ 23 h 25"/>
                <a:gd name="T102" fmla="*/ 36 w 343"/>
                <a:gd name="T103" fmla="*/ 23 h 25"/>
                <a:gd name="T104" fmla="*/ 29 w 343"/>
                <a:gd name="T105" fmla="*/ 25 h 25"/>
                <a:gd name="T106" fmla="*/ 14 w 343"/>
                <a:gd name="T107" fmla="*/ 25 h 25"/>
                <a:gd name="T108" fmla="*/ 5 w 343"/>
                <a:gd name="T109" fmla="*/ 25 h 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3"/>
                <a:gd name="T166" fmla="*/ 0 h 25"/>
                <a:gd name="T167" fmla="*/ 343 w 343"/>
                <a:gd name="T168" fmla="*/ 25 h 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3" h="25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72" y="2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92" y="2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1" y="5"/>
                  </a:lnTo>
                  <a:lnTo>
                    <a:pt x="341" y="9"/>
                  </a:lnTo>
                  <a:lnTo>
                    <a:pt x="339" y="12"/>
                  </a:lnTo>
                  <a:lnTo>
                    <a:pt x="339" y="14"/>
                  </a:lnTo>
                  <a:lnTo>
                    <a:pt x="338" y="18"/>
                  </a:lnTo>
                  <a:lnTo>
                    <a:pt x="338" y="22"/>
                  </a:lnTo>
                  <a:lnTo>
                    <a:pt x="338" y="23"/>
                  </a:lnTo>
                  <a:lnTo>
                    <a:pt x="336" y="22"/>
                  </a:lnTo>
                  <a:lnTo>
                    <a:pt x="334" y="22"/>
                  </a:lnTo>
                  <a:lnTo>
                    <a:pt x="332" y="22"/>
                  </a:lnTo>
                  <a:lnTo>
                    <a:pt x="330" y="22"/>
                  </a:lnTo>
                  <a:lnTo>
                    <a:pt x="325" y="22"/>
                  </a:lnTo>
                  <a:lnTo>
                    <a:pt x="321" y="22"/>
                  </a:lnTo>
                  <a:lnTo>
                    <a:pt x="316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5" y="22"/>
                  </a:lnTo>
                  <a:lnTo>
                    <a:pt x="301" y="22"/>
                  </a:lnTo>
                  <a:lnTo>
                    <a:pt x="299" y="22"/>
                  </a:lnTo>
                  <a:lnTo>
                    <a:pt x="296" y="22"/>
                  </a:lnTo>
                  <a:lnTo>
                    <a:pt x="292" y="22"/>
                  </a:lnTo>
                  <a:lnTo>
                    <a:pt x="289" y="22"/>
                  </a:lnTo>
                  <a:lnTo>
                    <a:pt x="285" y="22"/>
                  </a:lnTo>
                  <a:lnTo>
                    <a:pt x="281" y="20"/>
                  </a:lnTo>
                  <a:lnTo>
                    <a:pt x="278" y="20"/>
                  </a:lnTo>
                  <a:lnTo>
                    <a:pt x="274" y="20"/>
                  </a:lnTo>
                  <a:lnTo>
                    <a:pt x="270" y="20"/>
                  </a:lnTo>
                  <a:lnTo>
                    <a:pt x="267" y="20"/>
                  </a:lnTo>
                  <a:lnTo>
                    <a:pt x="263" y="20"/>
                  </a:lnTo>
                  <a:lnTo>
                    <a:pt x="260" y="20"/>
                  </a:lnTo>
                  <a:lnTo>
                    <a:pt x="256" y="20"/>
                  </a:lnTo>
                  <a:lnTo>
                    <a:pt x="250" y="20"/>
                  </a:lnTo>
                  <a:lnTo>
                    <a:pt x="247" y="20"/>
                  </a:lnTo>
                  <a:lnTo>
                    <a:pt x="243" y="18"/>
                  </a:lnTo>
                  <a:lnTo>
                    <a:pt x="240" y="18"/>
                  </a:lnTo>
                  <a:lnTo>
                    <a:pt x="236" y="18"/>
                  </a:lnTo>
                  <a:lnTo>
                    <a:pt x="230" y="18"/>
                  </a:lnTo>
                  <a:lnTo>
                    <a:pt x="229" y="18"/>
                  </a:lnTo>
                  <a:lnTo>
                    <a:pt x="225" y="18"/>
                  </a:lnTo>
                  <a:lnTo>
                    <a:pt x="221" y="18"/>
                  </a:lnTo>
                  <a:lnTo>
                    <a:pt x="218" y="18"/>
                  </a:lnTo>
                  <a:lnTo>
                    <a:pt x="214" y="18"/>
                  </a:lnTo>
                  <a:lnTo>
                    <a:pt x="210" y="18"/>
                  </a:lnTo>
                  <a:lnTo>
                    <a:pt x="207" y="18"/>
                  </a:lnTo>
                  <a:lnTo>
                    <a:pt x="203" y="18"/>
                  </a:lnTo>
                  <a:lnTo>
                    <a:pt x="201" y="18"/>
                  </a:lnTo>
                  <a:lnTo>
                    <a:pt x="198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89" y="18"/>
                  </a:lnTo>
                  <a:lnTo>
                    <a:pt x="185" y="18"/>
                  </a:lnTo>
                  <a:lnTo>
                    <a:pt x="181" y="18"/>
                  </a:lnTo>
                  <a:lnTo>
                    <a:pt x="178" y="18"/>
                  </a:lnTo>
                  <a:lnTo>
                    <a:pt x="172" y="18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3" y="18"/>
                  </a:lnTo>
                  <a:lnTo>
                    <a:pt x="161" y="18"/>
                  </a:lnTo>
                  <a:lnTo>
                    <a:pt x="158" y="18"/>
                  </a:lnTo>
                  <a:lnTo>
                    <a:pt x="152" y="18"/>
                  </a:lnTo>
                  <a:lnTo>
                    <a:pt x="149" y="18"/>
                  </a:lnTo>
                  <a:lnTo>
                    <a:pt x="143" y="20"/>
                  </a:lnTo>
                  <a:lnTo>
                    <a:pt x="138" y="20"/>
                  </a:lnTo>
                  <a:lnTo>
                    <a:pt x="134" y="20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20"/>
                  </a:lnTo>
                  <a:lnTo>
                    <a:pt x="122" y="20"/>
                  </a:lnTo>
                  <a:lnTo>
                    <a:pt x="118" y="20"/>
                  </a:lnTo>
                  <a:lnTo>
                    <a:pt x="114" y="20"/>
                  </a:lnTo>
                  <a:lnTo>
                    <a:pt x="111" y="22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89" y="22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2"/>
                  </a:lnTo>
                  <a:lnTo>
                    <a:pt x="63" y="22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9" y="25"/>
                  </a:lnTo>
                  <a:lnTo>
                    <a:pt x="23" y="25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1" name="Freeform 52"/>
            <p:cNvSpPr>
              <a:spLocks/>
            </p:cNvSpPr>
            <p:nvPr/>
          </p:nvSpPr>
          <p:spPr bwMode="auto">
            <a:xfrm>
              <a:off x="2387" y="1966"/>
              <a:ext cx="217" cy="195"/>
            </a:xfrm>
            <a:custGeom>
              <a:avLst/>
              <a:gdLst>
                <a:gd name="T0" fmla="*/ 22 w 175"/>
                <a:gd name="T1" fmla="*/ 187 h 189"/>
                <a:gd name="T2" fmla="*/ 22 w 175"/>
                <a:gd name="T3" fmla="*/ 180 h 189"/>
                <a:gd name="T4" fmla="*/ 20 w 175"/>
                <a:gd name="T5" fmla="*/ 170 h 189"/>
                <a:gd name="T6" fmla="*/ 20 w 175"/>
                <a:gd name="T7" fmla="*/ 163 h 189"/>
                <a:gd name="T8" fmla="*/ 20 w 175"/>
                <a:gd name="T9" fmla="*/ 156 h 189"/>
                <a:gd name="T10" fmla="*/ 20 w 175"/>
                <a:gd name="T11" fmla="*/ 147 h 189"/>
                <a:gd name="T12" fmla="*/ 22 w 175"/>
                <a:gd name="T13" fmla="*/ 138 h 189"/>
                <a:gd name="T14" fmla="*/ 24 w 175"/>
                <a:gd name="T15" fmla="*/ 127 h 189"/>
                <a:gd name="T16" fmla="*/ 28 w 175"/>
                <a:gd name="T17" fmla="*/ 118 h 189"/>
                <a:gd name="T18" fmla="*/ 31 w 175"/>
                <a:gd name="T19" fmla="*/ 107 h 189"/>
                <a:gd name="T20" fmla="*/ 37 w 175"/>
                <a:gd name="T21" fmla="*/ 96 h 189"/>
                <a:gd name="T22" fmla="*/ 44 w 175"/>
                <a:gd name="T23" fmla="*/ 85 h 189"/>
                <a:gd name="T24" fmla="*/ 53 w 175"/>
                <a:gd name="T25" fmla="*/ 76 h 189"/>
                <a:gd name="T26" fmla="*/ 64 w 175"/>
                <a:gd name="T27" fmla="*/ 67 h 189"/>
                <a:gd name="T28" fmla="*/ 75 w 175"/>
                <a:gd name="T29" fmla="*/ 58 h 189"/>
                <a:gd name="T30" fmla="*/ 86 w 175"/>
                <a:gd name="T31" fmla="*/ 51 h 189"/>
                <a:gd name="T32" fmla="*/ 97 w 175"/>
                <a:gd name="T33" fmla="*/ 43 h 189"/>
                <a:gd name="T34" fmla="*/ 108 w 175"/>
                <a:gd name="T35" fmla="*/ 38 h 189"/>
                <a:gd name="T36" fmla="*/ 117 w 175"/>
                <a:gd name="T37" fmla="*/ 32 h 189"/>
                <a:gd name="T38" fmla="*/ 126 w 175"/>
                <a:gd name="T39" fmla="*/ 29 h 189"/>
                <a:gd name="T40" fmla="*/ 135 w 175"/>
                <a:gd name="T41" fmla="*/ 25 h 189"/>
                <a:gd name="T42" fmla="*/ 142 w 175"/>
                <a:gd name="T43" fmla="*/ 23 h 189"/>
                <a:gd name="T44" fmla="*/ 147 w 175"/>
                <a:gd name="T45" fmla="*/ 20 h 189"/>
                <a:gd name="T46" fmla="*/ 155 w 175"/>
                <a:gd name="T47" fmla="*/ 18 h 189"/>
                <a:gd name="T48" fmla="*/ 162 w 175"/>
                <a:gd name="T49" fmla="*/ 18 h 189"/>
                <a:gd name="T50" fmla="*/ 169 w 175"/>
                <a:gd name="T51" fmla="*/ 18 h 189"/>
                <a:gd name="T52" fmla="*/ 173 w 175"/>
                <a:gd name="T53" fmla="*/ 18 h 189"/>
                <a:gd name="T54" fmla="*/ 173 w 175"/>
                <a:gd name="T55" fmla="*/ 0 h 189"/>
                <a:gd name="T56" fmla="*/ 169 w 175"/>
                <a:gd name="T57" fmla="*/ 0 h 189"/>
                <a:gd name="T58" fmla="*/ 160 w 175"/>
                <a:gd name="T59" fmla="*/ 0 h 189"/>
                <a:gd name="T60" fmla="*/ 155 w 175"/>
                <a:gd name="T61" fmla="*/ 2 h 189"/>
                <a:gd name="T62" fmla="*/ 147 w 175"/>
                <a:gd name="T63" fmla="*/ 3 h 189"/>
                <a:gd name="T64" fmla="*/ 140 w 175"/>
                <a:gd name="T65" fmla="*/ 5 h 189"/>
                <a:gd name="T66" fmla="*/ 133 w 175"/>
                <a:gd name="T67" fmla="*/ 7 h 189"/>
                <a:gd name="T68" fmla="*/ 122 w 175"/>
                <a:gd name="T69" fmla="*/ 9 h 189"/>
                <a:gd name="T70" fmla="*/ 113 w 175"/>
                <a:gd name="T71" fmla="*/ 14 h 189"/>
                <a:gd name="T72" fmla="*/ 102 w 175"/>
                <a:gd name="T73" fmla="*/ 18 h 189"/>
                <a:gd name="T74" fmla="*/ 93 w 175"/>
                <a:gd name="T75" fmla="*/ 23 h 189"/>
                <a:gd name="T76" fmla="*/ 80 w 175"/>
                <a:gd name="T77" fmla="*/ 29 h 189"/>
                <a:gd name="T78" fmla="*/ 69 w 175"/>
                <a:gd name="T79" fmla="*/ 36 h 189"/>
                <a:gd name="T80" fmla="*/ 58 w 175"/>
                <a:gd name="T81" fmla="*/ 45 h 189"/>
                <a:gd name="T82" fmla="*/ 48 w 175"/>
                <a:gd name="T83" fmla="*/ 54 h 189"/>
                <a:gd name="T84" fmla="*/ 37 w 175"/>
                <a:gd name="T85" fmla="*/ 63 h 189"/>
                <a:gd name="T86" fmla="*/ 28 w 175"/>
                <a:gd name="T87" fmla="*/ 74 h 189"/>
                <a:gd name="T88" fmla="*/ 20 w 175"/>
                <a:gd name="T89" fmla="*/ 85 h 189"/>
                <a:gd name="T90" fmla="*/ 15 w 175"/>
                <a:gd name="T91" fmla="*/ 96 h 189"/>
                <a:gd name="T92" fmla="*/ 9 w 175"/>
                <a:gd name="T93" fmla="*/ 107 h 189"/>
                <a:gd name="T94" fmla="*/ 6 w 175"/>
                <a:gd name="T95" fmla="*/ 120 h 189"/>
                <a:gd name="T96" fmla="*/ 2 w 175"/>
                <a:gd name="T97" fmla="*/ 129 h 189"/>
                <a:gd name="T98" fmla="*/ 2 w 175"/>
                <a:gd name="T99" fmla="*/ 140 h 189"/>
                <a:gd name="T100" fmla="*/ 0 w 175"/>
                <a:gd name="T101" fmla="*/ 151 h 189"/>
                <a:gd name="T102" fmla="*/ 0 w 175"/>
                <a:gd name="T103" fmla="*/ 160 h 189"/>
                <a:gd name="T104" fmla="*/ 0 w 175"/>
                <a:gd name="T105" fmla="*/ 167 h 189"/>
                <a:gd name="T106" fmla="*/ 0 w 175"/>
                <a:gd name="T107" fmla="*/ 174 h 189"/>
                <a:gd name="T108" fmla="*/ 2 w 175"/>
                <a:gd name="T109" fmla="*/ 183 h 189"/>
                <a:gd name="T110" fmla="*/ 2 w 175"/>
                <a:gd name="T111" fmla="*/ 189 h 189"/>
                <a:gd name="T112" fmla="*/ 24 w 175"/>
                <a:gd name="T113" fmla="*/ 189 h 1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5"/>
                <a:gd name="T172" fmla="*/ 0 h 189"/>
                <a:gd name="T173" fmla="*/ 175 w 175"/>
                <a:gd name="T174" fmla="*/ 189 h 1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5" h="189">
                  <a:moveTo>
                    <a:pt x="24" y="189"/>
                  </a:moveTo>
                  <a:lnTo>
                    <a:pt x="22" y="187"/>
                  </a:lnTo>
                  <a:lnTo>
                    <a:pt x="22" y="183"/>
                  </a:lnTo>
                  <a:lnTo>
                    <a:pt x="22" y="180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20" y="167"/>
                  </a:lnTo>
                  <a:lnTo>
                    <a:pt x="20" y="163"/>
                  </a:lnTo>
                  <a:lnTo>
                    <a:pt x="20" y="160"/>
                  </a:lnTo>
                  <a:lnTo>
                    <a:pt x="20" y="156"/>
                  </a:lnTo>
                  <a:lnTo>
                    <a:pt x="20" y="151"/>
                  </a:lnTo>
                  <a:lnTo>
                    <a:pt x="20" y="147"/>
                  </a:lnTo>
                  <a:lnTo>
                    <a:pt x="22" y="141"/>
                  </a:lnTo>
                  <a:lnTo>
                    <a:pt x="22" y="138"/>
                  </a:lnTo>
                  <a:lnTo>
                    <a:pt x="24" y="132"/>
                  </a:lnTo>
                  <a:lnTo>
                    <a:pt x="24" y="127"/>
                  </a:lnTo>
                  <a:lnTo>
                    <a:pt x="26" y="121"/>
                  </a:lnTo>
                  <a:lnTo>
                    <a:pt x="28" y="118"/>
                  </a:lnTo>
                  <a:lnTo>
                    <a:pt x="29" y="112"/>
                  </a:lnTo>
                  <a:lnTo>
                    <a:pt x="31" y="107"/>
                  </a:lnTo>
                  <a:lnTo>
                    <a:pt x="35" y="101"/>
                  </a:lnTo>
                  <a:lnTo>
                    <a:pt x="37" y="96"/>
                  </a:lnTo>
                  <a:lnTo>
                    <a:pt x="40" y="91"/>
                  </a:lnTo>
                  <a:lnTo>
                    <a:pt x="44" y="85"/>
                  </a:lnTo>
                  <a:lnTo>
                    <a:pt x="49" y="82"/>
                  </a:lnTo>
                  <a:lnTo>
                    <a:pt x="53" y="76"/>
                  </a:lnTo>
                  <a:lnTo>
                    <a:pt x="58" y="71"/>
                  </a:lnTo>
                  <a:lnTo>
                    <a:pt x="64" y="67"/>
                  </a:lnTo>
                  <a:lnTo>
                    <a:pt x="69" y="63"/>
                  </a:lnTo>
                  <a:lnTo>
                    <a:pt x="75" y="58"/>
                  </a:lnTo>
                  <a:lnTo>
                    <a:pt x="80" y="54"/>
                  </a:lnTo>
                  <a:lnTo>
                    <a:pt x="86" y="51"/>
                  </a:lnTo>
                  <a:lnTo>
                    <a:pt x="91" y="47"/>
                  </a:lnTo>
                  <a:lnTo>
                    <a:pt x="97" y="43"/>
                  </a:lnTo>
                  <a:lnTo>
                    <a:pt x="102" y="40"/>
                  </a:lnTo>
                  <a:lnTo>
                    <a:pt x="108" y="38"/>
                  </a:lnTo>
                  <a:lnTo>
                    <a:pt x="113" y="36"/>
                  </a:lnTo>
                  <a:lnTo>
                    <a:pt x="117" y="32"/>
                  </a:lnTo>
                  <a:lnTo>
                    <a:pt x="122" y="31"/>
                  </a:lnTo>
                  <a:lnTo>
                    <a:pt x="126" y="29"/>
                  </a:lnTo>
                  <a:lnTo>
                    <a:pt x="129" y="27"/>
                  </a:lnTo>
                  <a:lnTo>
                    <a:pt x="135" y="25"/>
                  </a:lnTo>
                  <a:lnTo>
                    <a:pt x="138" y="23"/>
                  </a:lnTo>
                  <a:lnTo>
                    <a:pt x="142" y="23"/>
                  </a:lnTo>
                  <a:lnTo>
                    <a:pt x="146" y="22"/>
                  </a:lnTo>
                  <a:lnTo>
                    <a:pt x="147" y="20"/>
                  </a:lnTo>
                  <a:lnTo>
                    <a:pt x="151" y="20"/>
                  </a:lnTo>
                  <a:lnTo>
                    <a:pt x="155" y="18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7" y="18"/>
                  </a:lnTo>
                  <a:lnTo>
                    <a:pt x="169" y="18"/>
                  </a:lnTo>
                  <a:lnTo>
                    <a:pt x="171" y="18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1" y="2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0" y="5"/>
                  </a:lnTo>
                  <a:lnTo>
                    <a:pt x="137" y="5"/>
                  </a:lnTo>
                  <a:lnTo>
                    <a:pt x="133" y="7"/>
                  </a:lnTo>
                  <a:lnTo>
                    <a:pt x="128" y="9"/>
                  </a:lnTo>
                  <a:lnTo>
                    <a:pt x="122" y="9"/>
                  </a:lnTo>
                  <a:lnTo>
                    <a:pt x="118" y="11"/>
                  </a:lnTo>
                  <a:lnTo>
                    <a:pt x="113" y="14"/>
                  </a:lnTo>
                  <a:lnTo>
                    <a:pt x="108" y="16"/>
                  </a:lnTo>
                  <a:lnTo>
                    <a:pt x="102" y="18"/>
                  </a:lnTo>
                  <a:lnTo>
                    <a:pt x="98" y="20"/>
                  </a:lnTo>
                  <a:lnTo>
                    <a:pt x="93" y="23"/>
                  </a:lnTo>
                  <a:lnTo>
                    <a:pt x="86" y="25"/>
                  </a:lnTo>
                  <a:lnTo>
                    <a:pt x="80" y="29"/>
                  </a:lnTo>
                  <a:lnTo>
                    <a:pt x="75" y="32"/>
                  </a:lnTo>
                  <a:lnTo>
                    <a:pt x="69" y="36"/>
                  </a:lnTo>
                  <a:lnTo>
                    <a:pt x="64" y="40"/>
                  </a:lnTo>
                  <a:lnTo>
                    <a:pt x="58" y="45"/>
                  </a:lnTo>
                  <a:lnTo>
                    <a:pt x="53" y="49"/>
                  </a:lnTo>
                  <a:lnTo>
                    <a:pt x="48" y="54"/>
                  </a:lnTo>
                  <a:lnTo>
                    <a:pt x="40" y="60"/>
                  </a:lnTo>
                  <a:lnTo>
                    <a:pt x="37" y="63"/>
                  </a:lnTo>
                  <a:lnTo>
                    <a:pt x="31" y="69"/>
                  </a:lnTo>
                  <a:lnTo>
                    <a:pt x="28" y="74"/>
                  </a:lnTo>
                  <a:lnTo>
                    <a:pt x="22" y="80"/>
                  </a:lnTo>
                  <a:lnTo>
                    <a:pt x="20" y="85"/>
                  </a:lnTo>
                  <a:lnTo>
                    <a:pt x="17" y="91"/>
                  </a:lnTo>
                  <a:lnTo>
                    <a:pt x="15" y="96"/>
                  </a:lnTo>
                  <a:lnTo>
                    <a:pt x="11" y="101"/>
                  </a:lnTo>
                  <a:lnTo>
                    <a:pt x="9" y="107"/>
                  </a:lnTo>
                  <a:lnTo>
                    <a:pt x="8" y="112"/>
                  </a:lnTo>
                  <a:lnTo>
                    <a:pt x="6" y="120"/>
                  </a:lnTo>
                  <a:lnTo>
                    <a:pt x="4" y="123"/>
                  </a:lnTo>
                  <a:lnTo>
                    <a:pt x="2" y="129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24" y="189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2" name="Freeform 53"/>
            <p:cNvSpPr>
              <a:spLocks/>
            </p:cNvSpPr>
            <p:nvPr/>
          </p:nvSpPr>
          <p:spPr bwMode="auto">
            <a:xfrm>
              <a:off x="2655" y="1967"/>
              <a:ext cx="162" cy="189"/>
            </a:xfrm>
            <a:custGeom>
              <a:avLst/>
              <a:gdLst>
                <a:gd name="T0" fmla="*/ 10 w 131"/>
                <a:gd name="T1" fmla="*/ 0 h 181"/>
                <a:gd name="T2" fmla="*/ 17 w 131"/>
                <a:gd name="T3" fmla="*/ 1 h 181"/>
                <a:gd name="T4" fmla="*/ 28 w 131"/>
                <a:gd name="T5" fmla="*/ 5 h 181"/>
                <a:gd name="T6" fmla="*/ 35 w 131"/>
                <a:gd name="T7" fmla="*/ 7 h 181"/>
                <a:gd name="T8" fmla="*/ 42 w 131"/>
                <a:gd name="T9" fmla="*/ 9 h 181"/>
                <a:gd name="T10" fmla="*/ 50 w 131"/>
                <a:gd name="T11" fmla="*/ 12 h 181"/>
                <a:gd name="T12" fmla="*/ 59 w 131"/>
                <a:gd name="T13" fmla="*/ 16 h 181"/>
                <a:gd name="T14" fmla="*/ 66 w 131"/>
                <a:gd name="T15" fmla="*/ 20 h 181"/>
                <a:gd name="T16" fmla="*/ 75 w 131"/>
                <a:gd name="T17" fmla="*/ 25 h 181"/>
                <a:gd name="T18" fmla="*/ 82 w 131"/>
                <a:gd name="T19" fmla="*/ 30 h 181"/>
                <a:gd name="T20" fmla="*/ 91 w 131"/>
                <a:gd name="T21" fmla="*/ 38 h 181"/>
                <a:gd name="T22" fmla="*/ 97 w 131"/>
                <a:gd name="T23" fmla="*/ 45 h 181"/>
                <a:gd name="T24" fmla="*/ 104 w 131"/>
                <a:gd name="T25" fmla="*/ 54 h 181"/>
                <a:gd name="T26" fmla="*/ 109 w 131"/>
                <a:gd name="T27" fmla="*/ 63 h 181"/>
                <a:gd name="T28" fmla="*/ 115 w 131"/>
                <a:gd name="T29" fmla="*/ 72 h 181"/>
                <a:gd name="T30" fmla="*/ 120 w 131"/>
                <a:gd name="T31" fmla="*/ 83 h 181"/>
                <a:gd name="T32" fmla="*/ 124 w 131"/>
                <a:gd name="T33" fmla="*/ 94 h 181"/>
                <a:gd name="T34" fmla="*/ 126 w 131"/>
                <a:gd name="T35" fmla="*/ 103 h 181"/>
                <a:gd name="T36" fmla="*/ 128 w 131"/>
                <a:gd name="T37" fmla="*/ 114 h 181"/>
                <a:gd name="T38" fmla="*/ 129 w 131"/>
                <a:gd name="T39" fmla="*/ 125 h 181"/>
                <a:gd name="T40" fmla="*/ 129 w 131"/>
                <a:gd name="T41" fmla="*/ 136 h 181"/>
                <a:gd name="T42" fmla="*/ 129 w 131"/>
                <a:gd name="T43" fmla="*/ 143 h 181"/>
                <a:gd name="T44" fmla="*/ 131 w 131"/>
                <a:gd name="T45" fmla="*/ 152 h 181"/>
                <a:gd name="T46" fmla="*/ 131 w 131"/>
                <a:gd name="T47" fmla="*/ 159 h 181"/>
                <a:gd name="T48" fmla="*/ 131 w 131"/>
                <a:gd name="T49" fmla="*/ 167 h 181"/>
                <a:gd name="T50" fmla="*/ 129 w 131"/>
                <a:gd name="T51" fmla="*/ 178 h 181"/>
                <a:gd name="T52" fmla="*/ 129 w 131"/>
                <a:gd name="T53" fmla="*/ 181 h 181"/>
                <a:gd name="T54" fmla="*/ 113 w 131"/>
                <a:gd name="T55" fmla="*/ 179 h 181"/>
                <a:gd name="T56" fmla="*/ 113 w 131"/>
                <a:gd name="T57" fmla="*/ 174 h 181"/>
                <a:gd name="T58" fmla="*/ 113 w 131"/>
                <a:gd name="T59" fmla="*/ 168 h 181"/>
                <a:gd name="T60" fmla="*/ 113 w 131"/>
                <a:gd name="T61" fmla="*/ 159 h 181"/>
                <a:gd name="T62" fmla="*/ 111 w 131"/>
                <a:gd name="T63" fmla="*/ 152 h 181"/>
                <a:gd name="T64" fmla="*/ 111 w 131"/>
                <a:gd name="T65" fmla="*/ 143 h 181"/>
                <a:gd name="T66" fmla="*/ 109 w 131"/>
                <a:gd name="T67" fmla="*/ 132 h 181"/>
                <a:gd name="T68" fmla="*/ 108 w 131"/>
                <a:gd name="T69" fmla="*/ 121 h 181"/>
                <a:gd name="T70" fmla="*/ 106 w 131"/>
                <a:gd name="T71" fmla="*/ 110 h 181"/>
                <a:gd name="T72" fmla="*/ 102 w 131"/>
                <a:gd name="T73" fmla="*/ 99 h 181"/>
                <a:gd name="T74" fmla="*/ 100 w 131"/>
                <a:gd name="T75" fmla="*/ 89 h 181"/>
                <a:gd name="T76" fmla="*/ 97 w 131"/>
                <a:gd name="T77" fmla="*/ 80 h 181"/>
                <a:gd name="T78" fmla="*/ 93 w 131"/>
                <a:gd name="T79" fmla="*/ 69 h 181"/>
                <a:gd name="T80" fmla="*/ 88 w 131"/>
                <a:gd name="T81" fmla="*/ 61 h 181"/>
                <a:gd name="T82" fmla="*/ 82 w 131"/>
                <a:gd name="T83" fmla="*/ 54 h 181"/>
                <a:gd name="T84" fmla="*/ 77 w 131"/>
                <a:gd name="T85" fmla="*/ 49 h 181"/>
                <a:gd name="T86" fmla="*/ 70 w 131"/>
                <a:gd name="T87" fmla="*/ 43 h 181"/>
                <a:gd name="T88" fmla="*/ 62 w 131"/>
                <a:gd name="T89" fmla="*/ 40 h 181"/>
                <a:gd name="T90" fmla="*/ 55 w 131"/>
                <a:gd name="T91" fmla="*/ 36 h 181"/>
                <a:gd name="T92" fmla="*/ 50 w 131"/>
                <a:gd name="T93" fmla="*/ 34 h 181"/>
                <a:gd name="T94" fmla="*/ 42 w 131"/>
                <a:gd name="T95" fmla="*/ 30 h 181"/>
                <a:gd name="T96" fmla="*/ 35 w 131"/>
                <a:gd name="T97" fmla="*/ 29 h 181"/>
                <a:gd name="T98" fmla="*/ 30 w 131"/>
                <a:gd name="T99" fmla="*/ 27 h 181"/>
                <a:gd name="T100" fmla="*/ 20 w 131"/>
                <a:gd name="T101" fmla="*/ 25 h 181"/>
                <a:gd name="T102" fmla="*/ 11 w 131"/>
                <a:gd name="T103" fmla="*/ 21 h 181"/>
                <a:gd name="T104" fmla="*/ 2 w 131"/>
                <a:gd name="T105" fmla="*/ 21 h 181"/>
                <a:gd name="T106" fmla="*/ 0 w 131"/>
                <a:gd name="T107" fmla="*/ 21 h 181"/>
                <a:gd name="T108" fmla="*/ 6 w 131"/>
                <a:gd name="T109" fmla="*/ 0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81"/>
                <a:gd name="T167" fmla="*/ 131 w 131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81">
                  <a:moveTo>
                    <a:pt x="6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3" y="14"/>
                  </a:lnTo>
                  <a:lnTo>
                    <a:pt x="59" y="16"/>
                  </a:lnTo>
                  <a:lnTo>
                    <a:pt x="62" y="18"/>
                  </a:lnTo>
                  <a:lnTo>
                    <a:pt x="66" y="20"/>
                  </a:lnTo>
                  <a:lnTo>
                    <a:pt x="70" y="21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2" y="30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3" y="41"/>
                  </a:lnTo>
                  <a:lnTo>
                    <a:pt x="97" y="45"/>
                  </a:lnTo>
                  <a:lnTo>
                    <a:pt x="100" y="49"/>
                  </a:lnTo>
                  <a:lnTo>
                    <a:pt x="104" y="54"/>
                  </a:lnTo>
                  <a:lnTo>
                    <a:pt x="108" y="58"/>
                  </a:lnTo>
                  <a:lnTo>
                    <a:pt x="109" y="63"/>
                  </a:lnTo>
                  <a:lnTo>
                    <a:pt x="113" y="67"/>
                  </a:lnTo>
                  <a:lnTo>
                    <a:pt x="115" y="72"/>
                  </a:lnTo>
                  <a:lnTo>
                    <a:pt x="117" y="78"/>
                  </a:lnTo>
                  <a:lnTo>
                    <a:pt x="120" y="83"/>
                  </a:lnTo>
                  <a:lnTo>
                    <a:pt x="120" y="89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6" y="103"/>
                  </a:lnTo>
                  <a:lnTo>
                    <a:pt x="126" y="109"/>
                  </a:lnTo>
                  <a:lnTo>
                    <a:pt x="128" y="114"/>
                  </a:lnTo>
                  <a:lnTo>
                    <a:pt x="128" y="119"/>
                  </a:lnTo>
                  <a:lnTo>
                    <a:pt x="129" y="125"/>
                  </a:lnTo>
                  <a:lnTo>
                    <a:pt x="129" y="129"/>
                  </a:lnTo>
                  <a:lnTo>
                    <a:pt x="129" y="136"/>
                  </a:lnTo>
                  <a:lnTo>
                    <a:pt x="129" y="139"/>
                  </a:lnTo>
                  <a:lnTo>
                    <a:pt x="129" y="143"/>
                  </a:lnTo>
                  <a:lnTo>
                    <a:pt x="129" y="149"/>
                  </a:lnTo>
                  <a:lnTo>
                    <a:pt x="131" y="152"/>
                  </a:lnTo>
                  <a:lnTo>
                    <a:pt x="131" y="156"/>
                  </a:lnTo>
                  <a:lnTo>
                    <a:pt x="131" y="159"/>
                  </a:lnTo>
                  <a:lnTo>
                    <a:pt x="131" y="163"/>
                  </a:lnTo>
                  <a:lnTo>
                    <a:pt x="131" y="167"/>
                  </a:lnTo>
                  <a:lnTo>
                    <a:pt x="129" y="172"/>
                  </a:lnTo>
                  <a:lnTo>
                    <a:pt x="129" y="178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78"/>
                  </a:lnTo>
                  <a:lnTo>
                    <a:pt x="113" y="174"/>
                  </a:lnTo>
                  <a:lnTo>
                    <a:pt x="113" y="172"/>
                  </a:lnTo>
                  <a:lnTo>
                    <a:pt x="113" y="168"/>
                  </a:lnTo>
                  <a:lnTo>
                    <a:pt x="113" y="165"/>
                  </a:lnTo>
                  <a:lnTo>
                    <a:pt x="113" y="159"/>
                  </a:lnTo>
                  <a:lnTo>
                    <a:pt x="111" y="156"/>
                  </a:lnTo>
                  <a:lnTo>
                    <a:pt x="111" y="152"/>
                  </a:lnTo>
                  <a:lnTo>
                    <a:pt x="111" y="149"/>
                  </a:lnTo>
                  <a:lnTo>
                    <a:pt x="111" y="143"/>
                  </a:lnTo>
                  <a:lnTo>
                    <a:pt x="109" y="138"/>
                  </a:lnTo>
                  <a:lnTo>
                    <a:pt x="109" y="132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8" y="116"/>
                  </a:lnTo>
                  <a:lnTo>
                    <a:pt x="106" y="110"/>
                  </a:lnTo>
                  <a:lnTo>
                    <a:pt x="104" y="105"/>
                  </a:lnTo>
                  <a:lnTo>
                    <a:pt x="102" y="99"/>
                  </a:lnTo>
                  <a:lnTo>
                    <a:pt x="102" y="94"/>
                  </a:lnTo>
                  <a:lnTo>
                    <a:pt x="100" y="89"/>
                  </a:lnTo>
                  <a:lnTo>
                    <a:pt x="99" y="85"/>
                  </a:lnTo>
                  <a:lnTo>
                    <a:pt x="97" y="80"/>
                  </a:lnTo>
                  <a:lnTo>
                    <a:pt x="95" y="74"/>
                  </a:lnTo>
                  <a:lnTo>
                    <a:pt x="93" y="69"/>
                  </a:lnTo>
                  <a:lnTo>
                    <a:pt x="91" y="65"/>
                  </a:lnTo>
                  <a:lnTo>
                    <a:pt x="88" y="61"/>
                  </a:lnTo>
                  <a:lnTo>
                    <a:pt x="86" y="58"/>
                  </a:lnTo>
                  <a:lnTo>
                    <a:pt x="82" y="54"/>
                  </a:lnTo>
                  <a:lnTo>
                    <a:pt x="80" y="52"/>
                  </a:lnTo>
                  <a:lnTo>
                    <a:pt x="77" y="49"/>
                  </a:lnTo>
                  <a:lnTo>
                    <a:pt x="73" y="47"/>
                  </a:lnTo>
                  <a:lnTo>
                    <a:pt x="70" y="43"/>
                  </a:lnTo>
                  <a:lnTo>
                    <a:pt x="66" y="41"/>
                  </a:lnTo>
                  <a:lnTo>
                    <a:pt x="62" y="40"/>
                  </a:lnTo>
                  <a:lnTo>
                    <a:pt x="59" y="38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6" y="32"/>
                  </a:lnTo>
                  <a:lnTo>
                    <a:pt x="42" y="30"/>
                  </a:lnTo>
                  <a:lnTo>
                    <a:pt x="39" y="29"/>
                  </a:lnTo>
                  <a:lnTo>
                    <a:pt x="35" y="29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0" y="25"/>
                  </a:lnTo>
                  <a:lnTo>
                    <a:pt x="15" y="23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3" name="Freeform 54"/>
            <p:cNvSpPr>
              <a:spLocks/>
            </p:cNvSpPr>
            <p:nvPr/>
          </p:nvSpPr>
          <p:spPr bwMode="auto">
            <a:xfrm>
              <a:off x="2237" y="2341"/>
              <a:ext cx="236" cy="50"/>
            </a:xfrm>
            <a:custGeom>
              <a:avLst/>
              <a:gdLst>
                <a:gd name="T0" fmla="*/ 2 w 190"/>
                <a:gd name="T1" fmla="*/ 25 h 47"/>
                <a:gd name="T2" fmla="*/ 9 w 190"/>
                <a:gd name="T3" fmla="*/ 22 h 47"/>
                <a:gd name="T4" fmla="*/ 16 w 190"/>
                <a:gd name="T5" fmla="*/ 20 h 47"/>
                <a:gd name="T6" fmla="*/ 21 w 190"/>
                <a:gd name="T7" fmla="*/ 18 h 47"/>
                <a:gd name="T8" fmla="*/ 29 w 190"/>
                <a:gd name="T9" fmla="*/ 18 h 47"/>
                <a:gd name="T10" fmla="*/ 34 w 190"/>
                <a:gd name="T11" fmla="*/ 16 h 47"/>
                <a:gd name="T12" fmla="*/ 41 w 190"/>
                <a:gd name="T13" fmla="*/ 14 h 47"/>
                <a:gd name="T14" fmla="*/ 51 w 190"/>
                <a:gd name="T15" fmla="*/ 13 h 47"/>
                <a:gd name="T16" fmla="*/ 60 w 190"/>
                <a:gd name="T17" fmla="*/ 11 h 47"/>
                <a:gd name="T18" fmla="*/ 69 w 190"/>
                <a:gd name="T19" fmla="*/ 9 h 47"/>
                <a:gd name="T20" fmla="*/ 80 w 190"/>
                <a:gd name="T21" fmla="*/ 7 h 47"/>
                <a:gd name="T22" fmla="*/ 90 w 190"/>
                <a:gd name="T23" fmla="*/ 7 h 47"/>
                <a:gd name="T24" fmla="*/ 101 w 190"/>
                <a:gd name="T25" fmla="*/ 5 h 47"/>
                <a:gd name="T26" fmla="*/ 110 w 190"/>
                <a:gd name="T27" fmla="*/ 5 h 47"/>
                <a:gd name="T28" fmla="*/ 120 w 190"/>
                <a:gd name="T29" fmla="*/ 4 h 47"/>
                <a:gd name="T30" fmla="*/ 129 w 190"/>
                <a:gd name="T31" fmla="*/ 4 h 47"/>
                <a:gd name="T32" fmla="*/ 138 w 190"/>
                <a:gd name="T33" fmla="*/ 2 h 47"/>
                <a:gd name="T34" fmla="*/ 145 w 190"/>
                <a:gd name="T35" fmla="*/ 2 h 47"/>
                <a:gd name="T36" fmla="*/ 152 w 190"/>
                <a:gd name="T37" fmla="*/ 2 h 47"/>
                <a:gd name="T38" fmla="*/ 158 w 190"/>
                <a:gd name="T39" fmla="*/ 2 h 47"/>
                <a:gd name="T40" fmla="*/ 167 w 190"/>
                <a:gd name="T41" fmla="*/ 0 h 47"/>
                <a:gd name="T42" fmla="*/ 174 w 190"/>
                <a:gd name="T43" fmla="*/ 0 h 47"/>
                <a:gd name="T44" fmla="*/ 183 w 190"/>
                <a:gd name="T45" fmla="*/ 0 h 47"/>
                <a:gd name="T46" fmla="*/ 190 w 190"/>
                <a:gd name="T47" fmla="*/ 16 h 47"/>
                <a:gd name="T48" fmla="*/ 187 w 190"/>
                <a:gd name="T49" fmla="*/ 16 h 47"/>
                <a:gd name="T50" fmla="*/ 179 w 190"/>
                <a:gd name="T51" fmla="*/ 18 h 47"/>
                <a:gd name="T52" fmla="*/ 172 w 190"/>
                <a:gd name="T53" fmla="*/ 18 h 47"/>
                <a:gd name="T54" fmla="*/ 165 w 190"/>
                <a:gd name="T55" fmla="*/ 20 h 47"/>
                <a:gd name="T56" fmla="*/ 158 w 190"/>
                <a:gd name="T57" fmla="*/ 20 h 47"/>
                <a:gd name="T58" fmla="*/ 152 w 190"/>
                <a:gd name="T59" fmla="*/ 20 h 47"/>
                <a:gd name="T60" fmla="*/ 143 w 190"/>
                <a:gd name="T61" fmla="*/ 22 h 47"/>
                <a:gd name="T62" fmla="*/ 134 w 190"/>
                <a:gd name="T63" fmla="*/ 22 h 47"/>
                <a:gd name="T64" fmla="*/ 127 w 190"/>
                <a:gd name="T65" fmla="*/ 24 h 47"/>
                <a:gd name="T66" fmla="*/ 120 w 190"/>
                <a:gd name="T67" fmla="*/ 24 h 47"/>
                <a:gd name="T68" fmla="*/ 112 w 190"/>
                <a:gd name="T69" fmla="*/ 24 h 47"/>
                <a:gd name="T70" fmla="*/ 107 w 190"/>
                <a:gd name="T71" fmla="*/ 25 h 47"/>
                <a:gd name="T72" fmla="*/ 98 w 190"/>
                <a:gd name="T73" fmla="*/ 25 h 47"/>
                <a:gd name="T74" fmla="*/ 87 w 190"/>
                <a:gd name="T75" fmla="*/ 27 h 47"/>
                <a:gd name="T76" fmla="*/ 80 w 190"/>
                <a:gd name="T77" fmla="*/ 27 h 47"/>
                <a:gd name="T78" fmla="*/ 72 w 190"/>
                <a:gd name="T79" fmla="*/ 29 h 47"/>
                <a:gd name="T80" fmla="*/ 65 w 190"/>
                <a:gd name="T81" fmla="*/ 31 h 47"/>
                <a:gd name="T82" fmla="*/ 58 w 190"/>
                <a:gd name="T83" fmla="*/ 33 h 47"/>
                <a:gd name="T84" fmla="*/ 49 w 190"/>
                <a:gd name="T85" fmla="*/ 34 h 47"/>
                <a:gd name="T86" fmla="*/ 41 w 190"/>
                <a:gd name="T87" fmla="*/ 36 h 47"/>
                <a:gd name="T88" fmla="*/ 32 w 190"/>
                <a:gd name="T89" fmla="*/ 38 h 47"/>
                <a:gd name="T90" fmla="*/ 25 w 190"/>
                <a:gd name="T91" fmla="*/ 40 h 47"/>
                <a:gd name="T92" fmla="*/ 20 w 190"/>
                <a:gd name="T93" fmla="*/ 42 h 47"/>
                <a:gd name="T94" fmla="*/ 12 w 190"/>
                <a:gd name="T95" fmla="*/ 44 h 47"/>
                <a:gd name="T96" fmla="*/ 3 w 190"/>
                <a:gd name="T97" fmla="*/ 45 h 47"/>
                <a:gd name="T98" fmla="*/ 2 w 190"/>
                <a:gd name="T99" fmla="*/ 47 h 47"/>
                <a:gd name="T100" fmla="*/ 0 w 190"/>
                <a:gd name="T101" fmla="*/ 25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0"/>
                <a:gd name="T154" fmla="*/ 0 h 47"/>
                <a:gd name="T155" fmla="*/ 190 w 190"/>
                <a:gd name="T156" fmla="*/ 47 h 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0" h="47">
                  <a:moveTo>
                    <a:pt x="0" y="25"/>
                  </a:moveTo>
                  <a:lnTo>
                    <a:pt x="2" y="25"/>
                  </a:lnTo>
                  <a:lnTo>
                    <a:pt x="5" y="24"/>
                  </a:lnTo>
                  <a:lnTo>
                    <a:pt x="9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4"/>
                  </a:lnTo>
                  <a:lnTo>
                    <a:pt x="41" y="14"/>
                  </a:lnTo>
                  <a:lnTo>
                    <a:pt x="47" y="13"/>
                  </a:lnTo>
                  <a:lnTo>
                    <a:pt x="51" y="13"/>
                  </a:lnTo>
                  <a:lnTo>
                    <a:pt x="56" y="13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9" y="9"/>
                  </a:lnTo>
                  <a:lnTo>
                    <a:pt x="74" y="9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90" y="7"/>
                  </a:lnTo>
                  <a:lnTo>
                    <a:pt x="96" y="7"/>
                  </a:lnTo>
                  <a:lnTo>
                    <a:pt x="101" y="5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5" y="4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9" y="2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1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90" y="16"/>
                  </a:lnTo>
                  <a:lnTo>
                    <a:pt x="187" y="16"/>
                  </a:lnTo>
                  <a:lnTo>
                    <a:pt x="183" y="16"/>
                  </a:lnTo>
                  <a:lnTo>
                    <a:pt x="179" y="18"/>
                  </a:lnTo>
                  <a:lnTo>
                    <a:pt x="176" y="18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5" y="20"/>
                  </a:lnTo>
                  <a:lnTo>
                    <a:pt x="161" y="20"/>
                  </a:lnTo>
                  <a:lnTo>
                    <a:pt x="158" y="20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47" y="20"/>
                  </a:lnTo>
                  <a:lnTo>
                    <a:pt x="143" y="22"/>
                  </a:lnTo>
                  <a:lnTo>
                    <a:pt x="140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27" y="24"/>
                  </a:lnTo>
                  <a:lnTo>
                    <a:pt x="123" y="24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2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1" y="25"/>
                  </a:lnTo>
                  <a:lnTo>
                    <a:pt x="98" y="25"/>
                  </a:lnTo>
                  <a:lnTo>
                    <a:pt x="92" y="25"/>
                  </a:lnTo>
                  <a:lnTo>
                    <a:pt x="87" y="27"/>
                  </a:lnTo>
                  <a:lnTo>
                    <a:pt x="83" y="27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2" y="29"/>
                  </a:lnTo>
                  <a:lnTo>
                    <a:pt x="69" y="29"/>
                  </a:lnTo>
                  <a:lnTo>
                    <a:pt x="65" y="31"/>
                  </a:lnTo>
                  <a:lnTo>
                    <a:pt x="61" y="31"/>
                  </a:lnTo>
                  <a:lnTo>
                    <a:pt x="58" y="33"/>
                  </a:lnTo>
                  <a:lnTo>
                    <a:pt x="52" y="33"/>
                  </a:lnTo>
                  <a:lnTo>
                    <a:pt x="49" y="34"/>
                  </a:lnTo>
                  <a:lnTo>
                    <a:pt x="45" y="34"/>
                  </a:lnTo>
                  <a:lnTo>
                    <a:pt x="41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4" name="Freeform 55"/>
            <p:cNvSpPr>
              <a:spLocks/>
            </p:cNvSpPr>
            <p:nvPr/>
          </p:nvSpPr>
          <p:spPr bwMode="auto">
            <a:xfrm>
              <a:off x="2774" y="2347"/>
              <a:ext cx="194" cy="48"/>
            </a:xfrm>
            <a:custGeom>
              <a:avLst/>
              <a:gdLst>
                <a:gd name="T0" fmla="*/ 2 w 156"/>
                <a:gd name="T1" fmla="*/ 0 h 47"/>
                <a:gd name="T2" fmla="*/ 11 w 156"/>
                <a:gd name="T3" fmla="*/ 0 h 47"/>
                <a:gd name="T4" fmla="*/ 20 w 156"/>
                <a:gd name="T5" fmla="*/ 0 h 47"/>
                <a:gd name="T6" fmla="*/ 27 w 156"/>
                <a:gd name="T7" fmla="*/ 1 h 47"/>
                <a:gd name="T8" fmla="*/ 34 w 156"/>
                <a:gd name="T9" fmla="*/ 1 h 47"/>
                <a:gd name="T10" fmla="*/ 42 w 156"/>
                <a:gd name="T11" fmla="*/ 1 h 47"/>
                <a:gd name="T12" fmla="*/ 49 w 156"/>
                <a:gd name="T13" fmla="*/ 3 h 47"/>
                <a:gd name="T14" fmla="*/ 56 w 156"/>
                <a:gd name="T15" fmla="*/ 3 h 47"/>
                <a:gd name="T16" fmla="*/ 63 w 156"/>
                <a:gd name="T17" fmla="*/ 3 h 47"/>
                <a:gd name="T18" fmla="*/ 72 w 156"/>
                <a:gd name="T19" fmla="*/ 5 h 47"/>
                <a:gd name="T20" fmla="*/ 80 w 156"/>
                <a:gd name="T21" fmla="*/ 7 h 47"/>
                <a:gd name="T22" fmla="*/ 89 w 156"/>
                <a:gd name="T23" fmla="*/ 9 h 47"/>
                <a:gd name="T24" fmla="*/ 96 w 156"/>
                <a:gd name="T25" fmla="*/ 10 h 47"/>
                <a:gd name="T26" fmla="*/ 103 w 156"/>
                <a:gd name="T27" fmla="*/ 12 h 47"/>
                <a:gd name="T28" fmla="*/ 111 w 156"/>
                <a:gd name="T29" fmla="*/ 14 h 47"/>
                <a:gd name="T30" fmla="*/ 120 w 156"/>
                <a:gd name="T31" fmla="*/ 16 h 47"/>
                <a:gd name="T32" fmla="*/ 131 w 156"/>
                <a:gd name="T33" fmla="*/ 20 h 47"/>
                <a:gd name="T34" fmla="*/ 140 w 156"/>
                <a:gd name="T35" fmla="*/ 23 h 47"/>
                <a:gd name="T36" fmla="*/ 147 w 156"/>
                <a:gd name="T37" fmla="*/ 25 h 47"/>
                <a:gd name="T38" fmla="*/ 152 w 156"/>
                <a:gd name="T39" fmla="*/ 27 h 47"/>
                <a:gd name="T40" fmla="*/ 156 w 156"/>
                <a:gd name="T41" fmla="*/ 47 h 47"/>
                <a:gd name="T42" fmla="*/ 154 w 156"/>
                <a:gd name="T43" fmla="*/ 45 h 47"/>
                <a:gd name="T44" fmla="*/ 147 w 156"/>
                <a:gd name="T45" fmla="*/ 43 h 47"/>
                <a:gd name="T46" fmla="*/ 136 w 156"/>
                <a:gd name="T47" fmla="*/ 40 h 47"/>
                <a:gd name="T48" fmla="*/ 129 w 156"/>
                <a:gd name="T49" fmla="*/ 38 h 47"/>
                <a:gd name="T50" fmla="*/ 123 w 156"/>
                <a:gd name="T51" fmla="*/ 38 h 47"/>
                <a:gd name="T52" fmla="*/ 116 w 156"/>
                <a:gd name="T53" fmla="*/ 36 h 47"/>
                <a:gd name="T54" fmla="*/ 109 w 156"/>
                <a:gd name="T55" fmla="*/ 34 h 47"/>
                <a:gd name="T56" fmla="*/ 101 w 156"/>
                <a:gd name="T57" fmla="*/ 32 h 47"/>
                <a:gd name="T58" fmla="*/ 96 w 156"/>
                <a:gd name="T59" fmla="*/ 30 h 47"/>
                <a:gd name="T60" fmla="*/ 85 w 156"/>
                <a:gd name="T61" fmla="*/ 29 h 47"/>
                <a:gd name="T62" fmla="*/ 76 w 156"/>
                <a:gd name="T63" fmla="*/ 27 h 47"/>
                <a:gd name="T64" fmla="*/ 67 w 156"/>
                <a:gd name="T65" fmla="*/ 25 h 47"/>
                <a:gd name="T66" fmla="*/ 56 w 156"/>
                <a:gd name="T67" fmla="*/ 23 h 47"/>
                <a:gd name="T68" fmla="*/ 51 w 156"/>
                <a:gd name="T69" fmla="*/ 23 h 47"/>
                <a:gd name="T70" fmla="*/ 43 w 156"/>
                <a:gd name="T71" fmla="*/ 21 h 47"/>
                <a:gd name="T72" fmla="*/ 38 w 156"/>
                <a:gd name="T73" fmla="*/ 21 h 47"/>
                <a:gd name="T74" fmla="*/ 31 w 156"/>
                <a:gd name="T75" fmla="*/ 21 h 47"/>
                <a:gd name="T76" fmla="*/ 23 w 156"/>
                <a:gd name="T77" fmla="*/ 20 h 47"/>
                <a:gd name="T78" fmla="*/ 18 w 156"/>
                <a:gd name="T79" fmla="*/ 20 h 47"/>
                <a:gd name="T80" fmla="*/ 9 w 156"/>
                <a:gd name="T81" fmla="*/ 18 h 47"/>
                <a:gd name="T82" fmla="*/ 2 w 156"/>
                <a:gd name="T83" fmla="*/ 18 h 47"/>
                <a:gd name="T84" fmla="*/ 2 w 156"/>
                <a:gd name="T85" fmla="*/ 0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47"/>
                <a:gd name="T131" fmla="*/ 156 w 156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47">
                  <a:moveTo>
                    <a:pt x="2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20" y="16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6" y="21"/>
                  </a:lnTo>
                  <a:lnTo>
                    <a:pt x="140" y="23"/>
                  </a:lnTo>
                  <a:lnTo>
                    <a:pt x="143" y="25"/>
                  </a:lnTo>
                  <a:lnTo>
                    <a:pt x="147" y="25"/>
                  </a:lnTo>
                  <a:lnTo>
                    <a:pt x="149" y="27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4" y="45"/>
                  </a:lnTo>
                  <a:lnTo>
                    <a:pt x="150" y="45"/>
                  </a:lnTo>
                  <a:lnTo>
                    <a:pt x="147" y="43"/>
                  </a:lnTo>
                  <a:lnTo>
                    <a:pt x="140" y="41"/>
                  </a:lnTo>
                  <a:lnTo>
                    <a:pt x="136" y="40"/>
                  </a:lnTo>
                  <a:lnTo>
                    <a:pt x="132" y="40"/>
                  </a:lnTo>
                  <a:lnTo>
                    <a:pt x="129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0" y="36"/>
                  </a:lnTo>
                  <a:lnTo>
                    <a:pt x="116" y="36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91" y="29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2" y="25"/>
                  </a:lnTo>
                  <a:lnTo>
                    <a:pt x="67" y="25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7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5" name="Freeform 56"/>
            <p:cNvSpPr>
              <a:spLocks/>
            </p:cNvSpPr>
            <p:nvPr/>
          </p:nvSpPr>
          <p:spPr bwMode="auto">
            <a:xfrm>
              <a:off x="2242" y="2395"/>
              <a:ext cx="241" cy="61"/>
            </a:xfrm>
            <a:custGeom>
              <a:avLst/>
              <a:gdLst>
                <a:gd name="T0" fmla="*/ 2 w 193"/>
                <a:gd name="T1" fmla="*/ 38 h 60"/>
                <a:gd name="T2" fmla="*/ 6 w 193"/>
                <a:gd name="T3" fmla="*/ 36 h 60"/>
                <a:gd name="T4" fmla="*/ 13 w 193"/>
                <a:gd name="T5" fmla="*/ 32 h 60"/>
                <a:gd name="T6" fmla="*/ 22 w 193"/>
                <a:gd name="T7" fmla="*/ 31 h 60"/>
                <a:gd name="T8" fmla="*/ 31 w 193"/>
                <a:gd name="T9" fmla="*/ 29 h 60"/>
                <a:gd name="T10" fmla="*/ 38 w 193"/>
                <a:gd name="T11" fmla="*/ 25 h 60"/>
                <a:gd name="T12" fmla="*/ 46 w 193"/>
                <a:gd name="T13" fmla="*/ 23 h 60"/>
                <a:gd name="T14" fmla="*/ 51 w 193"/>
                <a:gd name="T15" fmla="*/ 22 h 60"/>
                <a:gd name="T16" fmla="*/ 58 w 193"/>
                <a:gd name="T17" fmla="*/ 20 h 60"/>
                <a:gd name="T18" fmla="*/ 67 w 193"/>
                <a:gd name="T19" fmla="*/ 18 h 60"/>
                <a:gd name="T20" fmla="*/ 75 w 193"/>
                <a:gd name="T21" fmla="*/ 16 h 60"/>
                <a:gd name="T22" fmla="*/ 82 w 193"/>
                <a:gd name="T23" fmla="*/ 14 h 60"/>
                <a:gd name="T24" fmla="*/ 89 w 193"/>
                <a:gd name="T25" fmla="*/ 12 h 60"/>
                <a:gd name="T26" fmla="*/ 98 w 193"/>
                <a:gd name="T27" fmla="*/ 11 h 60"/>
                <a:gd name="T28" fmla="*/ 105 w 193"/>
                <a:gd name="T29" fmla="*/ 9 h 60"/>
                <a:gd name="T30" fmla="*/ 115 w 193"/>
                <a:gd name="T31" fmla="*/ 7 h 60"/>
                <a:gd name="T32" fmla="*/ 124 w 193"/>
                <a:gd name="T33" fmla="*/ 7 h 60"/>
                <a:gd name="T34" fmla="*/ 131 w 193"/>
                <a:gd name="T35" fmla="*/ 5 h 60"/>
                <a:gd name="T36" fmla="*/ 140 w 193"/>
                <a:gd name="T37" fmla="*/ 5 h 60"/>
                <a:gd name="T38" fmla="*/ 147 w 193"/>
                <a:gd name="T39" fmla="*/ 3 h 60"/>
                <a:gd name="T40" fmla="*/ 156 w 193"/>
                <a:gd name="T41" fmla="*/ 2 h 60"/>
                <a:gd name="T42" fmla="*/ 162 w 193"/>
                <a:gd name="T43" fmla="*/ 2 h 60"/>
                <a:gd name="T44" fmla="*/ 169 w 193"/>
                <a:gd name="T45" fmla="*/ 0 h 60"/>
                <a:gd name="T46" fmla="*/ 174 w 193"/>
                <a:gd name="T47" fmla="*/ 0 h 60"/>
                <a:gd name="T48" fmla="*/ 182 w 193"/>
                <a:gd name="T49" fmla="*/ 0 h 60"/>
                <a:gd name="T50" fmla="*/ 185 w 193"/>
                <a:gd name="T51" fmla="*/ 0 h 60"/>
                <a:gd name="T52" fmla="*/ 193 w 193"/>
                <a:gd name="T53" fmla="*/ 16 h 60"/>
                <a:gd name="T54" fmla="*/ 189 w 193"/>
                <a:gd name="T55" fmla="*/ 16 h 60"/>
                <a:gd name="T56" fmla="*/ 180 w 193"/>
                <a:gd name="T57" fmla="*/ 16 h 60"/>
                <a:gd name="T58" fmla="*/ 174 w 193"/>
                <a:gd name="T59" fmla="*/ 16 h 60"/>
                <a:gd name="T60" fmla="*/ 169 w 193"/>
                <a:gd name="T61" fmla="*/ 18 h 60"/>
                <a:gd name="T62" fmla="*/ 162 w 193"/>
                <a:gd name="T63" fmla="*/ 18 h 60"/>
                <a:gd name="T64" fmla="*/ 155 w 193"/>
                <a:gd name="T65" fmla="*/ 20 h 60"/>
                <a:gd name="T66" fmla="*/ 147 w 193"/>
                <a:gd name="T67" fmla="*/ 22 h 60"/>
                <a:gd name="T68" fmla="*/ 138 w 193"/>
                <a:gd name="T69" fmla="*/ 22 h 60"/>
                <a:gd name="T70" fmla="*/ 129 w 193"/>
                <a:gd name="T71" fmla="*/ 23 h 60"/>
                <a:gd name="T72" fmla="*/ 122 w 193"/>
                <a:gd name="T73" fmla="*/ 25 h 60"/>
                <a:gd name="T74" fmla="*/ 115 w 193"/>
                <a:gd name="T75" fmla="*/ 27 h 60"/>
                <a:gd name="T76" fmla="*/ 107 w 193"/>
                <a:gd name="T77" fmla="*/ 29 h 60"/>
                <a:gd name="T78" fmla="*/ 100 w 193"/>
                <a:gd name="T79" fmla="*/ 29 h 60"/>
                <a:gd name="T80" fmla="*/ 96 w 193"/>
                <a:gd name="T81" fmla="*/ 31 h 60"/>
                <a:gd name="T82" fmla="*/ 89 w 193"/>
                <a:gd name="T83" fmla="*/ 32 h 60"/>
                <a:gd name="T84" fmla="*/ 82 w 193"/>
                <a:gd name="T85" fmla="*/ 34 h 60"/>
                <a:gd name="T86" fmla="*/ 75 w 193"/>
                <a:gd name="T87" fmla="*/ 38 h 60"/>
                <a:gd name="T88" fmla="*/ 67 w 193"/>
                <a:gd name="T89" fmla="*/ 40 h 60"/>
                <a:gd name="T90" fmla="*/ 60 w 193"/>
                <a:gd name="T91" fmla="*/ 42 h 60"/>
                <a:gd name="T92" fmla="*/ 53 w 193"/>
                <a:gd name="T93" fmla="*/ 43 h 60"/>
                <a:gd name="T94" fmla="*/ 44 w 193"/>
                <a:gd name="T95" fmla="*/ 47 h 60"/>
                <a:gd name="T96" fmla="*/ 38 w 193"/>
                <a:gd name="T97" fmla="*/ 49 h 60"/>
                <a:gd name="T98" fmla="*/ 29 w 193"/>
                <a:gd name="T99" fmla="*/ 51 h 60"/>
                <a:gd name="T100" fmla="*/ 22 w 193"/>
                <a:gd name="T101" fmla="*/ 52 h 60"/>
                <a:gd name="T102" fmla="*/ 11 w 193"/>
                <a:gd name="T103" fmla="*/ 58 h 60"/>
                <a:gd name="T104" fmla="*/ 4 w 193"/>
                <a:gd name="T105" fmla="*/ 60 h 60"/>
                <a:gd name="T106" fmla="*/ 2 w 193"/>
                <a:gd name="T107" fmla="*/ 38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"/>
                <a:gd name="T163" fmla="*/ 0 h 60"/>
                <a:gd name="T164" fmla="*/ 193 w 193"/>
                <a:gd name="T165" fmla="*/ 60 h 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" h="60">
                  <a:moveTo>
                    <a:pt x="2" y="38"/>
                  </a:moveTo>
                  <a:lnTo>
                    <a:pt x="2" y="38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9" y="34"/>
                  </a:lnTo>
                  <a:lnTo>
                    <a:pt x="13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6" y="23"/>
                  </a:lnTo>
                  <a:lnTo>
                    <a:pt x="47" y="23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6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2" y="14"/>
                  </a:lnTo>
                  <a:lnTo>
                    <a:pt x="87" y="14"/>
                  </a:lnTo>
                  <a:lnTo>
                    <a:pt x="89" y="12"/>
                  </a:lnTo>
                  <a:lnTo>
                    <a:pt x="95" y="12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5" y="9"/>
                  </a:lnTo>
                  <a:lnTo>
                    <a:pt x="111" y="9"/>
                  </a:lnTo>
                  <a:lnTo>
                    <a:pt x="115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40" y="5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3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5" y="2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5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71" y="16"/>
                  </a:lnTo>
                  <a:lnTo>
                    <a:pt x="169" y="18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55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2" y="22"/>
                  </a:lnTo>
                  <a:lnTo>
                    <a:pt x="138" y="22"/>
                  </a:lnTo>
                  <a:lnTo>
                    <a:pt x="135" y="23"/>
                  </a:lnTo>
                  <a:lnTo>
                    <a:pt x="129" y="23"/>
                  </a:lnTo>
                  <a:lnTo>
                    <a:pt x="125" y="23"/>
                  </a:lnTo>
                  <a:lnTo>
                    <a:pt x="122" y="25"/>
                  </a:lnTo>
                  <a:lnTo>
                    <a:pt x="118" y="25"/>
                  </a:lnTo>
                  <a:lnTo>
                    <a:pt x="115" y="27"/>
                  </a:lnTo>
                  <a:lnTo>
                    <a:pt x="111" y="27"/>
                  </a:lnTo>
                  <a:lnTo>
                    <a:pt x="107" y="29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98" y="31"/>
                  </a:lnTo>
                  <a:lnTo>
                    <a:pt x="96" y="31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5" y="34"/>
                  </a:lnTo>
                  <a:lnTo>
                    <a:pt x="82" y="34"/>
                  </a:lnTo>
                  <a:lnTo>
                    <a:pt x="78" y="36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40"/>
                  </a:lnTo>
                  <a:lnTo>
                    <a:pt x="64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53" y="43"/>
                  </a:lnTo>
                  <a:lnTo>
                    <a:pt x="47" y="45"/>
                  </a:lnTo>
                  <a:lnTo>
                    <a:pt x="44" y="47"/>
                  </a:lnTo>
                  <a:lnTo>
                    <a:pt x="40" y="47"/>
                  </a:lnTo>
                  <a:lnTo>
                    <a:pt x="38" y="49"/>
                  </a:lnTo>
                  <a:lnTo>
                    <a:pt x="33" y="49"/>
                  </a:lnTo>
                  <a:lnTo>
                    <a:pt x="29" y="51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6" y="54"/>
                  </a:lnTo>
                  <a:lnTo>
                    <a:pt x="11" y="58"/>
                  </a:lnTo>
                  <a:lnTo>
                    <a:pt x="7" y="58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6" name="Freeform 57"/>
            <p:cNvSpPr>
              <a:spLocks/>
            </p:cNvSpPr>
            <p:nvPr/>
          </p:nvSpPr>
          <p:spPr bwMode="auto">
            <a:xfrm>
              <a:off x="2772" y="2393"/>
              <a:ext cx="196" cy="46"/>
            </a:xfrm>
            <a:custGeom>
              <a:avLst/>
              <a:gdLst>
                <a:gd name="T0" fmla="*/ 2 w 158"/>
                <a:gd name="T1" fmla="*/ 0 h 45"/>
                <a:gd name="T2" fmla="*/ 11 w 158"/>
                <a:gd name="T3" fmla="*/ 0 h 45"/>
                <a:gd name="T4" fmla="*/ 20 w 158"/>
                <a:gd name="T5" fmla="*/ 0 h 45"/>
                <a:gd name="T6" fmla="*/ 27 w 158"/>
                <a:gd name="T7" fmla="*/ 0 h 45"/>
                <a:gd name="T8" fmla="*/ 34 w 158"/>
                <a:gd name="T9" fmla="*/ 0 h 45"/>
                <a:gd name="T10" fmla="*/ 42 w 158"/>
                <a:gd name="T11" fmla="*/ 2 h 45"/>
                <a:gd name="T12" fmla="*/ 49 w 158"/>
                <a:gd name="T13" fmla="*/ 2 h 45"/>
                <a:gd name="T14" fmla="*/ 56 w 158"/>
                <a:gd name="T15" fmla="*/ 4 h 45"/>
                <a:gd name="T16" fmla="*/ 64 w 158"/>
                <a:gd name="T17" fmla="*/ 4 h 45"/>
                <a:gd name="T18" fmla="*/ 73 w 158"/>
                <a:gd name="T19" fmla="*/ 5 h 45"/>
                <a:gd name="T20" fmla="*/ 80 w 158"/>
                <a:gd name="T21" fmla="*/ 7 h 45"/>
                <a:gd name="T22" fmla="*/ 89 w 158"/>
                <a:gd name="T23" fmla="*/ 9 h 45"/>
                <a:gd name="T24" fmla="*/ 96 w 158"/>
                <a:gd name="T25" fmla="*/ 11 h 45"/>
                <a:gd name="T26" fmla="*/ 103 w 158"/>
                <a:gd name="T27" fmla="*/ 13 h 45"/>
                <a:gd name="T28" fmla="*/ 111 w 158"/>
                <a:gd name="T29" fmla="*/ 14 h 45"/>
                <a:gd name="T30" fmla="*/ 120 w 158"/>
                <a:gd name="T31" fmla="*/ 16 h 45"/>
                <a:gd name="T32" fmla="*/ 131 w 158"/>
                <a:gd name="T33" fmla="*/ 20 h 45"/>
                <a:gd name="T34" fmla="*/ 140 w 158"/>
                <a:gd name="T35" fmla="*/ 22 h 45"/>
                <a:gd name="T36" fmla="*/ 147 w 158"/>
                <a:gd name="T37" fmla="*/ 25 h 45"/>
                <a:gd name="T38" fmla="*/ 152 w 158"/>
                <a:gd name="T39" fmla="*/ 27 h 45"/>
                <a:gd name="T40" fmla="*/ 158 w 158"/>
                <a:gd name="T41" fmla="*/ 45 h 45"/>
                <a:gd name="T42" fmla="*/ 154 w 158"/>
                <a:gd name="T43" fmla="*/ 45 h 45"/>
                <a:gd name="T44" fmla="*/ 147 w 158"/>
                <a:gd name="T45" fmla="*/ 44 h 45"/>
                <a:gd name="T46" fmla="*/ 136 w 158"/>
                <a:gd name="T47" fmla="*/ 40 h 45"/>
                <a:gd name="T48" fmla="*/ 131 w 158"/>
                <a:gd name="T49" fmla="*/ 38 h 45"/>
                <a:gd name="T50" fmla="*/ 123 w 158"/>
                <a:gd name="T51" fmla="*/ 38 h 45"/>
                <a:gd name="T52" fmla="*/ 116 w 158"/>
                <a:gd name="T53" fmla="*/ 36 h 45"/>
                <a:gd name="T54" fmla="*/ 109 w 158"/>
                <a:gd name="T55" fmla="*/ 34 h 45"/>
                <a:gd name="T56" fmla="*/ 103 w 158"/>
                <a:gd name="T57" fmla="*/ 33 h 45"/>
                <a:gd name="T58" fmla="*/ 96 w 158"/>
                <a:gd name="T59" fmla="*/ 31 h 45"/>
                <a:gd name="T60" fmla="*/ 85 w 158"/>
                <a:gd name="T61" fmla="*/ 29 h 45"/>
                <a:gd name="T62" fmla="*/ 76 w 158"/>
                <a:gd name="T63" fmla="*/ 27 h 45"/>
                <a:gd name="T64" fmla="*/ 67 w 158"/>
                <a:gd name="T65" fmla="*/ 25 h 45"/>
                <a:gd name="T66" fmla="*/ 56 w 158"/>
                <a:gd name="T67" fmla="*/ 24 h 45"/>
                <a:gd name="T68" fmla="*/ 49 w 158"/>
                <a:gd name="T69" fmla="*/ 22 h 45"/>
                <a:gd name="T70" fmla="*/ 44 w 158"/>
                <a:gd name="T71" fmla="*/ 22 h 45"/>
                <a:gd name="T72" fmla="*/ 36 w 158"/>
                <a:gd name="T73" fmla="*/ 20 h 45"/>
                <a:gd name="T74" fmla="*/ 31 w 158"/>
                <a:gd name="T75" fmla="*/ 20 h 45"/>
                <a:gd name="T76" fmla="*/ 24 w 158"/>
                <a:gd name="T77" fmla="*/ 20 h 45"/>
                <a:gd name="T78" fmla="*/ 18 w 158"/>
                <a:gd name="T79" fmla="*/ 18 h 45"/>
                <a:gd name="T80" fmla="*/ 9 w 158"/>
                <a:gd name="T81" fmla="*/ 18 h 45"/>
                <a:gd name="T82" fmla="*/ 2 w 158"/>
                <a:gd name="T83" fmla="*/ 18 h 45"/>
                <a:gd name="T84" fmla="*/ 2 w 158"/>
                <a:gd name="T85" fmla="*/ 0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"/>
                <a:gd name="T130" fmla="*/ 0 h 45"/>
                <a:gd name="T131" fmla="*/ 158 w 158"/>
                <a:gd name="T132" fmla="*/ 45 h 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" h="45">
                  <a:moveTo>
                    <a:pt x="2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7" y="13"/>
                  </a:lnTo>
                  <a:lnTo>
                    <a:pt x="111" y="14"/>
                  </a:lnTo>
                  <a:lnTo>
                    <a:pt x="114" y="14"/>
                  </a:lnTo>
                  <a:lnTo>
                    <a:pt x="120" y="16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6" y="2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47" y="25"/>
                  </a:lnTo>
                  <a:lnTo>
                    <a:pt x="149" y="25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8" y="45"/>
                  </a:lnTo>
                  <a:lnTo>
                    <a:pt x="156" y="45"/>
                  </a:lnTo>
                  <a:lnTo>
                    <a:pt x="154" y="45"/>
                  </a:lnTo>
                  <a:lnTo>
                    <a:pt x="151" y="44"/>
                  </a:lnTo>
                  <a:lnTo>
                    <a:pt x="147" y="44"/>
                  </a:lnTo>
                  <a:lnTo>
                    <a:pt x="142" y="42"/>
                  </a:lnTo>
                  <a:lnTo>
                    <a:pt x="136" y="40"/>
                  </a:lnTo>
                  <a:lnTo>
                    <a:pt x="133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8"/>
                  </a:lnTo>
                  <a:lnTo>
                    <a:pt x="120" y="36"/>
                  </a:lnTo>
                  <a:lnTo>
                    <a:pt x="116" y="36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5" y="33"/>
                  </a:lnTo>
                  <a:lnTo>
                    <a:pt x="103" y="33"/>
                  </a:lnTo>
                  <a:lnTo>
                    <a:pt x="100" y="31"/>
                  </a:lnTo>
                  <a:lnTo>
                    <a:pt x="96" y="31"/>
                  </a:lnTo>
                  <a:lnTo>
                    <a:pt x="91" y="29"/>
                  </a:lnTo>
                  <a:lnTo>
                    <a:pt x="85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2" y="24"/>
                  </a:lnTo>
                  <a:lnTo>
                    <a:pt x="56" y="24"/>
                  </a:lnTo>
                  <a:lnTo>
                    <a:pt x="53" y="24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7" y="20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7" name="Freeform 58"/>
            <p:cNvSpPr>
              <a:spLocks/>
            </p:cNvSpPr>
            <p:nvPr/>
          </p:nvSpPr>
          <p:spPr bwMode="auto">
            <a:xfrm>
              <a:off x="2673" y="2194"/>
              <a:ext cx="84" cy="70"/>
            </a:xfrm>
            <a:custGeom>
              <a:avLst/>
              <a:gdLst>
                <a:gd name="T0" fmla="*/ 51 w 67"/>
                <a:gd name="T1" fmla="*/ 0 h 67"/>
                <a:gd name="T2" fmla="*/ 49 w 67"/>
                <a:gd name="T3" fmla="*/ 0 h 67"/>
                <a:gd name="T4" fmla="*/ 47 w 67"/>
                <a:gd name="T5" fmla="*/ 2 h 67"/>
                <a:gd name="T6" fmla="*/ 45 w 67"/>
                <a:gd name="T7" fmla="*/ 6 h 67"/>
                <a:gd name="T8" fmla="*/ 42 w 67"/>
                <a:gd name="T9" fmla="*/ 9 h 67"/>
                <a:gd name="T10" fmla="*/ 36 w 67"/>
                <a:gd name="T11" fmla="*/ 13 h 67"/>
                <a:gd name="T12" fmla="*/ 31 w 67"/>
                <a:gd name="T13" fmla="*/ 18 h 67"/>
                <a:gd name="T14" fmla="*/ 25 w 67"/>
                <a:gd name="T15" fmla="*/ 24 h 67"/>
                <a:gd name="T16" fmla="*/ 22 w 67"/>
                <a:gd name="T17" fmla="*/ 29 h 67"/>
                <a:gd name="T18" fmla="*/ 16 w 67"/>
                <a:gd name="T19" fmla="*/ 35 h 67"/>
                <a:gd name="T20" fmla="*/ 11 w 67"/>
                <a:gd name="T21" fmla="*/ 40 h 67"/>
                <a:gd name="T22" fmla="*/ 7 w 67"/>
                <a:gd name="T23" fmla="*/ 46 h 67"/>
                <a:gd name="T24" fmla="*/ 4 w 67"/>
                <a:gd name="T25" fmla="*/ 51 h 67"/>
                <a:gd name="T26" fmla="*/ 2 w 67"/>
                <a:gd name="T27" fmla="*/ 57 h 67"/>
                <a:gd name="T28" fmla="*/ 0 w 67"/>
                <a:gd name="T29" fmla="*/ 60 h 67"/>
                <a:gd name="T30" fmla="*/ 0 w 67"/>
                <a:gd name="T31" fmla="*/ 64 h 67"/>
                <a:gd name="T32" fmla="*/ 2 w 67"/>
                <a:gd name="T33" fmla="*/ 67 h 67"/>
                <a:gd name="T34" fmla="*/ 5 w 67"/>
                <a:gd name="T35" fmla="*/ 67 h 67"/>
                <a:gd name="T36" fmla="*/ 7 w 67"/>
                <a:gd name="T37" fmla="*/ 67 h 67"/>
                <a:gd name="T38" fmla="*/ 13 w 67"/>
                <a:gd name="T39" fmla="*/ 66 h 67"/>
                <a:gd name="T40" fmla="*/ 16 w 67"/>
                <a:gd name="T41" fmla="*/ 62 h 67"/>
                <a:gd name="T42" fmla="*/ 22 w 67"/>
                <a:gd name="T43" fmla="*/ 57 h 67"/>
                <a:gd name="T44" fmla="*/ 27 w 67"/>
                <a:gd name="T45" fmla="*/ 53 h 67"/>
                <a:gd name="T46" fmla="*/ 33 w 67"/>
                <a:gd name="T47" fmla="*/ 48 h 67"/>
                <a:gd name="T48" fmla="*/ 38 w 67"/>
                <a:gd name="T49" fmla="*/ 40 h 67"/>
                <a:gd name="T50" fmla="*/ 42 w 67"/>
                <a:gd name="T51" fmla="*/ 38 h 67"/>
                <a:gd name="T52" fmla="*/ 44 w 67"/>
                <a:gd name="T53" fmla="*/ 35 h 67"/>
                <a:gd name="T54" fmla="*/ 45 w 67"/>
                <a:gd name="T55" fmla="*/ 31 h 67"/>
                <a:gd name="T56" fmla="*/ 49 w 67"/>
                <a:gd name="T57" fmla="*/ 29 h 67"/>
                <a:gd name="T58" fmla="*/ 53 w 67"/>
                <a:gd name="T59" fmla="*/ 22 h 67"/>
                <a:gd name="T60" fmla="*/ 58 w 67"/>
                <a:gd name="T61" fmla="*/ 18 h 67"/>
                <a:gd name="T62" fmla="*/ 62 w 67"/>
                <a:gd name="T63" fmla="*/ 13 h 67"/>
                <a:gd name="T64" fmla="*/ 64 w 67"/>
                <a:gd name="T65" fmla="*/ 11 h 67"/>
                <a:gd name="T66" fmla="*/ 65 w 67"/>
                <a:gd name="T67" fmla="*/ 8 h 67"/>
                <a:gd name="T68" fmla="*/ 67 w 67"/>
                <a:gd name="T69" fmla="*/ 8 h 67"/>
                <a:gd name="T70" fmla="*/ 51 w 67"/>
                <a:gd name="T71" fmla="*/ 0 h 67"/>
                <a:gd name="T72" fmla="*/ 51 w 67"/>
                <a:gd name="T73" fmla="*/ 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67"/>
                <a:gd name="T113" fmla="*/ 67 w 67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67">
                  <a:moveTo>
                    <a:pt x="51" y="0"/>
                  </a:moveTo>
                  <a:lnTo>
                    <a:pt x="49" y="0"/>
                  </a:lnTo>
                  <a:lnTo>
                    <a:pt x="47" y="2"/>
                  </a:lnTo>
                  <a:lnTo>
                    <a:pt x="45" y="6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31" y="18"/>
                  </a:lnTo>
                  <a:lnTo>
                    <a:pt x="25" y="24"/>
                  </a:lnTo>
                  <a:lnTo>
                    <a:pt x="22" y="29"/>
                  </a:lnTo>
                  <a:lnTo>
                    <a:pt x="16" y="35"/>
                  </a:lnTo>
                  <a:lnTo>
                    <a:pt x="11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13" y="66"/>
                  </a:lnTo>
                  <a:lnTo>
                    <a:pt x="16" y="62"/>
                  </a:lnTo>
                  <a:lnTo>
                    <a:pt x="22" y="57"/>
                  </a:lnTo>
                  <a:lnTo>
                    <a:pt x="27" y="53"/>
                  </a:lnTo>
                  <a:lnTo>
                    <a:pt x="33" y="48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2"/>
                  </a:lnTo>
                  <a:lnTo>
                    <a:pt x="58" y="18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8" name="Freeform 59"/>
            <p:cNvSpPr>
              <a:spLocks/>
            </p:cNvSpPr>
            <p:nvPr/>
          </p:nvSpPr>
          <p:spPr bwMode="auto">
            <a:xfrm>
              <a:off x="2684" y="2249"/>
              <a:ext cx="71" cy="70"/>
            </a:xfrm>
            <a:custGeom>
              <a:avLst/>
              <a:gdLst>
                <a:gd name="T0" fmla="*/ 47 w 56"/>
                <a:gd name="T1" fmla="*/ 0 h 67"/>
                <a:gd name="T2" fmla="*/ 47 w 56"/>
                <a:gd name="T3" fmla="*/ 0 h 67"/>
                <a:gd name="T4" fmla="*/ 46 w 56"/>
                <a:gd name="T5" fmla="*/ 4 h 67"/>
                <a:gd name="T6" fmla="*/ 42 w 56"/>
                <a:gd name="T7" fmla="*/ 5 h 67"/>
                <a:gd name="T8" fmla="*/ 40 w 56"/>
                <a:gd name="T9" fmla="*/ 9 h 67"/>
                <a:gd name="T10" fmla="*/ 35 w 56"/>
                <a:gd name="T11" fmla="*/ 13 h 67"/>
                <a:gd name="T12" fmla="*/ 31 w 56"/>
                <a:gd name="T13" fmla="*/ 18 h 67"/>
                <a:gd name="T14" fmla="*/ 26 w 56"/>
                <a:gd name="T15" fmla="*/ 24 h 67"/>
                <a:gd name="T16" fmla="*/ 22 w 56"/>
                <a:gd name="T17" fmla="*/ 29 h 67"/>
                <a:gd name="T18" fmla="*/ 16 w 56"/>
                <a:gd name="T19" fmla="*/ 34 h 67"/>
                <a:gd name="T20" fmla="*/ 13 w 56"/>
                <a:gd name="T21" fmla="*/ 40 h 67"/>
                <a:gd name="T22" fmla="*/ 9 w 56"/>
                <a:gd name="T23" fmla="*/ 45 h 67"/>
                <a:gd name="T24" fmla="*/ 6 w 56"/>
                <a:gd name="T25" fmla="*/ 51 h 67"/>
                <a:gd name="T26" fmla="*/ 4 w 56"/>
                <a:gd name="T27" fmla="*/ 56 h 67"/>
                <a:gd name="T28" fmla="*/ 2 w 56"/>
                <a:gd name="T29" fmla="*/ 60 h 67"/>
                <a:gd name="T30" fmla="*/ 0 w 56"/>
                <a:gd name="T31" fmla="*/ 64 h 67"/>
                <a:gd name="T32" fmla="*/ 2 w 56"/>
                <a:gd name="T33" fmla="*/ 67 h 67"/>
                <a:gd name="T34" fmla="*/ 4 w 56"/>
                <a:gd name="T35" fmla="*/ 67 h 67"/>
                <a:gd name="T36" fmla="*/ 6 w 56"/>
                <a:gd name="T37" fmla="*/ 67 h 67"/>
                <a:gd name="T38" fmla="*/ 9 w 56"/>
                <a:gd name="T39" fmla="*/ 65 h 67"/>
                <a:gd name="T40" fmla="*/ 13 w 56"/>
                <a:gd name="T41" fmla="*/ 64 h 67"/>
                <a:gd name="T42" fmla="*/ 16 w 56"/>
                <a:gd name="T43" fmla="*/ 60 h 67"/>
                <a:gd name="T44" fmla="*/ 22 w 56"/>
                <a:gd name="T45" fmla="*/ 56 h 67"/>
                <a:gd name="T46" fmla="*/ 26 w 56"/>
                <a:gd name="T47" fmla="*/ 51 h 67"/>
                <a:gd name="T48" fmla="*/ 31 w 56"/>
                <a:gd name="T49" fmla="*/ 47 h 67"/>
                <a:gd name="T50" fmla="*/ 36 w 56"/>
                <a:gd name="T51" fmla="*/ 42 h 67"/>
                <a:gd name="T52" fmla="*/ 40 w 56"/>
                <a:gd name="T53" fmla="*/ 38 h 67"/>
                <a:gd name="T54" fmla="*/ 44 w 56"/>
                <a:gd name="T55" fmla="*/ 33 h 67"/>
                <a:gd name="T56" fmla="*/ 47 w 56"/>
                <a:gd name="T57" fmla="*/ 29 h 67"/>
                <a:gd name="T58" fmla="*/ 51 w 56"/>
                <a:gd name="T59" fmla="*/ 27 h 67"/>
                <a:gd name="T60" fmla="*/ 55 w 56"/>
                <a:gd name="T61" fmla="*/ 24 h 67"/>
                <a:gd name="T62" fmla="*/ 55 w 56"/>
                <a:gd name="T63" fmla="*/ 22 h 67"/>
                <a:gd name="T64" fmla="*/ 56 w 56"/>
                <a:gd name="T65" fmla="*/ 22 h 67"/>
                <a:gd name="T66" fmla="*/ 47 w 56"/>
                <a:gd name="T67" fmla="*/ 0 h 67"/>
                <a:gd name="T68" fmla="*/ 47 w 56"/>
                <a:gd name="T69" fmla="*/ 0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67"/>
                <a:gd name="T107" fmla="*/ 56 w 56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67">
                  <a:moveTo>
                    <a:pt x="47" y="0"/>
                  </a:moveTo>
                  <a:lnTo>
                    <a:pt x="47" y="0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31" y="18"/>
                  </a:lnTo>
                  <a:lnTo>
                    <a:pt x="26" y="24"/>
                  </a:lnTo>
                  <a:lnTo>
                    <a:pt x="22" y="29"/>
                  </a:lnTo>
                  <a:lnTo>
                    <a:pt x="16" y="34"/>
                  </a:lnTo>
                  <a:lnTo>
                    <a:pt x="13" y="40"/>
                  </a:lnTo>
                  <a:lnTo>
                    <a:pt x="9" y="45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9" y="65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22" y="56"/>
                  </a:lnTo>
                  <a:lnTo>
                    <a:pt x="26" y="51"/>
                  </a:lnTo>
                  <a:lnTo>
                    <a:pt x="31" y="47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4" y="33"/>
                  </a:lnTo>
                  <a:lnTo>
                    <a:pt x="47" y="29"/>
                  </a:lnTo>
                  <a:lnTo>
                    <a:pt x="51" y="27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59" name="Freeform 60"/>
            <p:cNvSpPr>
              <a:spLocks/>
            </p:cNvSpPr>
            <p:nvPr/>
          </p:nvSpPr>
          <p:spPr bwMode="auto">
            <a:xfrm>
              <a:off x="2250" y="2515"/>
              <a:ext cx="716" cy="69"/>
            </a:xfrm>
            <a:custGeom>
              <a:avLst/>
              <a:gdLst>
                <a:gd name="T0" fmla="*/ 9 w 577"/>
                <a:gd name="T1" fmla="*/ 44 h 67"/>
                <a:gd name="T2" fmla="*/ 27 w 577"/>
                <a:gd name="T3" fmla="*/ 33 h 67"/>
                <a:gd name="T4" fmla="*/ 45 w 577"/>
                <a:gd name="T5" fmla="*/ 24 h 67"/>
                <a:gd name="T6" fmla="*/ 67 w 577"/>
                <a:gd name="T7" fmla="*/ 16 h 67"/>
                <a:gd name="T8" fmla="*/ 90 w 577"/>
                <a:gd name="T9" fmla="*/ 14 h 67"/>
                <a:gd name="T10" fmla="*/ 114 w 577"/>
                <a:gd name="T11" fmla="*/ 18 h 67"/>
                <a:gd name="T12" fmla="*/ 134 w 577"/>
                <a:gd name="T13" fmla="*/ 22 h 67"/>
                <a:gd name="T14" fmla="*/ 150 w 577"/>
                <a:gd name="T15" fmla="*/ 27 h 67"/>
                <a:gd name="T16" fmla="*/ 172 w 577"/>
                <a:gd name="T17" fmla="*/ 33 h 67"/>
                <a:gd name="T18" fmla="*/ 188 w 577"/>
                <a:gd name="T19" fmla="*/ 33 h 67"/>
                <a:gd name="T20" fmla="*/ 205 w 577"/>
                <a:gd name="T21" fmla="*/ 31 h 67"/>
                <a:gd name="T22" fmla="*/ 221 w 577"/>
                <a:gd name="T23" fmla="*/ 25 h 67"/>
                <a:gd name="T24" fmla="*/ 238 w 577"/>
                <a:gd name="T25" fmla="*/ 20 h 67"/>
                <a:gd name="T26" fmla="*/ 259 w 577"/>
                <a:gd name="T27" fmla="*/ 9 h 67"/>
                <a:gd name="T28" fmla="*/ 281 w 577"/>
                <a:gd name="T29" fmla="*/ 4 h 67"/>
                <a:gd name="T30" fmla="*/ 299 w 577"/>
                <a:gd name="T31" fmla="*/ 0 h 67"/>
                <a:gd name="T32" fmla="*/ 319 w 577"/>
                <a:gd name="T33" fmla="*/ 0 h 67"/>
                <a:gd name="T34" fmla="*/ 339 w 577"/>
                <a:gd name="T35" fmla="*/ 4 h 67"/>
                <a:gd name="T36" fmla="*/ 359 w 577"/>
                <a:gd name="T37" fmla="*/ 9 h 67"/>
                <a:gd name="T38" fmla="*/ 379 w 577"/>
                <a:gd name="T39" fmla="*/ 18 h 67"/>
                <a:gd name="T40" fmla="*/ 397 w 577"/>
                <a:gd name="T41" fmla="*/ 25 h 67"/>
                <a:gd name="T42" fmla="*/ 415 w 577"/>
                <a:gd name="T43" fmla="*/ 31 h 67"/>
                <a:gd name="T44" fmla="*/ 430 w 577"/>
                <a:gd name="T45" fmla="*/ 33 h 67"/>
                <a:gd name="T46" fmla="*/ 450 w 577"/>
                <a:gd name="T47" fmla="*/ 29 h 67"/>
                <a:gd name="T48" fmla="*/ 465 w 577"/>
                <a:gd name="T49" fmla="*/ 25 h 67"/>
                <a:gd name="T50" fmla="*/ 481 w 577"/>
                <a:gd name="T51" fmla="*/ 22 h 67"/>
                <a:gd name="T52" fmla="*/ 499 w 577"/>
                <a:gd name="T53" fmla="*/ 22 h 67"/>
                <a:gd name="T54" fmla="*/ 515 w 577"/>
                <a:gd name="T55" fmla="*/ 22 h 67"/>
                <a:gd name="T56" fmla="*/ 532 w 577"/>
                <a:gd name="T57" fmla="*/ 25 h 67"/>
                <a:gd name="T58" fmla="*/ 555 w 577"/>
                <a:gd name="T59" fmla="*/ 31 h 67"/>
                <a:gd name="T60" fmla="*/ 575 w 577"/>
                <a:gd name="T61" fmla="*/ 36 h 67"/>
                <a:gd name="T62" fmla="*/ 575 w 577"/>
                <a:gd name="T63" fmla="*/ 56 h 67"/>
                <a:gd name="T64" fmla="*/ 555 w 577"/>
                <a:gd name="T65" fmla="*/ 47 h 67"/>
                <a:gd name="T66" fmla="*/ 532 w 577"/>
                <a:gd name="T67" fmla="*/ 38 h 67"/>
                <a:gd name="T68" fmla="*/ 515 w 577"/>
                <a:gd name="T69" fmla="*/ 34 h 67"/>
                <a:gd name="T70" fmla="*/ 495 w 577"/>
                <a:gd name="T71" fmla="*/ 36 h 67"/>
                <a:gd name="T72" fmla="*/ 470 w 577"/>
                <a:gd name="T73" fmla="*/ 42 h 67"/>
                <a:gd name="T74" fmla="*/ 443 w 577"/>
                <a:gd name="T75" fmla="*/ 49 h 67"/>
                <a:gd name="T76" fmla="*/ 419 w 577"/>
                <a:gd name="T77" fmla="*/ 51 h 67"/>
                <a:gd name="T78" fmla="*/ 397 w 577"/>
                <a:gd name="T79" fmla="*/ 44 h 67"/>
                <a:gd name="T80" fmla="*/ 379 w 577"/>
                <a:gd name="T81" fmla="*/ 36 h 67"/>
                <a:gd name="T82" fmla="*/ 361 w 577"/>
                <a:gd name="T83" fmla="*/ 29 h 67"/>
                <a:gd name="T84" fmla="*/ 341 w 577"/>
                <a:gd name="T85" fmla="*/ 22 h 67"/>
                <a:gd name="T86" fmla="*/ 323 w 577"/>
                <a:gd name="T87" fmla="*/ 18 h 67"/>
                <a:gd name="T88" fmla="*/ 305 w 577"/>
                <a:gd name="T89" fmla="*/ 18 h 67"/>
                <a:gd name="T90" fmla="*/ 287 w 577"/>
                <a:gd name="T91" fmla="*/ 22 h 67"/>
                <a:gd name="T92" fmla="*/ 267 w 577"/>
                <a:gd name="T93" fmla="*/ 27 h 67"/>
                <a:gd name="T94" fmla="*/ 248 w 577"/>
                <a:gd name="T95" fmla="*/ 36 h 67"/>
                <a:gd name="T96" fmla="*/ 230 w 577"/>
                <a:gd name="T97" fmla="*/ 42 h 67"/>
                <a:gd name="T98" fmla="*/ 214 w 577"/>
                <a:gd name="T99" fmla="*/ 47 h 67"/>
                <a:gd name="T100" fmla="*/ 192 w 577"/>
                <a:gd name="T101" fmla="*/ 49 h 67"/>
                <a:gd name="T102" fmla="*/ 174 w 577"/>
                <a:gd name="T103" fmla="*/ 47 h 67"/>
                <a:gd name="T104" fmla="*/ 156 w 577"/>
                <a:gd name="T105" fmla="*/ 44 h 67"/>
                <a:gd name="T106" fmla="*/ 138 w 577"/>
                <a:gd name="T107" fmla="*/ 40 h 67"/>
                <a:gd name="T108" fmla="*/ 119 w 577"/>
                <a:gd name="T109" fmla="*/ 38 h 67"/>
                <a:gd name="T110" fmla="*/ 101 w 577"/>
                <a:gd name="T111" fmla="*/ 36 h 67"/>
                <a:gd name="T112" fmla="*/ 85 w 577"/>
                <a:gd name="T113" fmla="*/ 36 h 67"/>
                <a:gd name="T114" fmla="*/ 65 w 577"/>
                <a:gd name="T115" fmla="*/ 38 h 67"/>
                <a:gd name="T116" fmla="*/ 47 w 577"/>
                <a:gd name="T117" fmla="*/ 44 h 67"/>
                <a:gd name="T118" fmla="*/ 30 w 577"/>
                <a:gd name="T119" fmla="*/ 51 h 67"/>
                <a:gd name="T120" fmla="*/ 12 w 577"/>
                <a:gd name="T121" fmla="*/ 60 h 67"/>
                <a:gd name="T122" fmla="*/ 0 w 577"/>
                <a:gd name="T123" fmla="*/ 67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7"/>
                <a:gd name="T187" fmla="*/ 0 h 67"/>
                <a:gd name="T188" fmla="*/ 577 w 577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7" h="67">
                  <a:moveTo>
                    <a:pt x="0" y="51"/>
                  </a:moveTo>
                  <a:lnTo>
                    <a:pt x="0" y="49"/>
                  </a:lnTo>
                  <a:lnTo>
                    <a:pt x="1" y="47"/>
                  </a:lnTo>
                  <a:lnTo>
                    <a:pt x="3" y="45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30" y="31"/>
                  </a:lnTo>
                  <a:lnTo>
                    <a:pt x="34" y="29"/>
                  </a:lnTo>
                  <a:lnTo>
                    <a:pt x="38" y="27"/>
                  </a:lnTo>
                  <a:lnTo>
                    <a:pt x="41" y="25"/>
                  </a:lnTo>
                  <a:lnTo>
                    <a:pt x="45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1" y="18"/>
                  </a:lnTo>
                  <a:lnTo>
                    <a:pt x="67" y="16"/>
                  </a:lnTo>
                  <a:lnTo>
                    <a:pt x="70" y="16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1" y="16"/>
                  </a:lnTo>
                  <a:lnTo>
                    <a:pt x="105" y="16"/>
                  </a:lnTo>
                  <a:lnTo>
                    <a:pt x="109" y="18"/>
                  </a:lnTo>
                  <a:lnTo>
                    <a:pt x="114" y="18"/>
                  </a:lnTo>
                  <a:lnTo>
                    <a:pt x="118" y="20"/>
                  </a:lnTo>
                  <a:lnTo>
                    <a:pt x="121" y="20"/>
                  </a:lnTo>
                  <a:lnTo>
                    <a:pt x="127" y="22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8" y="24"/>
                  </a:lnTo>
                  <a:lnTo>
                    <a:pt x="141" y="24"/>
                  </a:lnTo>
                  <a:lnTo>
                    <a:pt x="145" y="25"/>
                  </a:lnTo>
                  <a:lnTo>
                    <a:pt x="149" y="25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8" y="29"/>
                  </a:lnTo>
                  <a:lnTo>
                    <a:pt x="161" y="29"/>
                  </a:lnTo>
                  <a:lnTo>
                    <a:pt x="167" y="31"/>
                  </a:lnTo>
                  <a:lnTo>
                    <a:pt x="172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81" y="33"/>
                  </a:lnTo>
                  <a:lnTo>
                    <a:pt x="185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4" y="33"/>
                  </a:lnTo>
                  <a:lnTo>
                    <a:pt x="198" y="33"/>
                  </a:lnTo>
                  <a:lnTo>
                    <a:pt x="201" y="31"/>
                  </a:lnTo>
                  <a:lnTo>
                    <a:pt x="205" y="31"/>
                  </a:lnTo>
                  <a:lnTo>
                    <a:pt x="208" y="31"/>
                  </a:lnTo>
                  <a:lnTo>
                    <a:pt x="212" y="29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21" y="25"/>
                  </a:lnTo>
                  <a:lnTo>
                    <a:pt x="225" y="24"/>
                  </a:lnTo>
                  <a:lnTo>
                    <a:pt x="228" y="22"/>
                  </a:lnTo>
                  <a:lnTo>
                    <a:pt x="230" y="22"/>
                  </a:lnTo>
                  <a:lnTo>
                    <a:pt x="234" y="20"/>
                  </a:lnTo>
                  <a:lnTo>
                    <a:pt x="238" y="20"/>
                  </a:lnTo>
                  <a:lnTo>
                    <a:pt x="243" y="16"/>
                  </a:lnTo>
                  <a:lnTo>
                    <a:pt x="250" y="13"/>
                  </a:lnTo>
                  <a:lnTo>
                    <a:pt x="252" y="13"/>
                  </a:lnTo>
                  <a:lnTo>
                    <a:pt x="256" y="11"/>
                  </a:lnTo>
                  <a:lnTo>
                    <a:pt x="259" y="9"/>
                  </a:lnTo>
                  <a:lnTo>
                    <a:pt x="263" y="9"/>
                  </a:lnTo>
                  <a:lnTo>
                    <a:pt x="268" y="5"/>
                  </a:lnTo>
                  <a:lnTo>
                    <a:pt x="274" y="4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292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8" y="2"/>
                  </a:lnTo>
                  <a:lnTo>
                    <a:pt x="330" y="2"/>
                  </a:lnTo>
                  <a:lnTo>
                    <a:pt x="336" y="4"/>
                  </a:lnTo>
                  <a:lnTo>
                    <a:pt x="339" y="4"/>
                  </a:lnTo>
                  <a:lnTo>
                    <a:pt x="343" y="4"/>
                  </a:lnTo>
                  <a:lnTo>
                    <a:pt x="346" y="5"/>
                  </a:lnTo>
                  <a:lnTo>
                    <a:pt x="352" y="7"/>
                  </a:lnTo>
                  <a:lnTo>
                    <a:pt x="356" y="9"/>
                  </a:lnTo>
                  <a:lnTo>
                    <a:pt x="359" y="9"/>
                  </a:lnTo>
                  <a:lnTo>
                    <a:pt x="363" y="11"/>
                  </a:lnTo>
                  <a:lnTo>
                    <a:pt x="366" y="13"/>
                  </a:lnTo>
                  <a:lnTo>
                    <a:pt x="372" y="14"/>
                  </a:lnTo>
                  <a:lnTo>
                    <a:pt x="376" y="16"/>
                  </a:lnTo>
                  <a:lnTo>
                    <a:pt x="379" y="18"/>
                  </a:lnTo>
                  <a:lnTo>
                    <a:pt x="383" y="20"/>
                  </a:lnTo>
                  <a:lnTo>
                    <a:pt x="386" y="20"/>
                  </a:lnTo>
                  <a:lnTo>
                    <a:pt x="390" y="22"/>
                  </a:lnTo>
                  <a:lnTo>
                    <a:pt x="394" y="24"/>
                  </a:lnTo>
                  <a:lnTo>
                    <a:pt x="397" y="25"/>
                  </a:lnTo>
                  <a:lnTo>
                    <a:pt x="401" y="25"/>
                  </a:lnTo>
                  <a:lnTo>
                    <a:pt x="405" y="27"/>
                  </a:lnTo>
                  <a:lnTo>
                    <a:pt x="408" y="29"/>
                  </a:lnTo>
                  <a:lnTo>
                    <a:pt x="412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21" y="31"/>
                  </a:lnTo>
                  <a:lnTo>
                    <a:pt x="425" y="33"/>
                  </a:lnTo>
                  <a:lnTo>
                    <a:pt x="426" y="33"/>
                  </a:lnTo>
                  <a:lnTo>
                    <a:pt x="430" y="33"/>
                  </a:lnTo>
                  <a:lnTo>
                    <a:pt x="434" y="33"/>
                  </a:lnTo>
                  <a:lnTo>
                    <a:pt x="437" y="33"/>
                  </a:lnTo>
                  <a:lnTo>
                    <a:pt x="441" y="31"/>
                  </a:lnTo>
                  <a:lnTo>
                    <a:pt x="446" y="31"/>
                  </a:lnTo>
                  <a:lnTo>
                    <a:pt x="450" y="29"/>
                  </a:lnTo>
                  <a:lnTo>
                    <a:pt x="454" y="29"/>
                  </a:lnTo>
                  <a:lnTo>
                    <a:pt x="455" y="27"/>
                  </a:lnTo>
                  <a:lnTo>
                    <a:pt x="459" y="27"/>
                  </a:lnTo>
                  <a:lnTo>
                    <a:pt x="463" y="25"/>
                  </a:lnTo>
                  <a:lnTo>
                    <a:pt x="465" y="25"/>
                  </a:lnTo>
                  <a:lnTo>
                    <a:pt x="468" y="24"/>
                  </a:lnTo>
                  <a:lnTo>
                    <a:pt x="470" y="24"/>
                  </a:lnTo>
                  <a:lnTo>
                    <a:pt x="474" y="22"/>
                  </a:lnTo>
                  <a:lnTo>
                    <a:pt x="477" y="22"/>
                  </a:lnTo>
                  <a:lnTo>
                    <a:pt x="481" y="22"/>
                  </a:lnTo>
                  <a:lnTo>
                    <a:pt x="486" y="22"/>
                  </a:lnTo>
                  <a:lnTo>
                    <a:pt x="490" y="22"/>
                  </a:lnTo>
                  <a:lnTo>
                    <a:pt x="492" y="22"/>
                  </a:lnTo>
                  <a:lnTo>
                    <a:pt x="495" y="22"/>
                  </a:lnTo>
                  <a:lnTo>
                    <a:pt x="499" y="22"/>
                  </a:lnTo>
                  <a:lnTo>
                    <a:pt x="503" y="22"/>
                  </a:lnTo>
                  <a:lnTo>
                    <a:pt x="506" y="22"/>
                  </a:lnTo>
                  <a:lnTo>
                    <a:pt x="510" y="22"/>
                  </a:lnTo>
                  <a:lnTo>
                    <a:pt x="514" y="22"/>
                  </a:lnTo>
                  <a:lnTo>
                    <a:pt x="515" y="22"/>
                  </a:lnTo>
                  <a:lnTo>
                    <a:pt x="519" y="22"/>
                  </a:lnTo>
                  <a:lnTo>
                    <a:pt x="523" y="22"/>
                  </a:lnTo>
                  <a:lnTo>
                    <a:pt x="526" y="24"/>
                  </a:lnTo>
                  <a:lnTo>
                    <a:pt x="528" y="24"/>
                  </a:lnTo>
                  <a:lnTo>
                    <a:pt x="532" y="25"/>
                  </a:lnTo>
                  <a:lnTo>
                    <a:pt x="535" y="25"/>
                  </a:lnTo>
                  <a:lnTo>
                    <a:pt x="539" y="25"/>
                  </a:lnTo>
                  <a:lnTo>
                    <a:pt x="544" y="27"/>
                  </a:lnTo>
                  <a:lnTo>
                    <a:pt x="552" y="29"/>
                  </a:lnTo>
                  <a:lnTo>
                    <a:pt x="555" y="31"/>
                  </a:lnTo>
                  <a:lnTo>
                    <a:pt x="561" y="33"/>
                  </a:lnTo>
                  <a:lnTo>
                    <a:pt x="566" y="33"/>
                  </a:lnTo>
                  <a:lnTo>
                    <a:pt x="570" y="34"/>
                  </a:lnTo>
                  <a:lnTo>
                    <a:pt x="572" y="34"/>
                  </a:lnTo>
                  <a:lnTo>
                    <a:pt x="575" y="36"/>
                  </a:lnTo>
                  <a:lnTo>
                    <a:pt x="577" y="38"/>
                  </a:lnTo>
                  <a:lnTo>
                    <a:pt x="577" y="56"/>
                  </a:lnTo>
                  <a:lnTo>
                    <a:pt x="575" y="56"/>
                  </a:lnTo>
                  <a:lnTo>
                    <a:pt x="572" y="54"/>
                  </a:lnTo>
                  <a:lnTo>
                    <a:pt x="570" y="53"/>
                  </a:lnTo>
                  <a:lnTo>
                    <a:pt x="566" y="51"/>
                  </a:lnTo>
                  <a:lnTo>
                    <a:pt x="561" y="49"/>
                  </a:lnTo>
                  <a:lnTo>
                    <a:pt x="555" y="47"/>
                  </a:lnTo>
                  <a:lnTo>
                    <a:pt x="550" y="45"/>
                  </a:lnTo>
                  <a:lnTo>
                    <a:pt x="544" y="42"/>
                  </a:lnTo>
                  <a:lnTo>
                    <a:pt x="539" y="40"/>
                  </a:lnTo>
                  <a:lnTo>
                    <a:pt x="535" y="40"/>
                  </a:lnTo>
                  <a:lnTo>
                    <a:pt x="532" y="38"/>
                  </a:lnTo>
                  <a:lnTo>
                    <a:pt x="528" y="38"/>
                  </a:lnTo>
                  <a:lnTo>
                    <a:pt x="526" y="38"/>
                  </a:lnTo>
                  <a:lnTo>
                    <a:pt x="523" y="36"/>
                  </a:lnTo>
                  <a:lnTo>
                    <a:pt x="519" y="36"/>
                  </a:lnTo>
                  <a:lnTo>
                    <a:pt x="515" y="34"/>
                  </a:lnTo>
                  <a:lnTo>
                    <a:pt x="514" y="34"/>
                  </a:lnTo>
                  <a:lnTo>
                    <a:pt x="506" y="34"/>
                  </a:lnTo>
                  <a:lnTo>
                    <a:pt x="501" y="36"/>
                  </a:lnTo>
                  <a:lnTo>
                    <a:pt x="497" y="36"/>
                  </a:lnTo>
                  <a:lnTo>
                    <a:pt x="495" y="36"/>
                  </a:lnTo>
                  <a:lnTo>
                    <a:pt x="492" y="36"/>
                  </a:lnTo>
                  <a:lnTo>
                    <a:pt x="488" y="38"/>
                  </a:lnTo>
                  <a:lnTo>
                    <a:pt x="483" y="38"/>
                  </a:lnTo>
                  <a:lnTo>
                    <a:pt x="477" y="40"/>
                  </a:lnTo>
                  <a:lnTo>
                    <a:pt x="470" y="42"/>
                  </a:lnTo>
                  <a:lnTo>
                    <a:pt x="465" y="44"/>
                  </a:lnTo>
                  <a:lnTo>
                    <a:pt x="459" y="45"/>
                  </a:lnTo>
                  <a:lnTo>
                    <a:pt x="454" y="47"/>
                  </a:lnTo>
                  <a:lnTo>
                    <a:pt x="448" y="49"/>
                  </a:lnTo>
                  <a:lnTo>
                    <a:pt x="443" y="49"/>
                  </a:lnTo>
                  <a:lnTo>
                    <a:pt x="437" y="51"/>
                  </a:lnTo>
                  <a:lnTo>
                    <a:pt x="432" y="51"/>
                  </a:lnTo>
                  <a:lnTo>
                    <a:pt x="426" y="51"/>
                  </a:lnTo>
                  <a:lnTo>
                    <a:pt x="423" y="53"/>
                  </a:lnTo>
                  <a:lnTo>
                    <a:pt x="419" y="51"/>
                  </a:lnTo>
                  <a:lnTo>
                    <a:pt x="415" y="51"/>
                  </a:lnTo>
                  <a:lnTo>
                    <a:pt x="412" y="51"/>
                  </a:lnTo>
                  <a:lnTo>
                    <a:pt x="406" y="49"/>
                  </a:lnTo>
                  <a:lnTo>
                    <a:pt x="401" y="47"/>
                  </a:lnTo>
                  <a:lnTo>
                    <a:pt x="397" y="44"/>
                  </a:lnTo>
                  <a:lnTo>
                    <a:pt x="394" y="42"/>
                  </a:lnTo>
                  <a:lnTo>
                    <a:pt x="390" y="42"/>
                  </a:lnTo>
                  <a:lnTo>
                    <a:pt x="386" y="40"/>
                  </a:lnTo>
                  <a:lnTo>
                    <a:pt x="383" y="38"/>
                  </a:lnTo>
                  <a:lnTo>
                    <a:pt x="379" y="36"/>
                  </a:lnTo>
                  <a:lnTo>
                    <a:pt x="376" y="34"/>
                  </a:lnTo>
                  <a:lnTo>
                    <a:pt x="374" y="33"/>
                  </a:lnTo>
                  <a:lnTo>
                    <a:pt x="370" y="33"/>
                  </a:lnTo>
                  <a:lnTo>
                    <a:pt x="366" y="31"/>
                  </a:lnTo>
                  <a:lnTo>
                    <a:pt x="361" y="29"/>
                  </a:lnTo>
                  <a:lnTo>
                    <a:pt x="357" y="27"/>
                  </a:lnTo>
                  <a:lnTo>
                    <a:pt x="354" y="25"/>
                  </a:lnTo>
                  <a:lnTo>
                    <a:pt x="350" y="24"/>
                  </a:lnTo>
                  <a:lnTo>
                    <a:pt x="346" y="22"/>
                  </a:lnTo>
                  <a:lnTo>
                    <a:pt x="341" y="22"/>
                  </a:lnTo>
                  <a:lnTo>
                    <a:pt x="337" y="22"/>
                  </a:lnTo>
                  <a:lnTo>
                    <a:pt x="334" y="20"/>
                  </a:lnTo>
                  <a:lnTo>
                    <a:pt x="330" y="20"/>
                  </a:lnTo>
                  <a:lnTo>
                    <a:pt x="326" y="18"/>
                  </a:lnTo>
                  <a:lnTo>
                    <a:pt x="323" y="18"/>
                  </a:lnTo>
                  <a:lnTo>
                    <a:pt x="319" y="18"/>
                  </a:lnTo>
                  <a:lnTo>
                    <a:pt x="316" y="18"/>
                  </a:lnTo>
                  <a:lnTo>
                    <a:pt x="312" y="18"/>
                  </a:lnTo>
                  <a:lnTo>
                    <a:pt x="308" y="18"/>
                  </a:lnTo>
                  <a:lnTo>
                    <a:pt x="305" y="18"/>
                  </a:lnTo>
                  <a:lnTo>
                    <a:pt x="301" y="18"/>
                  </a:lnTo>
                  <a:lnTo>
                    <a:pt x="297" y="18"/>
                  </a:lnTo>
                  <a:lnTo>
                    <a:pt x="294" y="20"/>
                  </a:lnTo>
                  <a:lnTo>
                    <a:pt x="290" y="20"/>
                  </a:lnTo>
                  <a:lnTo>
                    <a:pt x="287" y="22"/>
                  </a:lnTo>
                  <a:lnTo>
                    <a:pt x="283" y="22"/>
                  </a:lnTo>
                  <a:lnTo>
                    <a:pt x="279" y="24"/>
                  </a:lnTo>
                  <a:lnTo>
                    <a:pt x="276" y="25"/>
                  </a:lnTo>
                  <a:lnTo>
                    <a:pt x="270" y="27"/>
                  </a:lnTo>
                  <a:lnTo>
                    <a:pt x="267" y="27"/>
                  </a:lnTo>
                  <a:lnTo>
                    <a:pt x="263" y="29"/>
                  </a:lnTo>
                  <a:lnTo>
                    <a:pt x="259" y="31"/>
                  </a:lnTo>
                  <a:lnTo>
                    <a:pt x="256" y="33"/>
                  </a:lnTo>
                  <a:lnTo>
                    <a:pt x="252" y="34"/>
                  </a:lnTo>
                  <a:lnTo>
                    <a:pt x="248" y="36"/>
                  </a:lnTo>
                  <a:lnTo>
                    <a:pt x="245" y="36"/>
                  </a:lnTo>
                  <a:lnTo>
                    <a:pt x="241" y="38"/>
                  </a:lnTo>
                  <a:lnTo>
                    <a:pt x="238" y="40"/>
                  </a:lnTo>
                  <a:lnTo>
                    <a:pt x="234" y="42"/>
                  </a:lnTo>
                  <a:lnTo>
                    <a:pt x="230" y="42"/>
                  </a:lnTo>
                  <a:lnTo>
                    <a:pt x="227" y="44"/>
                  </a:lnTo>
                  <a:lnTo>
                    <a:pt x="223" y="44"/>
                  </a:lnTo>
                  <a:lnTo>
                    <a:pt x="221" y="45"/>
                  </a:lnTo>
                  <a:lnTo>
                    <a:pt x="218" y="47"/>
                  </a:lnTo>
                  <a:lnTo>
                    <a:pt x="214" y="47"/>
                  </a:lnTo>
                  <a:lnTo>
                    <a:pt x="210" y="47"/>
                  </a:lnTo>
                  <a:lnTo>
                    <a:pt x="208" y="49"/>
                  </a:lnTo>
                  <a:lnTo>
                    <a:pt x="203" y="49"/>
                  </a:lnTo>
                  <a:lnTo>
                    <a:pt x="198" y="51"/>
                  </a:lnTo>
                  <a:lnTo>
                    <a:pt x="192" y="49"/>
                  </a:lnTo>
                  <a:lnTo>
                    <a:pt x="187" y="49"/>
                  </a:lnTo>
                  <a:lnTo>
                    <a:pt x="183" y="47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4" y="47"/>
                  </a:lnTo>
                  <a:lnTo>
                    <a:pt x="170" y="45"/>
                  </a:lnTo>
                  <a:lnTo>
                    <a:pt x="167" y="45"/>
                  </a:lnTo>
                  <a:lnTo>
                    <a:pt x="163" y="44"/>
                  </a:lnTo>
                  <a:lnTo>
                    <a:pt x="159" y="44"/>
                  </a:lnTo>
                  <a:lnTo>
                    <a:pt x="156" y="44"/>
                  </a:lnTo>
                  <a:lnTo>
                    <a:pt x="152" y="44"/>
                  </a:lnTo>
                  <a:lnTo>
                    <a:pt x="150" y="42"/>
                  </a:lnTo>
                  <a:lnTo>
                    <a:pt x="147" y="42"/>
                  </a:lnTo>
                  <a:lnTo>
                    <a:pt x="141" y="42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27" y="38"/>
                  </a:lnTo>
                  <a:lnTo>
                    <a:pt x="123" y="38"/>
                  </a:lnTo>
                  <a:lnTo>
                    <a:pt x="119" y="38"/>
                  </a:lnTo>
                  <a:lnTo>
                    <a:pt x="116" y="38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9" y="36"/>
                  </a:lnTo>
                  <a:lnTo>
                    <a:pt x="96" y="36"/>
                  </a:lnTo>
                  <a:lnTo>
                    <a:pt x="92" y="36"/>
                  </a:lnTo>
                  <a:lnTo>
                    <a:pt x="89" y="36"/>
                  </a:lnTo>
                  <a:lnTo>
                    <a:pt x="85" y="36"/>
                  </a:lnTo>
                  <a:lnTo>
                    <a:pt x="81" y="36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69" y="36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47" y="44"/>
                  </a:lnTo>
                  <a:lnTo>
                    <a:pt x="43" y="45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2" y="51"/>
                  </a:lnTo>
                  <a:lnTo>
                    <a:pt x="30" y="51"/>
                  </a:lnTo>
                  <a:lnTo>
                    <a:pt x="27" y="53"/>
                  </a:lnTo>
                  <a:lnTo>
                    <a:pt x="23" y="54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0" name="Freeform 61"/>
            <p:cNvSpPr>
              <a:spLocks/>
            </p:cNvSpPr>
            <p:nvPr/>
          </p:nvSpPr>
          <p:spPr bwMode="auto">
            <a:xfrm>
              <a:off x="3038" y="2398"/>
              <a:ext cx="30" cy="131"/>
            </a:xfrm>
            <a:custGeom>
              <a:avLst/>
              <a:gdLst>
                <a:gd name="T0" fmla="*/ 2 w 24"/>
                <a:gd name="T1" fmla="*/ 0 h 126"/>
                <a:gd name="T2" fmla="*/ 2 w 24"/>
                <a:gd name="T3" fmla="*/ 2 h 126"/>
                <a:gd name="T4" fmla="*/ 2 w 24"/>
                <a:gd name="T5" fmla="*/ 6 h 126"/>
                <a:gd name="T6" fmla="*/ 2 w 24"/>
                <a:gd name="T7" fmla="*/ 9 h 126"/>
                <a:gd name="T8" fmla="*/ 2 w 24"/>
                <a:gd name="T9" fmla="*/ 13 h 126"/>
                <a:gd name="T10" fmla="*/ 2 w 24"/>
                <a:gd name="T11" fmla="*/ 17 h 126"/>
                <a:gd name="T12" fmla="*/ 2 w 24"/>
                <a:gd name="T13" fmla="*/ 22 h 126"/>
                <a:gd name="T14" fmla="*/ 0 w 24"/>
                <a:gd name="T15" fmla="*/ 26 h 126"/>
                <a:gd name="T16" fmla="*/ 0 w 24"/>
                <a:gd name="T17" fmla="*/ 31 h 126"/>
                <a:gd name="T18" fmla="*/ 0 w 24"/>
                <a:gd name="T19" fmla="*/ 37 h 126"/>
                <a:gd name="T20" fmla="*/ 0 w 24"/>
                <a:gd name="T21" fmla="*/ 42 h 126"/>
                <a:gd name="T22" fmla="*/ 0 w 24"/>
                <a:gd name="T23" fmla="*/ 48 h 126"/>
                <a:gd name="T24" fmla="*/ 0 w 24"/>
                <a:gd name="T25" fmla="*/ 55 h 126"/>
                <a:gd name="T26" fmla="*/ 0 w 24"/>
                <a:gd name="T27" fmla="*/ 57 h 126"/>
                <a:gd name="T28" fmla="*/ 0 w 24"/>
                <a:gd name="T29" fmla="*/ 60 h 126"/>
                <a:gd name="T30" fmla="*/ 0 w 24"/>
                <a:gd name="T31" fmla="*/ 64 h 126"/>
                <a:gd name="T32" fmla="*/ 2 w 24"/>
                <a:gd name="T33" fmla="*/ 66 h 126"/>
                <a:gd name="T34" fmla="*/ 2 w 24"/>
                <a:gd name="T35" fmla="*/ 73 h 126"/>
                <a:gd name="T36" fmla="*/ 2 w 24"/>
                <a:gd name="T37" fmla="*/ 78 h 126"/>
                <a:gd name="T38" fmla="*/ 2 w 24"/>
                <a:gd name="T39" fmla="*/ 84 h 126"/>
                <a:gd name="T40" fmla="*/ 2 w 24"/>
                <a:gd name="T41" fmla="*/ 89 h 126"/>
                <a:gd name="T42" fmla="*/ 2 w 24"/>
                <a:gd name="T43" fmla="*/ 95 h 126"/>
                <a:gd name="T44" fmla="*/ 4 w 24"/>
                <a:gd name="T45" fmla="*/ 100 h 126"/>
                <a:gd name="T46" fmla="*/ 4 w 24"/>
                <a:gd name="T47" fmla="*/ 104 h 126"/>
                <a:gd name="T48" fmla="*/ 6 w 24"/>
                <a:gd name="T49" fmla="*/ 109 h 126"/>
                <a:gd name="T50" fmla="*/ 6 w 24"/>
                <a:gd name="T51" fmla="*/ 113 h 126"/>
                <a:gd name="T52" fmla="*/ 8 w 24"/>
                <a:gd name="T53" fmla="*/ 117 h 126"/>
                <a:gd name="T54" fmla="*/ 8 w 24"/>
                <a:gd name="T55" fmla="*/ 120 h 126"/>
                <a:gd name="T56" fmla="*/ 9 w 24"/>
                <a:gd name="T57" fmla="*/ 124 h 126"/>
                <a:gd name="T58" fmla="*/ 11 w 24"/>
                <a:gd name="T59" fmla="*/ 126 h 126"/>
                <a:gd name="T60" fmla="*/ 15 w 24"/>
                <a:gd name="T61" fmla="*/ 126 h 126"/>
                <a:gd name="T62" fmla="*/ 17 w 24"/>
                <a:gd name="T63" fmla="*/ 124 h 126"/>
                <a:gd name="T64" fmla="*/ 20 w 24"/>
                <a:gd name="T65" fmla="*/ 118 h 126"/>
                <a:gd name="T66" fmla="*/ 20 w 24"/>
                <a:gd name="T67" fmla="*/ 115 h 126"/>
                <a:gd name="T68" fmla="*/ 20 w 24"/>
                <a:gd name="T69" fmla="*/ 111 h 126"/>
                <a:gd name="T70" fmla="*/ 22 w 24"/>
                <a:gd name="T71" fmla="*/ 108 h 126"/>
                <a:gd name="T72" fmla="*/ 22 w 24"/>
                <a:gd name="T73" fmla="*/ 102 h 126"/>
                <a:gd name="T74" fmla="*/ 22 w 24"/>
                <a:gd name="T75" fmla="*/ 97 h 126"/>
                <a:gd name="T76" fmla="*/ 22 w 24"/>
                <a:gd name="T77" fmla="*/ 93 h 126"/>
                <a:gd name="T78" fmla="*/ 22 w 24"/>
                <a:gd name="T79" fmla="*/ 88 h 126"/>
                <a:gd name="T80" fmla="*/ 24 w 24"/>
                <a:gd name="T81" fmla="*/ 82 h 126"/>
                <a:gd name="T82" fmla="*/ 24 w 24"/>
                <a:gd name="T83" fmla="*/ 77 h 126"/>
                <a:gd name="T84" fmla="*/ 24 w 24"/>
                <a:gd name="T85" fmla="*/ 71 h 126"/>
                <a:gd name="T86" fmla="*/ 24 w 24"/>
                <a:gd name="T87" fmla="*/ 66 h 126"/>
                <a:gd name="T88" fmla="*/ 24 w 24"/>
                <a:gd name="T89" fmla="*/ 60 h 126"/>
                <a:gd name="T90" fmla="*/ 22 w 24"/>
                <a:gd name="T91" fmla="*/ 53 h 126"/>
                <a:gd name="T92" fmla="*/ 22 w 24"/>
                <a:gd name="T93" fmla="*/ 48 h 126"/>
                <a:gd name="T94" fmla="*/ 22 w 24"/>
                <a:gd name="T95" fmla="*/ 42 h 126"/>
                <a:gd name="T96" fmla="*/ 22 w 24"/>
                <a:gd name="T97" fmla="*/ 37 h 126"/>
                <a:gd name="T98" fmla="*/ 20 w 24"/>
                <a:gd name="T99" fmla="*/ 31 h 126"/>
                <a:gd name="T100" fmla="*/ 20 w 24"/>
                <a:gd name="T101" fmla="*/ 28 h 126"/>
                <a:gd name="T102" fmla="*/ 20 w 24"/>
                <a:gd name="T103" fmla="*/ 22 h 126"/>
                <a:gd name="T104" fmla="*/ 20 w 24"/>
                <a:gd name="T105" fmla="*/ 19 h 126"/>
                <a:gd name="T106" fmla="*/ 20 w 24"/>
                <a:gd name="T107" fmla="*/ 13 h 126"/>
                <a:gd name="T108" fmla="*/ 18 w 24"/>
                <a:gd name="T109" fmla="*/ 11 h 126"/>
                <a:gd name="T110" fmla="*/ 18 w 24"/>
                <a:gd name="T111" fmla="*/ 8 h 126"/>
                <a:gd name="T112" fmla="*/ 18 w 24"/>
                <a:gd name="T113" fmla="*/ 6 h 126"/>
                <a:gd name="T114" fmla="*/ 18 w 24"/>
                <a:gd name="T115" fmla="*/ 2 h 126"/>
                <a:gd name="T116" fmla="*/ 18 w 24"/>
                <a:gd name="T117" fmla="*/ 0 h 126"/>
                <a:gd name="T118" fmla="*/ 2 w 24"/>
                <a:gd name="T119" fmla="*/ 0 h 126"/>
                <a:gd name="T120" fmla="*/ 2 w 24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126"/>
                <a:gd name="T185" fmla="*/ 24 w 24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126">
                  <a:moveTo>
                    <a:pt x="2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73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9"/>
                  </a:lnTo>
                  <a:lnTo>
                    <a:pt x="2" y="95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9"/>
                  </a:lnTo>
                  <a:lnTo>
                    <a:pt x="6" y="113"/>
                  </a:lnTo>
                  <a:lnTo>
                    <a:pt x="8" y="117"/>
                  </a:lnTo>
                  <a:lnTo>
                    <a:pt x="8" y="120"/>
                  </a:lnTo>
                  <a:lnTo>
                    <a:pt x="9" y="124"/>
                  </a:lnTo>
                  <a:lnTo>
                    <a:pt x="11" y="126"/>
                  </a:lnTo>
                  <a:lnTo>
                    <a:pt x="15" y="126"/>
                  </a:lnTo>
                  <a:lnTo>
                    <a:pt x="17" y="124"/>
                  </a:lnTo>
                  <a:lnTo>
                    <a:pt x="20" y="118"/>
                  </a:lnTo>
                  <a:lnTo>
                    <a:pt x="20" y="115"/>
                  </a:lnTo>
                  <a:lnTo>
                    <a:pt x="20" y="111"/>
                  </a:lnTo>
                  <a:lnTo>
                    <a:pt x="22" y="108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2" y="88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2" y="53"/>
                  </a:lnTo>
                  <a:lnTo>
                    <a:pt x="22" y="48"/>
                  </a:lnTo>
                  <a:lnTo>
                    <a:pt x="22" y="42"/>
                  </a:lnTo>
                  <a:lnTo>
                    <a:pt x="22" y="37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1" name="Freeform 62"/>
            <p:cNvSpPr>
              <a:spLocks/>
            </p:cNvSpPr>
            <p:nvPr/>
          </p:nvSpPr>
          <p:spPr bwMode="auto">
            <a:xfrm>
              <a:off x="3038" y="2192"/>
              <a:ext cx="28" cy="86"/>
            </a:xfrm>
            <a:custGeom>
              <a:avLst/>
              <a:gdLst>
                <a:gd name="T0" fmla="*/ 2 w 22"/>
                <a:gd name="T1" fmla="*/ 0 h 82"/>
                <a:gd name="T2" fmla="*/ 2 w 22"/>
                <a:gd name="T3" fmla="*/ 0 h 82"/>
                <a:gd name="T4" fmla="*/ 2 w 22"/>
                <a:gd name="T5" fmla="*/ 2 h 82"/>
                <a:gd name="T6" fmla="*/ 0 w 22"/>
                <a:gd name="T7" fmla="*/ 8 h 82"/>
                <a:gd name="T8" fmla="*/ 0 w 22"/>
                <a:gd name="T9" fmla="*/ 13 h 82"/>
                <a:gd name="T10" fmla="*/ 0 w 22"/>
                <a:gd name="T11" fmla="*/ 17 h 82"/>
                <a:gd name="T12" fmla="*/ 0 w 22"/>
                <a:gd name="T13" fmla="*/ 20 h 82"/>
                <a:gd name="T14" fmla="*/ 0 w 22"/>
                <a:gd name="T15" fmla="*/ 24 h 82"/>
                <a:gd name="T16" fmla="*/ 0 w 22"/>
                <a:gd name="T17" fmla="*/ 28 h 82"/>
                <a:gd name="T18" fmla="*/ 0 w 22"/>
                <a:gd name="T19" fmla="*/ 31 h 82"/>
                <a:gd name="T20" fmla="*/ 0 w 22"/>
                <a:gd name="T21" fmla="*/ 35 h 82"/>
                <a:gd name="T22" fmla="*/ 0 w 22"/>
                <a:gd name="T23" fmla="*/ 39 h 82"/>
                <a:gd name="T24" fmla="*/ 0 w 22"/>
                <a:gd name="T25" fmla="*/ 44 h 82"/>
                <a:gd name="T26" fmla="*/ 0 w 22"/>
                <a:gd name="T27" fmla="*/ 48 h 82"/>
                <a:gd name="T28" fmla="*/ 0 w 22"/>
                <a:gd name="T29" fmla="*/ 51 h 82"/>
                <a:gd name="T30" fmla="*/ 0 w 22"/>
                <a:gd name="T31" fmla="*/ 55 h 82"/>
                <a:gd name="T32" fmla="*/ 0 w 22"/>
                <a:gd name="T33" fmla="*/ 59 h 82"/>
                <a:gd name="T34" fmla="*/ 0 w 22"/>
                <a:gd name="T35" fmla="*/ 62 h 82"/>
                <a:gd name="T36" fmla="*/ 0 w 22"/>
                <a:gd name="T37" fmla="*/ 66 h 82"/>
                <a:gd name="T38" fmla="*/ 0 w 22"/>
                <a:gd name="T39" fmla="*/ 69 h 82"/>
                <a:gd name="T40" fmla="*/ 2 w 22"/>
                <a:gd name="T41" fmla="*/ 73 h 82"/>
                <a:gd name="T42" fmla="*/ 2 w 22"/>
                <a:gd name="T43" fmla="*/ 77 h 82"/>
                <a:gd name="T44" fmla="*/ 6 w 22"/>
                <a:gd name="T45" fmla="*/ 80 h 82"/>
                <a:gd name="T46" fmla="*/ 8 w 22"/>
                <a:gd name="T47" fmla="*/ 82 h 82"/>
                <a:gd name="T48" fmla="*/ 11 w 22"/>
                <a:gd name="T49" fmla="*/ 82 h 82"/>
                <a:gd name="T50" fmla="*/ 13 w 22"/>
                <a:gd name="T51" fmla="*/ 79 h 82"/>
                <a:gd name="T52" fmla="*/ 17 w 22"/>
                <a:gd name="T53" fmla="*/ 75 h 82"/>
                <a:gd name="T54" fmla="*/ 17 w 22"/>
                <a:gd name="T55" fmla="*/ 69 h 82"/>
                <a:gd name="T56" fmla="*/ 20 w 22"/>
                <a:gd name="T57" fmla="*/ 64 h 82"/>
                <a:gd name="T58" fmla="*/ 20 w 22"/>
                <a:gd name="T59" fmla="*/ 60 h 82"/>
                <a:gd name="T60" fmla="*/ 20 w 22"/>
                <a:gd name="T61" fmla="*/ 57 h 82"/>
                <a:gd name="T62" fmla="*/ 20 w 22"/>
                <a:gd name="T63" fmla="*/ 53 h 82"/>
                <a:gd name="T64" fmla="*/ 20 w 22"/>
                <a:gd name="T65" fmla="*/ 51 h 82"/>
                <a:gd name="T66" fmla="*/ 20 w 22"/>
                <a:gd name="T67" fmla="*/ 48 h 82"/>
                <a:gd name="T68" fmla="*/ 20 w 22"/>
                <a:gd name="T69" fmla="*/ 44 h 82"/>
                <a:gd name="T70" fmla="*/ 20 w 22"/>
                <a:gd name="T71" fmla="*/ 40 h 82"/>
                <a:gd name="T72" fmla="*/ 22 w 22"/>
                <a:gd name="T73" fmla="*/ 37 h 82"/>
                <a:gd name="T74" fmla="*/ 20 w 22"/>
                <a:gd name="T75" fmla="*/ 33 h 82"/>
                <a:gd name="T76" fmla="*/ 20 w 22"/>
                <a:gd name="T77" fmla="*/ 30 h 82"/>
                <a:gd name="T78" fmla="*/ 20 w 22"/>
                <a:gd name="T79" fmla="*/ 26 h 82"/>
                <a:gd name="T80" fmla="*/ 20 w 22"/>
                <a:gd name="T81" fmla="*/ 22 h 82"/>
                <a:gd name="T82" fmla="*/ 20 w 22"/>
                <a:gd name="T83" fmla="*/ 19 h 82"/>
                <a:gd name="T84" fmla="*/ 20 w 22"/>
                <a:gd name="T85" fmla="*/ 15 h 82"/>
                <a:gd name="T86" fmla="*/ 20 w 22"/>
                <a:gd name="T87" fmla="*/ 13 h 82"/>
                <a:gd name="T88" fmla="*/ 20 w 22"/>
                <a:gd name="T89" fmla="*/ 10 h 82"/>
                <a:gd name="T90" fmla="*/ 18 w 22"/>
                <a:gd name="T91" fmla="*/ 6 h 82"/>
                <a:gd name="T92" fmla="*/ 18 w 22"/>
                <a:gd name="T93" fmla="*/ 2 h 82"/>
                <a:gd name="T94" fmla="*/ 18 w 22"/>
                <a:gd name="T95" fmla="*/ 0 h 82"/>
                <a:gd name="T96" fmla="*/ 18 w 22"/>
                <a:gd name="T97" fmla="*/ 0 h 82"/>
                <a:gd name="T98" fmla="*/ 2 w 22"/>
                <a:gd name="T99" fmla="*/ 0 h 82"/>
                <a:gd name="T100" fmla="*/ 2 w 22"/>
                <a:gd name="T101" fmla="*/ 0 h 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2"/>
                <a:gd name="T155" fmla="*/ 22 w 22"/>
                <a:gd name="T156" fmla="*/ 82 h 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13" y="79"/>
                  </a:lnTo>
                  <a:lnTo>
                    <a:pt x="17" y="75"/>
                  </a:lnTo>
                  <a:lnTo>
                    <a:pt x="17" y="69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2" name="Freeform 63"/>
            <p:cNvSpPr>
              <a:spLocks/>
            </p:cNvSpPr>
            <p:nvPr/>
          </p:nvSpPr>
          <p:spPr bwMode="auto">
            <a:xfrm>
              <a:off x="3027" y="1918"/>
              <a:ext cx="27" cy="87"/>
            </a:xfrm>
            <a:custGeom>
              <a:avLst/>
              <a:gdLst>
                <a:gd name="T0" fmla="*/ 2 w 22"/>
                <a:gd name="T1" fmla="*/ 0 h 84"/>
                <a:gd name="T2" fmla="*/ 2 w 22"/>
                <a:gd name="T3" fmla="*/ 2 h 84"/>
                <a:gd name="T4" fmla="*/ 2 w 22"/>
                <a:gd name="T5" fmla="*/ 4 h 84"/>
                <a:gd name="T6" fmla="*/ 0 w 22"/>
                <a:gd name="T7" fmla="*/ 9 h 84"/>
                <a:gd name="T8" fmla="*/ 0 w 22"/>
                <a:gd name="T9" fmla="*/ 15 h 84"/>
                <a:gd name="T10" fmla="*/ 0 w 22"/>
                <a:gd name="T11" fmla="*/ 17 h 84"/>
                <a:gd name="T12" fmla="*/ 0 w 22"/>
                <a:gd name="T13" fmla="*/ 20 h 84"/>
                <a:gd name="T14" fmla="*/ 0 w 22"/>
                <a:gd name="T15" fmla="*/ 24 h 84"/>
                <a:gd name="T16" fmla="*/ 0 w 22"/>
                <a:gd name="T17" fmla="*/ 29 h 84"/>
                <a:gd name="T18" fmla="*/ 0 w 22"/>
                <a:gd name="T19" fmla="*/ 33 h 84"/>
                <a:gd name="T20" fmla="*/ 0 w 22"/>
                <a:gd name="T21" fmla="*/ 37 h 84"/>
                <a:gd name="T22" fmla="*/ 0 w 22"/>
                <a:gd name="T23" fmla="*/ 40 h 84"/>
                <a:gd name="T24" fmla="*/ 0 w 22"/>
                <a:gd name="T25" fmla="*/ 46 h 84"/>
                <a:gd name="T26" fmla="*/ 0 w 22"/>
                <a:gd name="T27" fmla="*/ 49 h 84"/>
                <a:gd name="T28" fmla="*/ 0 w 22"/>
                <a:gd name="T29" fmla="*/ 53 h 84"/>
                <a:gd name="T30" fmla="*/ 0 w 22"/>
                <a:gd name="T31" fmla="*/ 57 h 84"/>
                <a:gd name="T32" fmla="*/ 0 w 22"/>
                <a:gd name="T33" fmla="*/ 60 h 84"/>
                <a:gd name="T34" fmla="*/ 0 w 22"/>
                <a:gd name="T35" fmla="*/ 64 h 84"/>
                <a:gd name="T36" fmla="*/ 0 w 22"/>
                <a:gd name="T37" fmla="*/ 68 h 84"/>
                <a:gd name="T38" fmla="*/ 0 w 22"/>
                <a:gd name="T39" fmla="*/ 71 h 84"/>
                <a:gd name="T40" fmla="*/ 2 w 22"/>
                <a:gd name="T41" fmla="*/ 75 h 84"/>
                <a:gd name="T42" fmla="*/ 4 w 22"/>
                <a:gd name="T43" fmla="*/ 78 h 84"/>
                <a:gd name="T44" fmla="*/ 6 w 22"/>
                <a:gd name="T45" fmla="*/ 82 h 84"/>
                <a:gd name="T46" fmla="*/ 7 w 22"/>
                <a:gd name="T47" fmla="*/ 84 h 84"/>
                <a:gd name="T48" fmla="*/ 11 w 22"/>
                <a:gd name="T49" fmla="*/ 84 h 84"/>
                <a:gd name="T50" fmla="*/ 15 w 22"/>
                <a:gd name="T51" fmla="*/ 80 h 84"/>
                <a:gd name="T52" fmla="*/ 17 w 22"/>
                <a:gd name="T53" fmla="*/ 77 h 84"/>
                <a:gd name="T54" fmla="*/ 18 w 22"/>
                <a:gd name="T55" fmla="*/ 73 h 84"/>
                <a:gd name="T56" fmla="*/ 20 w 22"/>
                <a:gd name="T57" fmla="*/ 66 h 84"/>
                <a:gd name="T58" fmla="*/ 20 w 22"/>
                <a:gd name="T59" fmla="*/ 64 h 84"/>
                <a:gd name="T60" fmla="*/ 20 w 22"/>
                <a:gd name="T61" fmla="*/ 60 h 84"/>
                <a:gd name="T62" fmla="*/ 20 w 22"/>
                <a:gd name="T63" fmla="*/ 57 h 84"/>
                <a:gd name="T64" fmla="*/ 20 w 22"/>
                <a:gd name="T65" fmla="*/ 53 h 84"/>
                <a:gd name="T66" fmla="*/ 20 w 22"/>
                <a:gd name="T67" fmla="*/ 49 h 84"/>
                <a:gd name="T68" fmla="*/ 20 w 22"/>
                <a:gd name="T69" fmla="*/ 46 h 84"/>
                <a:gd name="T70" fmla="*/ 20 w 22"/>
                <a:gd name="T71" fmla="*/ 42 h 84"/>
                <a:gd name="T72" fmla="*/ 22 w 22"/>
                <a:gd name="T73" fmla="*/ 39 h 84"/>
                <a:gd name="T74" fmla="*/ 20 w 22"/>
                <a:gd name="T75" fmla="*/ 35 h 84"/>
                <a:gd name="T76" fmla="*/ 20 w 22"/>
                <a:gd name="T77" fmla="*/ 31 h 84"/>
                <a:gd name="T78" fmla="*/ 20 w 22"/>
                <a:gd name="T79" fmla="*/ 28 h 84"/>
                <a:gd name="T80" fmla="*/ 20 w 22"/>
                <a:gd name="T81" fmla="*/ 24 h 84"/>
                <a:gd name="T82" fmla="*/ 20 w 22"/>
                <a:gd name="T83" fmla="*/ 20 h 84"/>
                <a:gd name="T84" fmla="*/ 20 w 22"/>
                <a:gd name="T85" fmla="*/ 17 h 84"/>
                <a:gd name="T86" fmla="*/ 18 w 22"/>
                <a:gd name="T87" fmla="*/ 15 h 84"/>
                <a:gd name="T88" fmla="*/ 18 w 22"/>
                <a:gd name="T89" fmla="*/ 13 h 84"/>
                <a:gd name="T90" fmla="*/ 18 w 22"/>
                <a:gd name="T91" fmla="*/ 8 h 84"/>
                <a:gd name="T92" fmla="*/ 18 w 22"/>
                <a:gd name="T93" fmla="*/ 4 h 84"/>
                <a:gd name="T94" fmla="*/ 18 w 22"/>
                <a:gd name="T95" fmla="*/ 2 h 84"/>
                <a:gd name="T96" fmla="*/ 18 w 22"/>
                <a:gd name="T97" fmla="*/ 0 h 84"/>
                <a:gd name="T98" fmla="*/ 2 w 22"/>
                <a:gd name="T99" fmla="*/ 0 h 84"/>
                <a:gd name="T100" fmla="*/ 2 w 22"/>
                <a:gd name="T101" fmla="*/ 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4"/>
                <a:gd name="T155" fmla="*/ 22 w 22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7" y="84"/>
                  </a:lnTo>
                  <a:lnTo>
                    <a:pt x="11" y="84"/>
                  </a:lnTo>
                  <a:lnTo>
                    <a:pt x="15" y="80"/>
                  </a:lnTo>
                  <a:lnTo>
                    <a:pt x="17" y="77"/>
                  </a:lnTo>
                  <a:lnTo>
                    <a:pt x="18" y="73"/>
                  </a:lnTo>
                  <a:lnTo>
                    <a:pt x="20" y="66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2" y="39"/>
                  </a:lnTo>
                  <a:lnTo>
                    <a:pt x="20" y="35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3" name="Freeform 64"/>
            <p:cNvSpPr>
              <a:spLocks/>
            </p:cNvSpPr>
            <p:nvPr/>
          </p:nvSpPr>
          <p:spPr bwMode="auto">
            <a:xfrm>
              <a:off x="3019" y="1662"/>
              <a:ext cx="27" cy="147"/>
            </a:xfrm>
            <a:custGeom>
              <a:avLst/>
              <a:gdLst>
                <a:gd name="T0" fmla="*/ 0 w 22"/>
                <a:gd name="T1" fmla="*/ 0 h 142"/>
                <a:gd name="T2" fmla="*/ 0 w 22"/>
                <a:gd name="T3" fmla="*/ 10 h 142"/>
                <a:gd name="T4" fmla="*/ 0 w 22"/>
                <a:gd name="T5" fmla="*/ 17 h 142"/>
                <a:gd name="T6" fmla="*/ 0 w 22"/>
                <a:gd name="T7" fmla="*/ 28 h 142"/>
                <a:gd name="T8" fmla="*/ 0 w 22"/>
                <a:gd name="T9" fmla="*/ 35 h 142"/>
                <a:gd name="T10" fmla="*/ 0 w 22"/>
                <a:gd name="T11" fmla="*/ 40 h 142"/>
                <a:gd name="T12" fmla="*/ 0 w 22"/>
                <a:gd name="T13" fmla="*/ 48 h 142"/>
                <a:gd name="T14" fmla="*/ 0 w 22"/>
                <a:gd name="T15" fmla="*/ 53 h 142"/>
                <a:gd name="T16" fmla="*/ 0 w 22"/>
                <a:gd name="T17" fmla="*/ 60 h 142"/>
                <a:gd name="T18" fmla="*/ 0 w 22"/>
                <a:gd name="T19" fmla="*/ 68 h 142"/>
                <a:gd name="T20" fmla="*/ 0 w 22"/>
                <a:gd name="T21" fmla="*/ 73 h 142"/>
                <a:gd name="T22" fmla="*/ 0 w 22"/>
                <a:gd name="T23" fmla="*/ 80 h 142"/>
                <a:gd name="T24" fmla="*/ 0 w 22"/>
                <a:gd name="T25" fmla="*/ 86 h 142"/>
                <a:gd name="T26" fmla="*/ 0 w 22"/>
                <a:gd name="T27" fmla="*/ 93 h 142"/>
                <a:gd name="T28" fmla="*/ 0 w 22"/>
                <a:gd name="T29" fmla="*/ 102 h 142"/>
                <a:gd name="T30" fmla="*/ 2 w 22"/>
                <a:gd name="T31" fmla="*/ 113 h 142"/>
                <a:gd name="T32" fmla="*/ 4 w 22"/>
                <a:gd name="T33" fmla="*/ 124 h 142"/>
                <a:gd name="T34" fmla="*/ 4 w 22"/>
                <a:gd name="T35" fmla="*/ 131 h 142"/>
                <a:gd name="T36" fmla="*/ 9 w 22"/>
                <a:gd name="T37" fmla="*/ 140 h 142"/>
                <a:gd name="T38" fmla="*/ 14 w 22"/>
                <a:gd name="T39" fmla="*/ 140 h 142"/>
                <a:gd name="T40" fmla="*/ 18 w 22"/>
                <a:gd name="T41" fmla="*/ 131 h 142"/>
                <a:gd name="T42" fmla="*/ 20 w 22"/>
                <a:gd name="T43" fmla="*/ 124 h 142"/>
                <a:gd name="T44" fmla="*/ 20 w 22"/>
                <a:gd name="T45" fmla="*/ 113 h 142"/>
                <a:gd name="T46" fmla="*/ 22 w 22"/>
                <a:gd name="T47" fmla="*/ 102 h 142"/>
                <a:gd name="T48" fmla="*/ 22 w 22"/>
                <a:gd name="T49" fmla="*/ 93 h 142"/>
                <a:gd name="T50" fmla="*/ 22 w 22"/>
                <a:gd name="T51" fmla="*/ 86 h 142"/>
                <a:gd name="T52" fmla="*/ 22 w 22"/>
                <a:gd name="T53" fmla="*/ 80 h 142"/>
                <a:gd name="T54" fmla="*/ 22 w 22"/>
                <a:gd name="T55" fmla="*/ 73 h 142"/>
                <a:gd name="T56" fmla="*/ 22 w 22"/>
                <a:gd name="T57" fmla="*/ 68 h 142"/>
                <a:gd name="T58" fmla="*/ 20 w 22"/>
                <a:gd name="T59" fmla="*/ 60 h 142"/>
                <a:gd name="T60" fmla="*/ 20 w 22"/>
                <a:gd name="T61" fmla="*/ 53 h 142"/>
                <a:gd name="T62" fmla="*/ 20 w 22"/>
                <a:gd name="T63" fmla="*/ 48 h 142"/>
                <a:gd name="T64" fmla="*/ 20 w 22"/>
                <a:gd name="T65" fmla="*/ 40 h 142"/>
                <a:gd name="T66" fmla="*/ 20 w 22"/>
                <a:gd name="T67" fmla="*/ 35 h 142"/>
                <a:gd name="T68" fmla="*/ 18 w 22"/>
                <a:gd name="T69" fmla="*/ 28 h 142"/>
                <a:gd name="T70" fmla="*/ 18 w 22"/>
                <a:gd name="T71" fmla="*/ 17 h 142"/>
                <a:gd name="T72" fmla="*/ 16 w 22"/>
                <a:gd name="T73" fmla="*/ 10 h 142"/>
                <a:gd name="T74" fmla="*/ 16 w 22"/>
                <a:gd name="T75" fmla="*/ 0 h 142"/>
                <a:gd name="T76" fmla="*/ 2 w 22"/>
                <a:gd name="T77" fmla="*/ 0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142"/>
                <a:gd name="T119" fmla="*/ 22 w 22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142">
                  <a:moveTo>
                    <a:pt x="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8"/>
                  </a:lnTo>
                  <a:lnTo>
                    <a:pt x="4" y="131"/>
                  </a:lnTo>
                  <a:lnTo>
                    <a:pt x="5" y="135"/>
                  </a:lnTo>
                  <a:lnTo>
                    <a:pt x="9" y="140"/>
                  </a:lnTo>
                  <a:lnTo>
                    <a:pt x="13" y="142"/>
                  </a:lnTo>
                  <a:lnTo>
                    <a:pt x="14" y="140"/>
                  </a:lnTo>
                  <a:lnTo>
                    <a:pt x="18" y="135"/>
                  </a:lnTo>
                  <a:lnTo>
                    <a:pt x="18" y="131"/>
                  </a:lnTo>
                  <a:lnTo>
                    <a:pt x="18" y="128"/>
                  </a:lnTo>
                  <a:lnTo>
                    <a:pt x="20" y="124"/>
                  </a:lnTo>
                  <a:lnTo>
                    <a:pt x="20" y="120"/>
                  </a:lnTo>
                  <a:lnTo>
                    <a:pt x="20" y="113"/>
                  </a:lnTo>
                  <a:lnTo>
                    <a:pt x="22" y="109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0" y="60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0" y="31"/>
                  </a:lnTo>
                  <a:lnTo>
                    <a:pt x="18" y="28"/>
                  </a:lnTo>
                  <a:lnTo>
                    <a:pt x="18" y="22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4" name="Freeform 65"/>
            <p:cNvSpPr>
              <a:spLocks/>
            </p:cNvSpPr>
            <p:nvPr/>
          </p:nvSpPr>
          <p:spPr bwMode="auto">
            <a:xfrm>
              <a:off x="2192" y="2033"/>
              <a:ext cx="27" cy="87"/>
            </a:xfrm>
            <a:custGeom>
              <a:avLst/>
              <a:gdLst>
                <a:gd name="T0" fmla="*/ 2 w 22"/>
                <a:gd name="T1" fmla="*/ 0 h 84"/>
                <a:gd name="T2" fmla="*/ 2 w 22"/>
                <a:gd name="T3" fmla="*/ 2 h 84"/>
                <a:gd name="T4" fmla="*/ 2 w 22"/>
                <a:gd name="T5" fmla="*/ 4 h 84"/>
                <a:gd name="T6" fmla="*/ 2 w 22"/>
                <a:gd name="T7" fmla="*/ 9 h 84"/>
                <a:gd name="T8" fmla="*/ 2 w 22"/>
                <a:gd name="T9" fmla="*/ 15 h 84"/>
                <a:gd name="T10" fmla="*/ 0 w 22"/>
                <a:gd name="T11" fmla="*/ 17 h 84"/>
                <a:gd name="T12" fmla="*/ 0 w 22"/>
                <a:gd name="T13" fmla="*/ 20 h 84"/>
                <a:gd name="T14" fmla="*/ 0 w 22"/>
                <a:gd name="T15" fmla="*/ 26 h 84"/>
                <a:gd name="T16" fmla="*/ 0 w 22"/>
                <a:gd name="T17" fmla="*/ 29 h 84"/>
                <a:gd name="T18" fmla="*/ 0 w 22"/>
                <a:gd name="T19" fmla="*/ 33 h 84"/>
                <a:gd name="T20" fmla="*/ 0 w 22"/>
                <a:gd name="T21" fmla="*/ 36 h 84"/>
                <a:gd name="T22" fmla="*/ 0 w 22"/>
                <a:gd name="T23" fmla="*/ 40 h 84"/>
                <a:gd name="T24" fmla="*/ 0 w 22"/>
                <a:gd name="T25" fmla="*/ 46 h 84"/>
                <a:gd name="T26" fmla="*/ 0 w 22"/>
                <a:gd name="T27" fmla="*/ 49 h 84"/>
                <a:gd name="T28" fmla="*/ 0 w 22"/>
                <a:gd name="T29" fmla="*/ 53 h 84"/>
                <a:gd name="T30" fmla="*/ 0 w 22"/>
                <a:gd name="T31" fmla="*/ 56 h 84"/>
                <a:gd name="T32" fmla="*/ 0 w 22"/>
                <a:gd name="T33" fmla="*/ 60 h 84"/>
                <a:gd name="T34" fmla="*/ 0 w 22"/>
                <a:gd name="T35" fmla="*/ 64 h 84"/>
                <a:gd name="T36" fmla="*/ 0 w 22"/>
                <a:gd name="T37" fmla="*/ 67 h 84"/>
                <a:gd name="T38" fmla="*/ 2 w 22"/>
                <a:gd name="T39" fmla="*/ 71 h 84"/>
                <a:gd name="T40" fmla="*/ 2 w 22"/>
                <a:gd name="T41" fmla="*/ 75 h 84"/>
                <a:gd name="T42" fmla="*/ 4 w 22"/>
                <a:gd name="T43" fmla="*/ 78 h 84"/>
                <a:gd name="T44" fmla="*/ 8 w 22"/>
                <a:gd name="T45" fmla="*/ 82 h 84"/>
                <a:gd name="T46" fmla="*/ 9 w 22"/>
                <a:gd name="T47" fmla="*/ 84 h 84"/>
                <a:gd name="T48" fmla="*/ 13 w 22"/>
                <a:gd name="T49" fmla="*/ 84 h 84"/>
                <a:gd name="T50" fmla="*/ 15 w 22"/>
                <a:gd name="T51" fmla="*/ 80 h 84"/>
                <a:gd name="T52" fmla="*/ 17 w 22"/>
                <a:gd name="T53" fmla="*/ 76 h 84"/>
                <a:gd name="T54" fmla="*/ 19 w 22"/>
                <a:gd name="T55" fmla="*/ 71 h 84"/>
                <a:gd name="T56" fmla="*/ 20 w 22"/>
                <a:gd name="T57" fmla="*/ 66 h 84"/>
                <a:gd name="T58" fmla="*/ 20 w 22"/>
                <a:gd name="T59" fmla="*/ 62 h 84"/>
                <a:gd name="T60" fmla="*/ 20 w 22"/>
                <a:gd name="T61" fmla="*/ 58 h 84"/>
                <a:gd name="T62" fmla="*/ 20 w 22"/>
                <a:gd name="T63" fmla="*/ 55 h 84"/>
                <a:gd name="T64" fmla="*/ 22 w 22"/>
                <a:gd name="T65" fmla="*/ 53 h 84"/>
                <a:gd name="T66" fmla="*/ 22 w 22"/>
                <a:gd name="T67" fmla="*/ 47 h 84"/>
                <a:gd name="T68" fmla="*/ 22 w 22"/>
                <a:gd name="T69" fmla="*/ 44 h 84"/>
                <a:gd name="T70" fmla="*/ 22 w 22"/>
                <a:gd name="T71" fmla="*/ 42 h 84"/>
                <a:gd name="T72" fmla="*/ 22 w 22"/>
                <a:gd name="T73" fmla="*/ 38 h 84"/>
                <a:gd name="T74" fmla="*/ 22 w 22"/>
                <a:gd name="T75" fmla="*/ 35 h 84"/>
                <a:gd name="T76" fmla="*/ 22 w 22"/>
                <a:gd name="T77" fmla="*/ 31 h 84"/>
                <a:gd name="T78" fmla="*/ 20 w 22"/>
                <a:gd name="T79" fmla="*/ 27 h 84"/>
                <a:gd name="T80" fmla="*/ 20 w 22"/>
                <a:gd name="T81" fmla="*/ 24 h 84"/>
                <a:gd name="T82" fmla="*/ 20 w 22"/>
                <a:gd name="T83" fmla="*/ 20 h 84"/>
                <a:gd name="T84" fmla="*/ 20 w 22"/>
                <a:gd name="T85" fmla="*/ 17 h 84"/>
                <a:gd name="T86" fmla="*/ 20 w 22"/>
                <a:gd name="T87" fmla="*/ 13 h 84"/>
                <a:gd name="T88" fmla="*/ 20 w 22"/>
                <a:gd name="T89" fmla="*/ 11 h 84"/>
                <a:gd name="T90" fmla="*/ 20 w 22"/>
                <a:gd name="T91" fmla="*/ 6 h 84"/>
                <a:gd name="T92" fmla="*/ 19 w 22"/>
                <a:gd name="T93" fmla="*/ 4 h 84"/>
                <a:gd name="T94" fmla="*/ 19 w 22"/>
                <a:gd name="T95" fmla="*/ 2 h 84"/>
                <a:gd name="T96" fmla="*/ 19 w 22"/>
                <a:gd name="T97" fmla="*/ 0 h 84"/>
                <a:gd name="T98" fmla="*/ 2 w 22"/>
                <a:gd name="T99" fmla="*/ 0 h 84"/>
                <a:gd name="T100" fmla="*/ 2 w 22"/>
                <a:gd name="T101" fmla="*/ 0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"/>
                <a:gd name="T154" fmla="*/ 0 h 84"/>
                <a:gd name="T155" fmla="*/ 22 w 22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" h="8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9" y="84"/>
                  </a:lnTo>
                  <a:lnTo>
                    <a:pt x="13" y="84"/>
                  </a:lnTo>
                  <a:lnTo>
                    <a:pt x="15" y="80"/>
                  </a:lnTo>
                  <a:lnTo>
                    <a:pt x="17" y="76"/>
                  </a:lnTo>
                  <a:lnTo>
                    <a:pt x="19" y="71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20" y="55"/>
                  </a:lnTo>
                  <a:lnTo>
                    <a:pt x="22" y="53"/>
                  </a:lnTo>
                  <a:lnTo>
                    <a:pt x="22" y="47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2" y="31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5" name="Freeform 66"/>
            <p:cNvSpPr>
              <a:spLocks/>
            </p:cNvSpPr>
            <p:nvPr/>
          </p:nvSpPr>
          <p:spPr bwMode="auto">
            <a:xfrm>
              <a:off x="2192" y="2233"/>
              <a:ext cx="27" cy="160"/>
            </a:xfrm>
            <a:custGeom>
              <a:avLst/>
              <a:gdLst>
                <a:gd name="T0" fmla="*/ 4 w 22"/>
                <a:gd name="T1" fmla="*/ 0 h 153"/>
                <a:gd name="T2" fmla="*/ 2 w 22"/>
                <a:gd name="T3" fmla="*/ 10 h 153"/>
                <a:gd name="T4" fmla="*/ 2 w 22"/>
                <a:gd name="T5" fmla="*/ 17 h 153"/>
                <a:gd name="T6" fmla="*/ 2 w 22"/>
                <a:gd name="T7" fmla="*/ 28 h 153"/>
                <a:gd name="T8" fmla="*/ 0 w 22"/>
                <a:gd name="T9" fmla="*/ 37 h 153"/>
                <a:gd name="T10" fmla="*/ 0 w 22"/>
                <a:gd name="T11" fmla="*/ 44 h 153"/>
                <a:gd name="T12" fmla="*/ 0 w 22"/>
                <a:gd name="T13" fmla="*/ 51 h 153"/>
                <a:gd name="T14" fmla="*/ 0 w 22"/>
                <a:gd name="T15" fmla="*/ 59 h 153"/>
                <a:gd name="T16" fmla="*/ 0 w 22"/>
                <a:gd name="T17" fmla="*/ 64 h 153"/>
                <a:gd name="T18" fmla="*/ 0 w 22"/>
                <a:gd name="T19" fmla="*/ 73 h 153"/>
                <a:gd name="T20" fmla="*/ 0 w 22"/>
                <a:gd name="T21" fmla="*/ 80 h 153"/>
                <a:gd name="T22" fmla="*/ 0 w 22"/>
                <a:gd name="T23" fmla="*/ 86 h 153"/>
                <a:gd name="T24" fmla="*/ 0 w 22"/>
                <a:gd name="T25" fmla="*/ 93 h 153"/>
                <a:gd name="T26" fmla="*/ 0 w 22"/>
                <a:gd name="T27" fmla="*/ 100 h 153"/>
                <a:gd name="T28" fmla="*/ 0 w 22"/>
                <a:gd name="T29" fmla="*/ 108 h 153"/>
                <a:gd name="T30" fmla="*/ 0 w 22"/>
                <a:gd name="T31" fmla="*/ 113 h 153"/>
                <a:gd name="T32" fmla="*/ 0 w 22"/>
                <a:gd name="T33" fmla="*/ 122 h 153"/>
                <a:gd name="T34" fmla="*/ 0 w 22"/>
                <a:gd name="T35" fmla="*/ 133 h 153"/>
                <a:gd name="T36" fmla="*/ 2 w 22"/>
                <a:gd name="T37" fmla="*/ 142 h 153"/>
                <a:gd name="T38" fmla="*/ 8 w 22"/>
                <a:gd name="T39" fmla="*/ 151 h 153"/>
                <a:gd name="T40" fmla="*/ 13 w 22"/>
                <a:gd name="T41" fmla="*/ 151 h 153"/>
                <a:gd name="T42" fmla="*/ 17 w 22"/>
                <a:gd name="T43" fmla="*/ 142 h 153"/>
                <a:gd name="T44" fmla="*/ 19 w 22"/>
                <a:gd name="T45" fmla="*/ 133 h 153"/>
                <a:gd name="T46" fmla="*/ 20 w 22"/>
                <a:gd name="T47" fmla="*/ 122 h 153"/>
                <a:gd name="T48" fmla="*/ 20 w 22"/>
                <a:gd name="T49" fmla="*/ 113 h 153"/>
                <a:gd name="T50" fmla="*/ 20 w 22"/>
                <a:gd name="T51" fmla="*/ 108 h 153"/>
                <a:gd name="T52" fmla="*/ 20 w 22"/>
                <a:gd name="T53" fmla="*/ 100 h 153"/>
                <a:gd name="T54" fmla="*/ 20 w 22"/>
                <a:gd name="T55" fmla="*/ 93 h 153"/>
                <a:gd name="T56" fmla="*/ 22 w 22"/>
                <a:gd name="T57" fmla="*/ 86 h 153"/>
                <a:gd name="T58" fmla="*/ 22 w 22"/>
                <a:gd name="T59" fmla="*/ 80 h 153"/>
                <a:gd name="T60" fmla="*/ 22 w 22"/>
                <a:gd name="T61" fmla="*/ 73 h 153"/>
                <a:gd name="T62" fmla="*/ 22 w 22"/>
                <a:gd name="T63" fmla="*/ 64 h 153"/>
                <a:gd name="T64" fmla="*/ 22 w 22"/>
                <a:gd name="T65" fmla="*/ 59 h 153"/>
                <a:gd name="T66" fmla="*/ 22 w 22"/>
                <a:gd name="T67" fmla="*/ 51 h 153"/>
                <a:gd name="T68" fmla="*/ 20 w 22"/>
                <a:gd name="T69" fmla="*/ 44 h 153"/>
                <a:gd name="T70" fmla="*/ 20 w 22"/>
                <a:gd name="T71" fmla="*/ 37 h 153"/>
                <a:gd name="T72" fmla="*/ 20 w 22"/>
                <a:gd name="T73" fmla="*/ 28 h 153"/>
                <a:gd name="T74" fmla="*/ 20 w 22"/>
                <a:gd name="T75" fmla="*/ 17 h 153"/>
                <a:gd name="T76" fmla="*/ 20 w 22"/>
                <a:gd name="T77" fmla="*/ 10 h 153"/>
                <a:gd name="T78" fmla="*/ 20 w 22"/>
                <a:gd name="T79" fmla="*/ 0 h 153"/>
                <a:gd name="T80" fmla="*/ 4 w 22"/>
                <a:gd name="T81" fmla="*/ 0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153"/>
                <a:gd name="T125" fmla="*/ 22 w 22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153">
                  <a:moveTo>
                    <a:pt x="4" y="0"/>
                  </a:moveTo>
                  <a:lnTo>
                    <a:pt x="4" y="0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4" y="146"/>
                  </a:lnTo>
                  <a:lnTo>
                    <a:pt x="8" y="151"/>
                  </a:lnTo>
                  <a:lnTo>
                    <a:pt x="11" y="153"/>
                  </a:lnTo>
                  <a:lnTo>
                    <a:pt x="13" y="151"/>
                  </a:lnTo>
                  <a:lnTo>
                    <a:pt x="17" y="146"/>
                  </a:lnTo>
                  <a:lnTo>
                    <a:pt x="17" y="142"/>
                  </a:lnTo>
                  <a:lnTo>
                    <a:pt x="19" y="138"/>
                  </a:lnTo>
                  <a:lnTo>
                    <a:pt x="19" y="133"/>
                  </a:lnTo>
                  <a:lnTo>
                    <a:pt x="20" y="129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108"/>
                  </a:lnTo>
                  <a:lnTo>
                    <a:pt x="20" y="104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0" y="93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7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6" name="Freeform 67"/>
            <p:cNvSpPr>
              <a:spLocks/>
            </p:cNvSpPr>
            <p:nvPr/>
          </p:nvSpPr>
          <p:spPr bwMode="auto">
            <a:xfrm>
              <a:off x="3134" y="2704"/>
              <a:ext cx="27" cy="127"/>
            </a:xfrm>
            <a:custGeom>
              <a:avLst/>
              <a:gdLst>
                <a:gd name="T0" fmla="*/ 2 w 22"/>
                <a:gd name="T1" fmla="*/ 0 h 123"/>
                <a:gd name="T2" fmla="*/ 0 w 22"/>
                <a:gd name="T3" fmla="*/ 0 h 123"/>
                <a:gd name="T4" fmla="*/ 0 w 22"/>
                <a:gd name="T5" fmla="*/ 3 h 123"/>
                <a:gd name="T6" fmla="*/ 0 w 22"/>
                <a:gd name="T7" fmla="*/ 7 h 123"/>
                <a:gd name="T8" fmla="*/ 0 w 22"/>
                <a:gd name="T9" fmla="*/ 10 h 123"/>
                <a:gd name="T10" fmla="*/ 0 w 22"/>
                <a:gd name="T11" fmla="*/ 14 h 123"/>
                <a:gd name="T12" fmla="*/ 0 w 22"/>
                <a:gd name="T13" fmla="*/ 19 h 123"/>
                <a:gd name="T14" fmla="*/ 0 w 22"/>
                <a:gd name="T15" fmla="*/ 23 h 123"/>
                <a:gd name="T16" fmla="*/ 0 w 22"/>
                <a:gd name="T17" fmla="*/ 29 h 123"/>
                <a:gd name="T18" fmla="*/ 0 w 22"/>
                <a:gd name="T19" fmla="*/ 34 h 123"/>
                <a:gd name="T20" fmla="*/ 0 w 22"/>
                <a:gd name="T21" fmla="*/ 41 h 123"/>
                <a:gd name="T22" fmla="*/ 0 w 22"/>
                <a:gd name="T23" fmla="*/ 45 h 123"/>
                <a:gd name="T24" fmla="*/ 0 w 22"/>
                <a:gd name="T25" fmla="*/ 52 h 123"/>
                <a:gd name="T26" fmla="*/ 0 w 22"/>
                <a:gd name="T27" fmla="*/ 54 h 123"/>
                <a:gd name="T28" fmla="*/ 0 w 22"/>
                <a:gd name="T29" fmla="*/ 58 h 123"/>
                <a:gd name="T30" fmla="*/ 0 w 22"/>
                <a:gd name="T31" fmla="*/ 61 h 123"/>
                <a:gd name="T32" fmla="*/ 0 w 22"/>
                <a:gd name="T33" fmla="*/ 65 h 123"/>
                <a:gd name="T34" fmla="*/ 0 w 22"/>
                <a:gd name="T35" fmla="*/ 70 h 123"/>
                <a:gd name="T36" fmla="*/ 0 w 22"/>
                <a:gd name="T37" fmla="*/ 76 h 123"/>
                <a:gd name="T38" fmla="*/ 2 w 22"/>
                <a:gd name="T39" fmla="*/ 81 h 123"/>
                <a:gd name="T40" fmla="*/ 2 w 22"/>
                <a:gd name="T41" fmla="*/ 88 h 123"/>
                <a:gd name="T42" fmla="*/ 2 w 22"/>
                <a:gd name="T43" fmla="*/ 92 h 123"/>
                <a:gd name="T44" fmla="*/ 2 w 22"/>
                <a:gd name="T45" fmla="*/ 98 h 123"/>
                <a:gd name="T46" fmla="*/ 4 w 22"/>
                <a:gd name="T47" fmla="*/ 103 h 123"/>
                <a:gd name="T48" fmla="*/ 4 w 22"/>
                <a:gd name="T49" fmla="*/ 108 h 123"/>
                <a:gd name="T50" fmla="*/ 6 w 22"/>
                <a:gd name="T51" fmla="*/ 112 h 123"/>
                <a:gd name="T52" fmla="*/ 6 w 22"/>
                <a:gd name="T53" fmla="*/ 116 h 123"/>
                <a:gd name="T54" fmla="*/ 8 w 22"/>
                <a:gd name="T55" fmla="*/ 118 h 123"/>
                <a:gd name="T56" fmla="*/ 9 w 22"/>
                <a:gd name="T57" fmla="*/ 121 h 123"/>
                <a:gd name="T58" fmla="*/ 11 w 22"/>
                <a:gd name="T59" fmla="*/ 123 h 123"/>
                <a:gd name="T60" fmla="*/ 15 w 22"/>
                <a:gd name="T61" fmla="*/ 123 h 123"/>
                <a:gd name="T62" fmla="*/ 17 w 22"/>
                <a:gd name="T63" fmla="*/ 121 h 123"/>
                <a:gd name="T64" fmla="*/ 19 w 22"/>
                <a:gd name="T65" fmla="*/ 116 h 123"/>
                <a:gd name="T66" fmla="*/ 20 w 22"/>
                <a:gd name="T67" fmla="*/ 112 h 123"/>
                <a:gd name="T68" fmla="*/ 20 w 22"/>
                <a:gd name="T69" fmla="*/ 108 h 123"/>
                <a:gd name="T70" fmla="*/ 20 w 22"/>
                <a:gd name="T71" fmla="*/ 103 h 123"/>
                <a:gd name="T72" fmla="*/ 22 w 22"/>
                <a:gd name="T73" fmla="*/ 99 h 123"/>
                <a:gd name="T74" fmla="*/ 22 w 22"/>
                <a:gd name="T75" fmla="*/ 94 h 123"/>
                <a:gd name="T76" fmla="*/ 22 w 22"/>
                <a:gd name="T77" fmla="*/ 90 h 123"/>
                <a:gd name="T78" fmla="*/ 22 w 22"/>
                <a:gd name="T79" fmla="*/ 85 h 123"/>
                <a:gd name="T80" fmla="*/ 22 w 22"/>
                <a:gd name="T81" fmla="*/ 79 h 123"/>
                <a:gd name="T82" fmla="*/ 22 w 22"/>
                <a:gd name="T83" fmla="*/ 74 h 123"/>
                <a:gd name="T84" fmla="*/ 22 w 22"/>
                <a:gd name="T85" fmla="*/ 69 h 123"/>
                <a:gd name="T86" fmla="*/ 22 w 22"/>
                <a:gd name="T87" fmla="*/ 63 h 123"/>
                <a:gd name="T88" fmla="*/ 22 w 22"/>
                <a:gd name="T89" fmla="*/ 58 h 123"/>
                <a:gd name="T90" fmla="*/ 22 w 22"/>
                <a:gd name="T91" fmla="*/ 52 h 123"/>
                <a:gd name="T92" fmla="*/ 22 w 22"/>
                <a:gd name="T93" fmla="*/ 45 h 123"/>
                <a:gd name="T94" fmla="*/ 20 w 22"/>
                <a:gd name="T95" fmla="*/ 41 h 123"/>
                <a:gd name="T96" fmla="*/ 20 w 22"/>
                <a:gd name="T97" fmla="*/ 36 h 123"/>
                <a:gd name="T98" fmla="*/ 20 w 22"/>
                <a:gd name="T99" fmla="*/ 30 h 123"/>
                <a:gd name="T100" fmla="*/ 20 w 22"/>
                <a:gd name="T101" fmla="*/ 25 h 123"/>
                <a:gd name="T102" fmla="*/ 19 w 22"/>
                <a:gd name="T103" fmla="*/ 19 h 123"/>
                <a:gd name="T104" fmla="*/ 19 w 22"/>
                <a:gd name="T105" fmla="*/ 16 h 123"/>
                <a:gd name="T106" fmla="*/ 19 w 22"/>
                <a:gd name="T107" fmla="*/ 12 h 123"/>
                <a:gd name="T108" fmla="*/ 19 w 22"/>
                <a:gd name="T109" fmla="*/ 9 h 123"/>
                <a:gd name="T110" fmla="*/ 19 w 22"/>
                <a:gd name="T111" fmla="*/ 5 h 123"/>
                <a:gd name="T112" fmla="*/ 19 w 22"/>
                <a:gd name="T113" fmla="*/ 3 h 123"/>
                <a:gd name="T114" fmla="*/ 19 w 22"/>
                <a:gd name="T115" fmla="*/ 0 h 123"/>
                <a:gd name="T116" fmla="*/ 19 w 22"/>
                <a:gd name="T117" fmla="*/ 0 h 123"/>
                <a:gd name="T118" fmla="*/ 2 w 22"/>
                <a:gd name="T119" fmla="*/ 0 h 123"/>
                <a:gd name="T120" fmla="*/ 2 w 22"/>
                <a:gd name="T121" fmla="*/ 0 h 1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"/>
                <a:gd name="T184" fmla="*/ 0 h 123"/>
                <a:gd name="T185" fmla="*/ 22 w 22"/>
                <a:gd name="T186" fmla="*/ 123 h 1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" h="12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8"/>
                  </a:lnTo>
                  <a:lnTo>
                    <a:pt x="4" y="103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6" y="116"/>
                  </a:lnTo>
                  <a:lnTo>
                    <a:pt x="8" y="118"/>
                  </a:lnTo>
                  <a:lnTo>
                    <a:pt x="9" y="121"/>
                  </a:lnTo>
                  <a:lnTo>
                    <a:pt x="11" y="123"/>
                  </a:lnTo>
                  <a:lnTo>
                    <a:pt x="15" y="123"/>
                  </a:lnTo>
                  <a:lnTo>
                    <a:pt x="17" y="121"/>
                  </a:lnTo>
                  <a:lnTo>
                    <a:pt x="19" y="116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0" y="103"/>
                  </a:lnTo>
                  <a:lnTo>
                    <a:pt x="22" y="99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22" y="74"/>
                  </a:lnTo>
                  <a:lnTo>
                    <a:pt x="22" y="69"/>
                  </a:lnTo>
                  <a:lnTo>
                    <a:pt x="22" y="63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22" y="45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20" y="25"/>
                  </a:lnTo>
                  <a:lnTo>
                    <a:pt x="19" y="19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7" name="Freeform 68"/>
            <p:cNvSpPr>
              <a:spLocks/>
            </p:cNvSpPr>
            <p:nvPr/>
          </p:nvSpPr>
          <p:spPr bwMode="auto">
            <a:xfrm>
              <a:off x="3134" y="2927"/>
              <a:ext cx="31" cy="170"/>
            </a:xfrm>
            <a:custGeom>
              <a:avLst/>
              <a:gdLst>
                <a:gd name="T0" fmla="*/ 0 w 25"/>
                <a:gd name="T1" fmla="*/ 0 h 163"/>
                <a:gd name="T2" fmla="*/ 0 w 25"/>
                <a:gd name="T3" fmla="*/ 3 h 163"/>
                <a:gd name="T4" fmla="*/ 0 w 25"/>
                <a:gd name="T5" fmla="*/ 10 h 163"/>
                <a:gd name="T6" fmla="*/ 0 w 25"/>
                <a:gd name="T7" fmla="*/ 20 h 163"/>
                <a:gd name="T8" fmla="*/ 0 w 25"/>
                <a:gd name="T9" fmla="*/ 29 h 163"/>
                <a:gd name="T10" fmla="*/ 0 w 25"/>
                <a:gd name="T11" fmla="*/ 36 h 163"/>
                <a:gd name="T12" fmla="*/ 0 w 25"/>
                <a:gd name="T13" fmla="*/ 41 h 163"/>
                <a:gd name="T14" fmla="*/ 0 w 25"/>
                <a:gd name="T15" fmla="*/ 49 h 163"/>
                <a:gd name="T16" fmla="*/ 0 w 25"/>
                <a:gd name="T17" fmla="*/ 56 h 163"/>
                <a:gd name="T18" fmla="*/ 0 w 25"/>
                <a:gd name="T19" fmla="*/ 65 h 163"/>
                <a:gd name="T20" fmla="*/ 0 w 25"/>
                <a:gd name="T21" fmla="*/ 72 h 163"/>
                <a:gd name="T22" fmla="*/ 1 w 25"/>
                <a:gd name="T23" fmla="*/ 79 h 163"/>
                <a:gd name="T24" fmla="*/ 1 w 25"/>
                <a:gd name="T25" fmla="*/ 87 h 163"/>
                <a:gd name="T26" fmla="*/ 1 w 25"/>
                <a:gd name="T27" fmla="*/ 96 h 163"/>
                <a:gd name="T28" fmla="*/ 1 w 25"/>
                <a:gd name="T29" fmla="*/ 103 h 163"/>
                <a:gd name="T30" fmla="*/ 1 w 25"/>
                <a:gd name="T31" fmla="*/ 110 h 163"/>
                <a:gd name="T32" fmla="*/ 3 w 25"/>
                <a:gd name="T33" fmla="*/ 118 h 163"/>
                <a:gd name="T34" fmla="*/ 3 w 25"/>
                <a:gd name="T35" fmla="*/ 125 h 163"/>
                <a:gd name="T36" fmla="*/ 3 w 25"/>
                <a:gd name="T37" fmla="*/ 130 h 163"/>
                <a:gd name="T38" fmla="*/ 5 w 25"/>
                <a:gd name="T39" fmla="*/ 138 h 163"/>
                <a:gd name="T40" fmla="*/ 7 w 25"/>
                <a:gd name="T41" fmla="*/ 145 h 163"/>
                <a:gd name="T42" fmla="*/ 9 w 25"/>
                <a:gd name="T43" fmla="*/ 154 h 163"/>
                <a:gd name="T44" fmla="*/ 12 w 25"/>
                <a:gd name="T45" fmla="*/ 163 h 163"/>
                <a:gd name="T46" fmla="*/ 18 w 25"/>
                <a:gd name="T47" fmla="*/ 161 h 163"/>
                <a:gd name="T48" fmla="*/ 20 w 25"/>
                <a:gd name="T49" fmla="*/ 156 h 163"/>
                <a:gd name="T50" fmla="*/ 21 w 25"/>
                <a:gd name="T51" fmla="*/ 148 h 163"/>
                <a:gd name="T52" fmla="*/ 23 w 25"/>
                <a:gd name="T53" fmla="*/ 139 h 163"/>
                <a:gd name="T54" fmla="*/ 23 w 25"/>
                <a:gd name="T55" fmla="*/ 130 h 163"/>
                <a:gd name="T56" fmla="*/ 23 w 25"/>
                <a:gd name="T57" fmla="*/ 123 h 163"/>
                <a:gd name="T58" fmla="*/ 25 w 25"/>
                <a:gd name="T59" fmla="*/ 118 h 163"/>
                <a:gd name="T60" fmla="*/ 25 w 25"/>
                <a:gd name="T61" fmla="*/ 110 h 163"/>
                <a:gd name="T62" fmla="*/ 25 w 25"/>
                <a:gd name="T63" fmla="*/ 103 h 163"/>
                <a:gd name="T64" fmla="*/ 25 w 25"/>
                <a:gd name="T65" fmla="*/ 96 h 163"/>
                <a:gd name="T66" fmla="*/ 25 w 25"/>
                <a:gd name="T67" fmla="*/ 89 h 163"/>
                <a:gd name="T68" fmla="*/ 25 w 25"/>
                <a:gd name="T69" fmla="*/ 81 h 163"/>
                <a:gd name="T70" fmla="*/ 25 w 25"/>
                <a:gd name="T71" fmla="*/ 74 h 163"/>
                <a:gd name="T72" fmla="*/ 25 w 25"/>
                <a:gd name="T73" fmla="*/ 67 h 163"/>
                <a:gd name="T74" fmla="*/ 25 w 25"/>
                <a:gd name="T75" fmla="*/ 60 h 163"/>
                <a:gd name="T76" fmla="*/ 25 w 25"/>
                <a:gd name="T77" fmla="*/ 52 h 163"/>
                <a:gd name="T78" fmla="*/ 23 w 25"/>
                <a:gd name="T79" fmla="*/ 47 h 163"/>
                <a:gd name="T80" fmla="*/ 23 w 25"/>
                <a:gd name="T81" fmla="*/ 40 h 163"/>
                <a:gd name="T82" fmla="*/ 23 w 25"/>
                <a:gd name="T83" fmla="*/ 32 h 163"/>
                <a:gd name="T84" fmla="*/ 23 w 25"/>
                <a:gd name="T85" fmla="*/ 27 h 163"/>
                <a:gd name="T86" fmla="*/ 23 w 25"/>
                <a:gd name="T87" fmla="*/ 20 h 163"/>
                <a:gd name="T88" fmla="*/ 21 w 25"/>
                <a:gd name="T89" fmla="*/ 10 h 163"/>
                <a:gd name="T90" fmla="*/ 21 w 25"/>
                <a:gd name="T91" fmla="*/ 3 h 163"/>
                <a:gd name="T92" fmla="*/ 1 w 25"/>
                <a:gd name="T93" fmla="*/ 0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163"/>
                <a:gd name="T143" fmla="*/ 25 w 25"/>
                <a:gd name="T144" fmla="*/ 163 h 1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16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1" y="79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3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3" y="114"/>
                  </a:lnTo>
                  <a:lnTo>
                    <a:pt x="3" y="118"/>
                  </a:lnTo>
                  <a:lnTo>
                    <a:pt x="3" y="121"/>
                  </a:lnTo>
                  <a:lnTo>
                    <a:pt x="3" y="125"/>
                  </a:lnTo>
                  <a:lnTo>
                    <a:pt x="3" y="128"/>
                  </a:lnTo>
                  <a:lnTo>
                    <a:pt x="3" y="130"/>
                  </a:lnTo>
                  <a:lnTo>
                    <a:pt x="5" y="134"/>
                  </a:lnTo>
                  <a:lnTo>
                    <a:pt x="5" y="138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7" y="150"/>
                  </a:lnTo>
                  <a:lnTo>
                    <a:pt x="9" y="154"/>
                  </a:lnTo>
                  <a:lnTo>
                    <a:pt x="10" y="159"/>
                  </a:lnTo>
                  <a:lnTo>
                    <a:pt x="12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3" y="139"/>
                  </a:lnTo>
                  <a:lnTo>
                    <a:pt x="23" y="134"/>
                  </a:lnTo>
                  <a:lnTo>
                    <a:pt x="23" y="130"/>
                  </a:lnTo>
                  <a:lnTo>
                    <a:pt x="23" y="127"/>
                  </a:lnTo>
                  <a:lnTo>
                    <a:pt x="23" y="123"/>
                  </a:lnTo>
                  <a:lnTo>
                    <a:pt x="25" y="121"/>
                  </a:lnTo>
                  <a:lnTo>
                    <a:pt x="25" y="118"/>
                  </a:lnTo>
                  <a:lnTo>
                    <a:pt x="25" y="114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5" y="96"/>
                  </a:lnTo>
                  <a:lnTo>
                    <a:pt x="25" y="92"/>
                  </a:lnTo>
                  <a:lnTo>
                    <a:pt x="25" y="89"/>
                  </a:lnTo>
                  <a:lnTo>
                    <a:pt x="25" y="85"/>
                  </a:lnTo>
                  <a:lnTo>
                    <a:pt x="25" y="81"/>
                  </a:lnTo>
                  <a:lnTo>
                    <a:pt x="25" y="78"/>
                  </a:lnTo>
                  <a:lnTo>
                    <a:pt x="25" y="74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5" y="56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3" y="47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0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8" name="Freeform 69"/>
            <p:cNvSpPr>
              <a:spLocks/>
            </p:cNvSpPr>
            <p:nvPr/>
          </p:nvSpPr>
          <p:spPr bwMode="auto">
            <a:xfrm>
              <a:off x="3134" y="3164"/>
              <a:ext cx="33" cy="91"/>
            </a:xfrm>
            <a:custGeom>
              <a:avLst/>
              <a:gdLst>
                <a:gd name="T0" fmla="*/ 2 w 26"/>
                <a:gd name="T1" fmla="*/ 0 h 88"/>
                <a:gd name="T2" fmla="*/ 0 w 26"/>
                <a:gd name="T3" fmla="*/ 0 h 88"/>
                <a:gd name="T4" fmla="*/ 0 w 26"/>
                <a:gd name="T5" fmla="*/ 4 h 88"/>
                <a:gd name="T6" fmla="*/ 0 w 26"/>
                <a:gd name="T7" fmla="*/ 6 h 88"/>
                <a:gd name="T8" fmla="*/ 0 w 26"/>
                <a:gd name="T9" fmla="*/ 8 h 88"/>
                <a:gd name="T10" fmla="*/ 0 w 26"/>
                <a:gd name="T11" fmla="*/ 11 h 88"/>
                <a:gd name="T12" fmla="*/ 0 w 26"/>
                <a:gd name="T13" fmla="*/ 15 h 88"/>
                <a:gd name="T14" fmla="*/ 0 w 26"/>
                <a:gd name="T15" fmla="*/ 17 h 88"/>
                <a:gd name="T16" fmla="*/ 0 w 26"/>
                <a:gd name="T17" fmla="*/ 20 h 88"/>
                <a:gd name="T18" fmla="*/ 0 w 26"/>
                <a:gd name="T19" fmla="*/ 24 h 88"/>
                <a:gd name="T20" fmla="*/ 0 w 26"/>
                <a:gd name="T21" fmla="*/ 29 h 88"/>
                <a:gd name="T22" fmla="*/ 0 w 26"/>
                <a:gd name="T23" fmla="*/ 33 h 88"/>
                <a:gd name="T24" fmla="*/ 0 w 26"/>
                <a:gd name="T25" fmla="*/ 37 h 88"/>
                <a:gd name="T26" fmla="*/ 0 w 26"/>
                <a:gd name="T27" fmla="*/ 42 h 88"/>
                <a:gd name="T28" fmla="*/ 0 w 26"/>
                <a:gd name="T29" fmla="*/ 46 h 88"/>
                <a:gd name="T30" fmla="*/ 0 w 26"/>
                <a:gd name="T31" fmla="*/ 51 h 88"/>
                <a:gd name="T32" fmla="*/ 0 w 26"/>
                <a:gd name="T33" fmla="*/ 55 h 88"/>
                <a:gd name="T34" fmla="*/ 2 w 26"/>
                <a:gd name="T35" fmla="*/ 58 h 88"/>
                <a:gd name="T36" fmla="*/ 2 w 26"/>
                <a:gd name="T37" fmla="*/ 62 h 88"/>
                <a:gd name="T38" fmla="*/ 2 w 26"/>
                <a:gd name="T39" fmla="*/ 66 h 88"/>
                <a:gd name="T40" fmla="*/ 2 w 26"/>
                <a:gd name="T41" fmla="*/ 69 h 88"/>
                <a:gd name="T42" fmla="*/ 4 w 26"/>
                <a:gd name="T43" fmla="*/ 73 h 88"/>
                <a:gd name="T44" fmla="*/ 4 w 26"/>
                <a:gd name="T45" fmla="*/ 77 h 88"/>
                <a:gd name="T46" fmla="*/ 6 w 26"/>
                <a:gd name="T47" fmla="*/ 82 h 88"/>
                <a:gd name="T48" fmla="*/ 9 w 26"/>
                <a:gd name="T49" fmla="*/ 86 h 88"/>
                <a:gd name="T50" fmla="*/ 11 w 26"/>
                <a:gd name="T51" fmla="*/ 88 h 88"/>
                <a:gd name="T52" fmla="*/ 15 w 26"/>
                <a:gd name="T53" fmla="*/ 88 h 88"/>
                <a:gd name="T54" fmla="*/ 17 w 26"/>
                <a:gd name="T55" fmla="*/ 84 h 88"/>
                <a:gd name="T56" fmla="*/ 20 w 26"/>
                <a:gd name="T57" fmla="*/ 80 h 88"/>
                <a:gd name="T58" fmla="*/ 22 w 26"/>
                <a:gd name="T59" fmla="*/ 75 h 88"/>
                <a:gd name="T60" fmla="*/ 24 w 26"/>
                <a:gd name="T61" fmla="*/ 69 h 88"/>
                <a:gd name="T62" fmla="*/ 24 w 26"/>
                <a:gd name="T63" fmla="*/ 66 h 88"/>
                <a:gd name="T64" fmla="*/ 24 w 26"/>
                <a:gd name="T65" fmla="*/ 62 h 88"/>
                <a:gd name="T66" fmla="*/ 24 w 26"/>
                <a:gd name="T67" fmla="*/ 58 h 88"/>
                <a:gd name="T68" fmla="*/ 24 w 26"/>
                <a:gd name="T69" fmla="*/ 55 h 88"/>
                <a:gd name="T70" fmla="*/ 24 w 26"/>
                <a:gd name="T71" fmla="*/ 51 h 88"/>
                <a:gd name="T72" fmla="*/ 24 w 26"/>
                <a:gd name="T73" fmla="*/ 48 h 88"/>
                <a:gd name="T74" fmla="*/ 24 w 26"/>
                <a:gd name="T75" fmla="*/ 44 h 88"/>
                <a:gd name="T76" fmla="*/ 26 w 26"/>
                <a:gd name="T77" fmla="*/ 40 h 88"/>
                <a:gd name="T78" fmla="*/ 24 w 26"/>
                <a:gd name="T79" fmla="*/ 37 h 88"/>
                <a:gd name="T80" fmla="*/ 24 w 26"/>
                <a:gd name="T81" fmla="*/ 33 h 88"/>
                <a:gd name="T82" fmla="*/ 24 w 26"/>
                <a:gd name="T83" fmla="*/ 29 h 88"/>
                <a:gd name="T84" fmla="*/ 24 w 26"/>
                <a:gd name="T85" fmla="*/ 26 h 88"/>
                <a:gd name="T86" fmla="*/ 24 w 26"/>
                <a:gd name="T87" fmla="*/ 22 h 88"/>
                <a:gd name="T88" fmla="*/ 24 w 26"/>
                <a:gd name="T89" fmla="*/ 19 h 88"/>
                <a:gd name="T90" fmla="*/ 24 w 26"/>
                <a:gd name="T91" fmla="*/ 15 h 88"/>
                <a:gd name="T92" fmla="*/ 24 w 26"/>
                <a:gd name="T93" fmla="*/ 13 h 88"/>
                <a:gd name="T94" fmla="*/ 24 w 26"/>
                <a:gd name="T95" fmla="*/ 8 h 88"/>
                <a:gd name="T96" fmla="*/ 22 w 26"/>
                <a:gd name="T97" fmla="*/ 4 h 88"/>
                <a:gd name="T98" fmla="*/ 22 w 26"/>
                <a:gd name="T99" fmla="*/ 2 h 88"/>
                <a:gd name="T100" fmla="*/ 22 w 26"/>
                <a:gd name="T101" fmla="*/ 2 h 88"/>
                <a:gd name="T102" fmla="*/ 2 w 26"/>
                <a:gd name="T103" fmla="*/ 0 h 88"/>
                <a:gd name="T104" fmla="*/ 2 w 26"/>
                <a:gd name="T105" fmla="*/ 0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88"/>
                <a:gd name="T161" fmla="*/ 26 w 26"/>
                <a:gd name="T162" fmla="*/ 88 h 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88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4" y="77"/>
                  </a:lnTo>
                  <a:lnTo>
                    <a:pt x="6" y="82"/>
                  </a:lnTo>
                  <a:lnTo>
                    <a:pt x="9" y="86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7" y="84"/>
                  </a:lnTo>
                  <a:lnTo>
                    <a:pt x="20" y="80"/>
                  </a:lnTo>
                  <a:lnTo>
                    <a:pt x="22" y="75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5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4" y="37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69" name="Freeform 70"/>
            <p:cNvSpPr>
              <a:spLocks/>
            </p:cNvSpPr>
            <p:nvPr/>
          </p:nvSpPr>
          <p:spPr bwMode="auto">
            <a:xfrm>
              <a:off x="2053" y="3167"/>
              <a:ext cx="29" cy="105"/>
            </a:xfrm>
            <a:custGeom>
              <a:avLst/>
              <a:gdLst>
                <a:gd name="T0" fmla="*/ 5 w 25"/>
                <a:gd name="T1" fmla="*/ 0 h 100"/>
                <a:gd name="T2" fmla="*/ 3 w 25"/>
                <a:gd name="T3" fmla="*/ 2 h 100"/>
                <a:gd name="T4" fmla="*/ 3 w 25"/>
                <a:gd name="T5" fmla="*/ 5 h 100"/>
                <a:gd name="T6" fmla="*/ 3 w 25"/>
                <a:gd name="T7" fmla="*/ 5 h 100"/>
                <a:gd name="T8" fmla="*/ 3 w 25"/>
                <a:gd name="T9" fmla="*/ 9 h 100"/>
                <a:gd name="T10" fmla="*/ 3 w 25"/>
                <a:gd name="T11" fmla="*/ 13 h 100"/>
                <a:gd name="T12" fmla="*/ 3 w 25"/>
                <a:gd name="T13" fmla="*/ 18 h 100"/>
                <a:gd name="T14" fmla="*/ 2 w 25"/>
                <a:gd name="T15" fmla="*/ 20 h 100"/>
                <a:gd name="T16" fmla="*/ 2 w 25"/>
                <a:gd name="T17" fmla="*/ 25 h 100"/>
                <a:gd name="T18" fmla="*/ 2 w 25"/>
                <a:gd name="T19" fmla="*/ 29 h 100"/>
                <a:gd name="T20" fmla="*/ 2 w 25"/>
                <a:gd name="T21" fmla="*/ 34 h 100"/>
                <a:gd name="T22" fmla="*/ 0 w 25"/>
                <a:gd name="T23" fmla="*/ 38 h 100"/>
                <a:gd name="T24" fmla="*/ 0 w 25"/>
                <a:gd name="T25" fmla="*/ 44 h 100"/>
                <a:gd name="T26" fmla="*/ 0 w 25"/>
                <a:gd name="T27" fmla="*/ 47 h 100"/>
                <a:gd name="T28" fmla="*/ 0 w 25"/>
                <a:gd name="T29" fmla="*/ 53 h 100"/>
                <a:gd name="T30" fmla="*/ 0 w 25"/>
                <a:gd name="T31" fmla="*/ 58 h 100"/>
                <a:gd name="T32" fmla="*/ 0 w 25"/>
                <a:gd name="T33" fmla="*/ 62 h 100"/>
                <a:gd name="T34" fmla="*/ 0 w 25"/>
                <a:gd name="T35" fmla="*/ 67 h 100"/>
                <a:gd name="T36" fmla="*/ 0 w 25"/>
                <a:gd name="T37" fmla="*/ 73 h 100"/>
                <a:gd name="T38" fmla="*/ 0 w 25"/>
                <a:gd name="T39" fmla="*/ 76 h 100"/>
                <a:gd name="T40" fmla="*/ 0 w 25"/>
                <a:gd name="T41" fmla="*/ 80 h 100"/>
                <a:gd name="T42" fmla="*/ 2 w 25"/>
                <a:gd name="T43" fmla="*/ 84 h 100"/>
                <a:gd name="T44" fmla="*/ 2 w 25"/>
                <a:gd name="T45" fmla="*/ 87 h 100"/>
                <a:gd name="T46" fmla="*/ 2 w 25"/>
                <a:gd name="T47" fmla="*/ 91 h 100"/>
                <a:gd name="T48" fmla="*/ 3 w 25"/>
                <a:gd name="T49" fmla="*/ 94 h 100"/>
                <a:gd name="T50" fmla="*/ 3 w 25"/>
                <a:gd name="T51" fmla="*/ 96 h 100"/>
                <a:gd name="T52" fmla="*/ 5 w 25"/>
                <a:gd name="T53" fmla="*/ 98 h 100"/>
                <a:gd name="T54" fmla="*/ 7 w 25"/>
                <a:gd name="T55" fmla="*/ 100 h 100"/>
                <a:gd name="T56" fmla="*/ 11 w 25"/>
                <a:gd name="T57" fmla="*/ 100 h 100"/>
                <a:gd name="T58" fmla="*/ 12 w 25"/>
                <a:gd name="T59" fmla="*/ 98 h 100"/>
                <a:gd name="T60" fmla="*/ 16 w 25"/>
                <a:gd name="T61" fmla="*/ 93 h 100"/>
                <a:gd name="T62" fmla="*/ 16 w 25"/>
                <a:gd name="T63" fmla="*/ 89 h 100"/>
                <a:gd name="T64" fmla="*/ 18 w 25"/>
                <a:gd name="T65" fmla="*/ 87 h 100"/>
                <a:gd name="T66" fmla="*/ 18 w 25"/>
                <a:gd name="T67" fmla="*/ 84 h 100"/>
                <a:gd name="T68" fmla="*/ 20 w 25"/>
                <a:gd name="T69" fmla="*/ 80 h 100"/>
                <a:gd name="T70" fmla="*/ 20 w 25"/>
                <a:gd name="T71" fmla="*/ 76 h 100"/>
                <a:gd name="T72" fmla="*/ 22 w 25"/>
                <a:gd name="T73" fmla="*/ 73 h 100"/>
                <a:gd name="T74" fmla="*/ 22 w 25"/>
                <a:gd name="T75" fmla="*/ 69 h 100"/>
                <a:gd name="T76" fmla="*/ 22 w 25"/>
                <a:gd name="T77" fmla="*/ 65 h 100"/>
                <a:gd name="T78" fmla="*/ 23 w 25"/>
                <a:gd name="T79" fmla="*/ 60 h 100"/>
                <a:gd name="T80" fmla="*/ 23 w 25"/>
                <a:gd name="T81" fmla="*/ 56 h 100"/>
                <a:gd name="T82" fmla="*/ 23 w 25"/>
                <a:gd name="T83" fmla="*/ 51 h 100"/>
                <a:gd name="T84" fmla="*/ 23 w 25"/>
                <a:gd name="T85" fmla="*/ 47 h 100"/>
                <a:gd name="T86" fmla="*/ 23 w 25"/>
                <a:gd name="T87" fmla="*/ 42 h 100"/>
                <a:gd name="T88" fmla="*/ 23 w 25"/>
                <a:gd name="T89" fmla="*/ 38 h 100"/>
                <a:gd name="T90" fmla="*/ 23 w 25"/>
                <a:gd name="T91" fmla="*/ 34 h 100"/>
                <a:gd name="T92" fmla="*/ 23 w 25"/>
                <a:gd name="T93" fmla="*/ 29 h 100"/>
                <a:gd name="T94" fmla="*/ 23 w 25"/>
                <a:gd name="T95" fmla="*/ 25 h 100"/>
                <a:gd name="T96" fmla="*/ 23 w 25"/>
                <a:gd name="T97" fmla="*/ 22 h 100"/>
                <a:gd name="T98" fmla="*/ 23 w 25"/>
                <a:gd name="T99" fmla="*/ 18 h 100"/>
                <a:gd name="T100" fmla="*/ 25 w 25"/>
                <a:gd name="T101" fmla="*/ 16 h 100"/>
                <a:gd name="T102" fmla="*/ 25 w 25"/>
                <a:gd name="T103" fmla="*/ 13 h 100"/>
                <a:gd name="T104" fmla="*/ 25 w 25"/>
                <a:gd name="T105" fmla="*/ 9 h 100"/>
                <a:gd name="T106" fmla="*/ 25 w 25"/>
                <a:gd name="T107" fmla="*/ 7 h 100"/>
                <a:gd name="T108" fmla="*/ 25 w 25"/>
                <a:gd name="T109" fmla="*/ 5 h 100"/>
                <a:gd name="T110" fmla="*/ 25 w 25"/>
                <a:gd name="T111" fmla="*/ 4 h 100"/>
                <a:gd name="T112" fmla="*/ 25 w 25"/>
                <a:gd name="T113" fmla="*/ 2 h 100"/>
                <a:gd name="T114" fmla="*/ 5 w 25"/>
                <a:gd name="T115" fmla="*/ 0 h 100"/>
                <a:gd name="T116" fmla="*/ 5 w 25"/>
                <a:gd name="T117" fmla="*/ 0 h 1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100"/>
                <a:gd name="T179" fmla="*/ 25 w 25"/>
                <a:gd name="T180" fmla="*/ 100 h 1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100">
                  <a:moveTo>
                    <a:pt x="5" y="0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2" y="87"/>
                  </a:lnTo>
                  <a:lnTo>
                    <a:pt x="2" y="91"/>
                  </a:lnTo>
                  <a:lnTo>
                    <a:pt x="3" y="94"/>
                  </a:lnTo>
                  <a:lnTo>
                    <a:pt x="3" y="96"/>
                  </a:lnTo>
                  <a:lnTo>
                    <a:pt x="5" y="98"/>
                  </a:lnTo>
                  <a:lnTo>
                    <a:pt x="7" y="100"/>
                  </a:lnTo>
                  <a:lnTo>
                    <a:pt x="11" y="100"/>
                  </a:lnTo>
                  <a:lnTo>
                    <a:pt x="12" y="98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0" y="80"/>
                  </a:lnTo>
                  <a:lnTo>
                    <a:pt x="20" y="76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2" y="65"/>
                  </a:lnTo>
                  <a:lnTo>
                    <a:pt x="23" y="60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0" name="Freeform 71"/>
            <p:cNvSpPr>
              <a:spLocks/>
            </p:cNvSpPr>
            <p:nvPr/>
          </p:nvSpPr>
          <p:spPr bwMode="auto">
            <a:xfrm>
              <a:off x="3519" y="2060"/>
              <a:ext cx="153" cy="24"/>
            </a:xfrm>
            <a:custGeom>
              <a:avLst/>
              <a:gdLst>
                <a:gd name="T0" fmla="*/ 118 w 124"/>
                <a:gd name="T1" fmla="*/ 7 h 23"/>
                <a:gd name="T2" fmla="*/ 111 w 124"/>
                <a:gd name="T3" fmla="*/ 5 h 23"/>
                <a:gd name="T4" fmla="*/ 105 w 124"/>
                <a:gd name="T5" fmla="*/ 5 h 23"/>
                <a:gd name="T6" fmla="*/ 96 w 124"/>
                <a:gd name="T7" fmla="*/ 3 h 23"/>
                <a:gd name="T8" fmla="*/ 85 w 124"/>
                <a:gd name="T9" fmla="*/ 3 h 23"/>
                <a:gd name="T10" fmla="*/ 76 w 124"/>
                <a:gd name="T11" fmla="*/ 1 h 23"/>
                <a:gd name="T12" fmla="*/ 65 w 124"/>
                <a:gd name="T13" fmla="*/ 1 h 23"/>
                <a:gd name="T14" fmla="*/ 55 w 124"/>
                <a:gd name="T15" fmla="*/ 1 h 23"/>
                <a:gd name="T16" fmla="*/ 44 w 124"/>
                <a:gd name="T17" fmla="*/ 0 h 23"/>
                <a:gd name="T18" fmla="*/ 33 w 124"/>
                <a:gd name="T19" fmla="*/ 0 h 23"/>
                <a:gd name="T20" fmla="*/ 22 w 124"/>
                <a:gd name="T21" fmla="*/ 0 h 23"/>
                <a:gd name="T22" fmla="*/ 15 w 124"/>
                <a:gd name="T23" fmla="*/ 1 h 23"/>
                <a:gd name="T24" fmla="*/ 7 w 124"/>
                <a:gd name="T25" fmla="*/ 1 h 23"/>
                <a:gd name="T26" fmla="*/ 0 w 124"/>
                <a:gd name="T27" fmla="*/ 5 h 23"/>
                <a:gd name="T28" fmla="*/ 0 w 124"/>
                <a:gd name="T29" fmla="*/ 10 h 23"/>
                <a:gd name="T30" fmla="*/ 6 w 124"/>
                <a:gd name="T31" fmla="*/ 14 h 23"/>
                <a:gd name="T32" fmla="*/ 11 w 124"/>
                <a:gd name="T33" fmla="*/ 16 h 23"/>
                <a:gd name="T34" fmla="*/ 16 w 124"/>
                <a:gd name="T35" fmla="*/ 18 h 23"/>
                <a:gd name="T36" fmla="*/ 26 w 124"/>
                <a:gd name="T37" fmla="*/ 18 h 23"/>
                <a:gd name="T38" fmla="*/ 35 w 124"/>
                <a:gd name="T39" fmla="*/ 20 h 23"/>
                <a:gd name="T40" fmla="*/ 44 w 124"/>
                <a:gd name="T41" fmla="*/ 20 h 23"/>
                <a:gd name="T42" fmla="*/ 55 w 124"/>
                <a:gd name="T43" fmla="*/ 21 h 23"/>
                <a:gd name="T44" fmla="*/ 64 w 124"/>
                <a:gd name="T45" fmla="*/ 21 h 23"/>
                <a:gd name="T46" fmla="*/ 73 w 124"/>
                <a:gd name="T47" fmla="*/ 21 h 23"/>
                <a:gd name="T48" fmla="*/ 84 w 124"/>
                <a:gd name="T49" fmla="*/ 21 h 23"/>
                <a:gd name="T50" fmla="*/ 91 w 124"/>
                <a:gd name="T51" fmla="*/ 21 h 23"/>
                <a:gd name="T52" fmla="*/ 98 w 124"/>
                <a:gd name="T53" fmla="*/ 21 h 23"/>
                <a:gd name="T54" fmla="*/ 105 w 124"/>
                <a:gd name="T55" fmla="*/ 21 h 23"/>
                <a:gd name="T56" fmla="*/ 111 w 124"/>
                <a:gd name="T57" fmla="*/ 23 h 23"/>
                <a:gd name="T58" fmla="*/ 116 w 124"/>
                <a:gd name="T59" fmla="*/ 23 h 23"/>
                <a:gd name="T60" fmla="*/ 120 w 124"/>
                <a:gd name="T61" fmla="*/ 21 h 23"/>
                <a:gd name="T62" fmla="*/ 124 w 124"/>
                <a:gd name="T63" fmla="*/ 18 h 23"/>
                <a:gd name="T64" fmla="*/ 122 w 124"/>
                <a:gd name="T65" fmla="*/ 9 h 23"/>
                <a:gd name="T66" fmla="*/ 120 w 124"/>
                <a:gd name="T67" fmla="*/ 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23"/>
                <a:gd name="T104" fmla="*/ 124 w 124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23">
                  <a:moveTo>
                    <a:pt x="120" y="7"/>
                  </a:moveTo>
                  <a:lnTo>
                    <a:pt x="118" y="7"/>
                  </a:lnTo>
                  <a:lnTo>
                    <a:pt x="115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6" y="3"/>
                  </a:lnTo>
                  <a:lnTo>
                    <a:pt x="91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6" y="1"/>
                  </a:lnTo>
                  <a:lnTo>
                    <a:pt x="71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5" y="1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5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9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4" y="21"/>
                  </a:lnTo>
                  <a:lnTo>
                    <a:pt x="69" y="21"/>
                  </a:lnTo>
                  <a:lnTo>
                    <a:pt x="73" y="21"/>
                  </a:lnTo>
                  <a:lnTo>
                    <a:pt x="78" y="21"/>
                  </a:lnTo>
                  <a:lnTo>
                    <a:pt x="84" y="21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95" y="21"/>
                  </a:lnTo>
                  <a:lnTo>
                    <a:pt x="98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5" y="23"/>
                  </a:lnTo>
                  <a:lnTo>
                    <a:pt x="116" y="23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2" y="20"/>
                  </a:lnTo>
                  <a:lnTo>
                    <a:pt x="124" y="18"/>
                  </a:lnTo>
                  <a:lnTo>
                    <a:pt x="124" y="14"/>
                  </a:lnTo>
                  <a:lnTo>
                    <a:pt x="122" y="9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1" name="Freeform 72"/>
            <p:cNvSpPr>
              <a:spLocks/>
            </p:cNvSpPr>
            <p:nvPr/>
          </p:nvSpPr>
          <p:spPr bwMode="auto">
            <a:xfrm>
              <a:off x="2301" y="2232"/>
              <a:ext cx="84" cy="55"/>
            </a:xfrm>
            <a:custGeom>
              <a:avLst/>
              <a:gdLst>
                <a:gd name="T0" fmla="*/ 58 w 68"/>
                <a:gd name="T1" fmla="*/ 0 h 54"/>
                <a:gd name="T2" fmla="*/ 57 w 68"/>
                <a:gd name="T3" fmla="*/ 0 h 54"/>
                <a:gd name="T4" fmla="*/ 55 w 68"/>
                <a:gd name="T5" fmla="*/ 2 h 54"/>
                <a:gd name="T6" fmla="*/ 51 w 68"/>
                <a:gd name="T7" fmla="*/ 3 h 54"/>
                <a:gd name="T8" fmla="*/ 48 w 68"/>
                <a:gd name="T9" fmla="*/ 5 h 54"/>
                <a:gd name="T10" fmla="*/ 42 w 68"/>
                <a:gd name="T11" fmla="*/ 9 h 54"/>
                <a:gd name="T12" fmla="*/ 37 w 68"/>
                <a:gd name="T13" fmla="*/ 13 h 54"/>
                <a:gd name="T14" fmla="*/ 29 w 68"/>
                <a:gd name="T15" fmla="*/ 16 h 54"/>
                <a:gd name="T16" fmla="*/ 26 w 68"/>
                <a:gd name="T17" fmla="*/ 22 h 54"/>
                <a:gd name="T18" fmla="*/ 19 w 68"/>
                <a:gd name="T19" fmla="*/ 27 h 54"/>
                <a:gd name="T20" fmla="*/ 13 w 68"/>
                <a:gd name="T21" fmla="*/ 31 h 54"/>
                <a:gd name="T22" fmla="*/ 9 w 68"/>
                <a:gd name="T23" fmla="*/ 36 h 54"/>
                <a:gd name="T24" fmla="*/ 6 w 68"/>
                <a:gd name="T25" fmla="*/ 40 h 54"/>
                <a:gd name="T26" fmla="*/ 2 w 68"/>
                <a:gd name="T27" fmla="*/ 43 h 54"/>
                <a:gd name="T28" fmla="*/ 0 w 68"/>
                <a:gd name="T29" fmla="*/ 47 h 54"/>
                <a:gd name="T30" fmla="*/ 0 w 68"/>
                <a:gd name="T31" fmla="*/ 51 h 54"/>
                <a:gd name="T32" fmla="*/ 2 w 68"/>
                <a:gd name="T33" fmla="*/ 54 h 54"/>
                <a:gd name="T34" fmla="*/ 4 w 68"/>
                <a:gd name="T35" fmla="*/ 54 h 54"/>
                <a:gd name="T36" fmla="*/ 8 w 68"/>
                <a:gd name="T37" fmla="*/ 54 h 54"/>
                <a:gd name="T38" fmla="*/ 11 w 68"/>
                <a:gd name="T39" fmla="*/ 52 h 54"/>
                <a:gd name="T40" fmla="*/ 17 w 68"/>
                <a:gd name="T41" fmla="*/ 52 h 54"/>
                <a:gd name="T42" fmla="*/ 22 w 68"/>
                <a:gd name="T43" fmla="*/ 49 h 54"/>
                <a:gd name="T44" fmla="*/ 28 w 68"/>
                <a:gd name="T45" fmla="*/ 45 h 54"/>
                <a:gd name="T46" fmla="*/ 33 w 68"/>
                <a:gd name="T47" fmla="*/ 42 h 54"/>
                <a:gd name="T48" fmla="*/ 40 w 68"/>
                <a:gd name="T49" fmla="*/ 38 h 54"/>
                <a:gd name="T50" fmla="*/ 44 w 68"/>
                <a:gd name="T51" fmla="*/ 34 h 54"/>
                <a:gd name="T52" fmla="*/ 49 w 68"/>
                <a:gd name="T53" fmla="*/ 31 h 54"/>
                <a:gd name="T54" fmla="*/ 55 w 68"/>
                <a:gd name="T55" fmla="*/ 25 h 54"/>
                <a:gd name="T56" fmla="*/ 58 w 68"/>
                <a:gd name="T57" fmla="*/ 23 h 54"/>
                <a:gd name="T58" fmla="*/ 62 w 68"/>
                <a:gd name="T59" fmla="*/ 20 h 54"/>
                <a:gd name="T60" fmla="*/ 66 w 68"/>
                <a:gd name="T61" fmla="*/ 18 h 54"/>
                <a:gd name="T62" fmla="*/ 68 w 68"/>
                <a:gd name="T63" fmla="*/ 16 h 54"/>
                <a:gd name="T64" fmla="*/ 68 w 68"/>
                <a:gd name="T65" fmla="*/ 16 h 54"/>
                <a:gd name="T66" fmla="*/ 58 w 68"/>
                <a:gd name="T67" fmla="*/ 0 h 54"/>
                <a:gd name="T68" fmla="*/ 58 w 68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"/>
                <a:gd name="T106" fmla="*/ 0 h 54"/>
                <a:gd name="T107" fmla="*/ 68 w 68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" h="54">
                  <a:moveTo>
                    <a:pt x="58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2" y="9"/>
                  </a:lnTo>
                  <a:lnTo>
                    <a:pt x="37" y="13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9" y="36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4"/>
                  </a:lnTo>
                  <a:lnTo>
                    <a:pt x="11" y="52"/>
                  </a:lnTo>
                  <a:lnTo>
                    <a:pt x="17" y="52"/>
                  </a:lnTo>
                  <a:lnTo>
                    <a:pt x="22" y="49"/>
                  </a:lnTo>
                  <a:lnTo>
                    <a:pt x="28" y="45"/>
                  </a:lnTo>
                  <a:lnTo>
                    <a:pt x="33" y="42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2" name="Freeform 73"/>
            <p:cNvSpPr>
              <a:spLocks/>
            </p:cNvSpPr>
            <p:nvPr/>
          </p:nvSpPr>
          <p:spPr bwMode="auto">
            <a:xfrm>
              <a:off x="2301" y="1926"/>
              <a:ext cx="108" cy="65"/>
            </a:xfrm>
            <a:custGeom>
              <a:avLst/>
              <a:gdLst>
                <a:gd name="T0" fmla="*/ 86 w 86"/>
                <a:gd name="T1" fmla="*/ 52 h 63"/>
                <a:gd name="T2" fmla="*/ 84 w 86"/>
                <a:gd name="T3" fmla="*/ 51 h 63"/>
                <a:gd name="T4" fmla="*/ 82 w 86"/>
                <a:gd name="T5" fmla="*/ 49 h 63"/>
                <a:gd name="T6" fmla="*/ 78 w 86"/>
                <a:gd name="T7" fmla="*/ 47 h 63"/>
                <a:gd name="T8" fmla="*/ 73 w 86"/>
                <a:gd name="T9" fmla="*/ 41 h 63"/>
                <a:gd name="T10" fmla="*/ 71 w 86"/>
                <a:gd name="T11" fmla="*/ 40 h 63"/>
                <a:gd name="T12" fmla="*/ 68 w 86"/>
                <a:gd name="T13" fmla="*/ 38 h 63"/>
                <a:gd name="T14" fmla="*/ 64 w 86"/>
                <a:gd name="T15" fmla="*/ 34 h 63"/>
                <a:gd name="T16" fmla="*/ 62 w 86"/>
                <a:gd name="T17" fmla="*/ 32 h 63"/>
                <a:gd name="T18" fmla="*/ 58 w 86"/>
                <a:gd name="T19" fmla="*/ 29 h 63"/>
                <a:gd name="T20" fmla="*/ 55 w 86"/>
                <a:gd name="T21" fmla="*/ 27 h 63"/>
                <a:gd name="T22" fmla="*/ 51 w 86"/>
                <a:gd name="T23" fmla="*/ 25 h 63"/>
                <a:gd name="T24" fmla="*/ 48 w 86"/>
                <a:gd name="T25" fmla="*/ 21 h 63"/>
                <a:gd name="T26" fmla="*/ 44 w 86"/>
                <a:gd name="T27" fmla="*/ 18 h 63"/>
                <a:gd name="T28" fmla="*/ 40 w 86"/>
                <a:gd name="T29" fmla="*/ 16 h 63"/>
                <a:gd name="T30" fmla="*/ 37 w 86"/>
                <a:gd name="T31" fmla="*/ 14 h 63"/>
                <a:gd name="T32" fmla="*/ 33 w 86"/>
                <a:gd name="T33" fmla="*/ 11 h 63"/>
                <a:gd name="T34" fmla="*/ 29 w 86"/>
                <a:gd name="T35" fmla="*/ 9 h 63"/>
                <a:gd name="T36" fmla="*/ 26 w 86"/>
                <a:gd name="T37" fmla="*/ 7 h 63"/>
                <a:gd name="T38" fmla="*/ 22 w 86"/>
                <a:gd name="T39" fmla="*/ 5 h 63"/>
                <a:gd name="T40" fmla="*/ 20 w 86"/>
                <a:gd name="T41" fmla="*/ 3 h 63"/>
                <a:gd name="T42" fmla="*/ 17 w 86"/>
                <a:gd name="T43" fmla="*/ 1 h 63"/>
                <a:gd name="T44" fmla="*/ 13 w 86"/>
                <a:gd name="T45" fmla="*/ 1 h 63"/>
                <a:gd name="T46" fmla="*/ 11 w 86"/>
                <a:gd name="T47" fmla="*/ 0 h 63"/>
                <a:gd name="T48" fmla="*/ 9 w 86"/>
                <a:gd name="T49" fmla="*/ 0 h 63"/>
                <a:gd name="T50" fmla="*/ 4 w 86"/>
                <a:gd name="T51" fmla="*/ 0 h 63"/>
                <a:gd name="T52" fmla="*/ 2 w 86"/>
                <a:gd name="T53" fmla="*/ 1 h 63"/>
                <a:gd name="T54" fmla="*/ 0 w 86"/>
                <a:gd name="T55" fmla="*/ 3 h 63"/>
                <a:gd name="T56" fmla="*/ 0 w 86"/>
                <a:gd name="T57" fmla="*/ 7 h 63"/>
                <a:gd name="T58" fmla="*/ 4 w 86"/>
                <a:gd name="T59" fmla="*/ 11 h 63"/>
                <a:gd name="T60" fmla="*/ 8 w 86"/>
                <a:gd name="T61" fmla="*/ 16 h 63"/>
                <a:gd name="T62" fmla="*/ 11 w 86"/>
                <a:gd name="T63" fmla="*/ 20 h 63"/>
                <a:gd name="T64" fmla="*/ 19 w 86"/>
                <a:gd name="T65" fmla="*/ 25 h 63"/>
                <a:gd name="T66" fmla="*/ 20 w 86"/>
                <a:gd name="T67" fmla="*/ 27 h 63"/>
                <a:gd name="T68" fmla="*/ 24 w 86"/>
                <a:gd name="T69" fmla="*/ 31 h 63"/>
                <a:gd name="T70" fmla="*/ 28 w 86"/>
                <a:gd name="T71" fmla="*/ 32 h 63"/>
                <a:gd name="T72" fmla="*/ 31 w 86"/>
                <a:gd name="T73" fmla="*/ 36 h 63"/>
                <a:gd name="T74" fmla="*/ 33 w 86"/>
                <a:gd name="T75" fmla="*/ 38 h 63"/>
                <a:gd name="T76" fmla="*/ 37 w 86"/>
                <a:gd name="T77" fmla="*/ 41 h 63"/>
                <a:gd name="T78" fmla="*/ 40 w 86"/>
                <a:gd name="T79" fmla="*/ 43 h 63"/>
                <a:gd name="T80" fmla="*/ 44 w 86"/>
                <a:gd name="T81" fmla="*/ 47 h 63"/>
                <a:gd name="T82" fmla="*/ 46 w 86"/>
                <a:gd name="T83" fmla="*/ 49 h 63"/>
                <a:gd name="T84" fmla="*/ 49 w 86"/>
                <a:gd name="T85" fmla="*/ 51 h 63"/>
                <a:gd name="T86" fmla="*/ 53 w 86"/>
                <a:gd name="T87" fmla="*/ 52 h 63"/>
                <a:gd name="T88" fmla="*/ 57 w 86"/>
                <a:gd name="T89" fmla="*/ 56 h 63"/>
                <a:gd name="T90" fmla="*/ 60 w 86"/>
                <a:gd name="T91" fmla="*/ 58 h 63"/>
                <a:gd name="T92" fmla="*/ 64 w 86"/>
                <a:gd name="T93" fmla="*/ 61 h 63"/>
                <a:gd name="T94" fmla="*/ 68 w 86"/>
                <a:gd name="T95" fmla="*/ 63 h 63"/>
                <a:gd name="T96" fmla="*/ 68 w 86"/>
                <a:gd name="T97" fmla="*/ 63 h 63"/>
                <a:gd name="T98" fmla="*/ 86 w 86"/>
                <a:gd name="T99" fmla="*/ 52 h 63"/>
                <a:gd name="T100" fmla="*/ 86 w 86"/>
                <a:gd name="T101" fmla="*/ 52 h 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63"/>
                <a:gd name="T155" fmla="*/ 86 w 86"/>
                <a:gd name="T156" fmla="*/ 63 h 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63">
                  <a:moveTo>
                    <a:pt x="86" y="52"/>
                  </a:moveTo>
                  <a:lnTo>
                    <a:pt x="84" y="51"/>
                  </a:lnTo>
                  <a:lnTo>
                    <a:pt x="82" y="49"/>
                  </a:lnTo>
                  <a:lnTo>
                    <a:pt x="78" y="47"/>
                  </a:lnTo>
                  <a:lnTo>
                    <a:pt x="73" y="41"/>
                  </a:lnTo>
                  <a:lnTo>
                    <a:pt x="71" y="40"/>
                  </a:lnTo>
                  <a:lnTo>
                    <a:pt x="68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58" y="29"/>
                  </a:lnTo>
                  <a:lnTo>
                    <a:pt x="55" y="27"/>
                  </a:lnTo>
                  <a:lnTo>
                    <a:pt x="51" y="25"/>
                  </a:lnTo>
                  <a:lnTo>
                    <a:pt x="48" y="21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33" y="11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9" y="25"/>
                  </a:lnTo>
                  <a:lnTo>
                    <a:pt x="20" y="27"/>
                  </a:lnTo>
                  <a:lnTo>
                    <a:pt x="24" y="31"/>
                  </a:lnTo>
                  <a:lnTo>
                    <a:pt x="28" y="32"/>
                  </a:lnTo>
                  <a:lnTo>
                    <a:pt x="31" y="36"/>
                  </a:lnTo>
                  <a:lnTo>
                    <a:pt x="33" y="38"/>
                  </a:lnTo>
                  <a:lnTo>
                    <a:pt x="37" y="41"/>
                  </a:lnTo>
                  <a:lnTo>
                    <a:pt x="40" y="43"/>
                  </a:lnTo>
                  <a:lnTo>
                    <a:pt x="44" y="47"/>
                  </a:lnTo>
                  <a:lnTo>
                    <a:pt x="46" y="49"/>
                  </a:lnTo>
                  <a:lnTo>
                    <a:pt x="49" y="51"/>
                  </a:lnTo>
                  <a:lnTo>
                    <a:pt x="53" y="52"/>
                  </a:lnTo>
                  <a:lnTo>
                    <a:pt x="57" y="56"/>
                  </a:lnTo>
                  <a:lnTo>
                    <a:pt x="60" y="58"/>
                  </a:lnTo>
                  <a:lnTo>
                    <a:pt x="64" y="61"/>
                  </a:lnTo>
                  <a:lnTo>
                    <a:pt x="68" y="63"/>
                  </a:lnTo>
                  <a:lnTo>
                    <a:pt x="86" y="52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3" name="Freeform 74"/>
            <p:cNvSpPr>
              <a:spLocks/>
            </p:cNvSpPr>
            <p:nvPr/>
          </p:nvSpPr>
          <p:spPr bwMode="auto">
            <a:xfrm>
              <a:off x="2502" y="1832"/>
              <a:ext cx="42" cy="86"/>
            </a:xfrm>
            <a:custGeom>
              <a:avLst/>
              <a:gdLst>
                <a:gd name="T0" fmla="*/ 0 w 33"/>
                <a:gd name="T1" fmla="*/ 7 h 82"/>
                <a:gd name="T2" fmla="*/ 0 w 33"/>
                <a:gd name="T3" fmla="*/ 7 h 82"/>
                <a:gd name="T4" fmla="*/ 0 w 33"/>
                <a:gd name="T5" fmla="*/ 11 h 82"/>
                <a:gd name="T6" fmla="*/ 0 w 33"/>
                <a:gd name="T7" fmla="*/ 14 h 82"/>
                <a:gd name="T8" fmla="*/ 2 w 33"/>
                <a:gd name="T9" fmla="*/ 20 h 82"/>
                <a:gd name="T10" fmla="*/ 4 w 33"/>
                <a:gd name="T11" fmla="*/ 24 h 82"/>
                <a:gd name="T12" fmla="*/ 4 w 33"/>
                <a:gd name="T13" fmla="*/ 27 h 82"/>
                <a:gd name="T14" fmla="*/ 5 w 33"/>
                <a:gd name="T15" fmla="*/ 31 h 82"/>
                <a:gd name="T16" fmla="*/ 5 w 33"/>
                <a:gd name="T17" fmla="*/ 34 h 82"/>
                <a:gd name="T18" fmla="*/ 7 w 33"/>
                <a:gd name="T19" fmla="*/ 38 h 82"/>
                <a:gd name="T20" fmla="*/ 7 w 33"/>
                <a:gd name="T21" fmla="*/ 42 h 82"/>
                <a:gd name="T22" fmla="*/ 9 w 33"/>
                <a:gd name="T23" fmla="*/ 45 h 82"/>
                <a:gd name="T24" fmla="*/ 11 w 33"/>
                <a:gd name="T25" fmla="*/ 51 h 82"/>
                <a:gd name="T26" fmla="*/ 11 w 33"/>
                <a:gd name="T27" fmla="*/ 54 h 82"/>
                <a:gd name="T28" fmla="*/ 13 w 33"/>
                <a:gd name="T29" fmla="*/ 56 h 82"/>
                <a:gd name="T30" fmla="*/ 15 w 33"/>
                <a:gd name="T31" fmla="*/ 60 h 82"/>
                <a:gd name="T32" fmla="*/ 16 w 33"/>
                <a:gd name="T33" fmla="*/ 65 h 82"/>
                <a:gd name="T34" fmla="*/ 16 w 33"/>
                <a:gd name="T35" fmla="*/ 67 h 82"/>
                <a:gd name="T36" fmla="*/ 18 w 33"/>
                <a:gd name="T37" fmla="*/ 71 h 82"/>
                <a:gd name="T38" fmla="*/ 18 w 33"/>
                <a:gd name="T39" fmla="*/ 73 h 82"/>
                <a:gd name="T40" fmla="*/ 20 w 33"/>
                <a:gd name="T41" fmla="*/ 76 h 82"/>
                <a:gd name="T42" fmla="*/ 24 w 33"/>
                <a:gd name="T43" fmla="*/ 80 h 82"/>
                <a:gd name="T44" fmla="*/ 25 w 33"/>
                <a:gd name="T45" fmla="*/ 82 h 82"/>
                <a:gd name="T46" fmla="*/ 27 w 33"/>
                <a:gd name="T47" fmla="*/ 82 h 82"/>
                <a:gd name="T48" fmla="*/ 29 w 33"/>
                <a:gd name="T49" fmla="*/ 80 h 82"/>
                <a:gd name="T50" fmla="*/ 31 w 33"/>
                <a:gd name="T51" fmla="*/ 76 h 82"/>
                <a:gd name="T52" fmla="*/ 33 w 33"/>
                <a:gd name="T53" fmla="*/ 71 h 82"/>
                <a:gd name="T54" fmla="*/ 33 w 33"/>
                <a:gd name="T55" fmla="*/ 65 h 82"/>
                <a:gd name="T56" fmla="*/ 33 w 33"/>
                <a:gd name="T57" fmla="*/ 60 h 82"/>
                <a:gd name="T58" fmla="*/ 33 w 33"/>
                <a:gd name="T59" fmla="*/ 56 h 82"/>
                <a:gd name="T60" fmla="*/ 31 w 33"/>
                <a:gd name="T61" fmla="*/ 53 h 82"/>
                <a:gd name="T62" fmla="*/ 31 w 33"/>
                <a:gd name="T63" fmla="*/ 49 h 82"/>
                <a:gd name="T64" fmla="*/ 31 w 33"/>
                <a:gd name="T65" fmla="*/ 47 h 82"/>
                <a:gd name="T66" fmla="*/ 29 w 33"/>
                <a:gd name="T67" fmla="*/ 43 h 82"/>
                <a:gd name="T68" fmla="*/ 29 w 33"/>
                <a:gd name="T69" fmla="*/ 40 h 82"/>
                <a:gd name="T70" fmla="*/ 29 w 33"/>
                <a:gd name="T71" fmla="*/ 36 h 82"/>
                <a:gd name="T72" fmla="*/ 27 w 33"/>
                <a:gd name="T73" fmla="*/ 33 h 82"/>
                <a:gd name="T74" fmla="*/ 27 w 33"/>
                <a:gd name="T75" fmla="*/ 29 h 82"/>
                <a:gd name="T76" fmla="*/ 25 w 33"/>
                <a:gd name="T77" fmla="*/ 27 h 82"/>
                <a:gd name="T78" fmla="*/ 25 w 33"/>
                <a:gd name="T79" fmla="*/ 24 h 82"/>
                <a:gd name="T80" fmla="*/ 25 w 33"/>
                <a:gd name="T81" fmla="*/ 20 h 82"/>
                <a:gd name="T82" fmla="*/ 24 w 33"/>
                <a:gd name="T83" fmla="*/ 14 h 82"/>
                <a:gd name="T84" fmla="*/ 22 w 33"/>
                <a:gd name="T85" fmla="*/ 9 h 82"/>
                <a:gd name="T86" fmla="*/ 20 w 33"/>
                <a:gd name="T87" fmla="*/ 5 h 82"/>
                <a:gd name="T88" fmla="*/ 18 w 33"/>
                <a:gd name="T89" fmla="*/ 2 h 82"/>
                <a:gd name="T90" fmla="*/ 18 w 33"/>
                <a:gd name="T91" fmla="*/ 0 h 82"/>
                <a:gd name="T92" fmla="*/ 0 w 33"/>
                <a:gd name="T93" fmla="*/ 7 h 82"/>
                <a:gd name="T94" fmla="*/ 0 w 33"/>
                <a:gd name="T95" fmla="*/ 7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"/>
                <a:gd name="T145" fmla="*/ 0 h 82"/>
                <a:gd name="T146" fmla="*/ 33 w 33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" h="82">
                  <a:moveTo>
                    <a:pt x="0" y="7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3" y="56"/>
                  </a:lnTo>
                  <a:lnTo>
                    <a:pt x="15" y="60"/>
                  </a:lnTo>
                  <a:lnTo>
                    <a:pt x="16" y="65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3"/>
                  </a:lnTo>
                  <a:lnTo>
                    <a:pt x="20" y="76"/>
                  </a:lnTo>
                  <a:lnTo>
                    <a:pt x="24" y="80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0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1" y="53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5" y="24"/>
                  </a:lnTo>
                  <a:lnTo>
                    <a:pt x="25" y="20"/>
                  </a:lnTo>
                  <a:lnTo>
                    <a:pt x="24" y="14"/>
                  </a:lnTo>
                  <a:lnTo>
                    <a:pt x="22" y="9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4" name="Freeform 75"/>
            <p:cNvSpPr>
              <a:spLocks/>
            </p:cNvSpPr>
            <p:nvPr/>
          </p:nvSpPr>
          <p:spPr bwMode="auto">
            <a:xfrm>
              <a:off x="2788" y="1868"/>
              <a:ext cx="84" cy="96"/>
            </a:xfrm>
            <a:custGeom>
              <a:avLst/>
              <a:gdLst>
                <a:gd name="T0" fmla="*/ 52 w 67"/>
                <a:gd name="T1" fmla="*/ 0 h 93"/>
                <a:gd name="T2" fmla="*/ 52 w 67"/>
                <a:gd name="T3" fmla="*/ 0 h 93"/>
                <a:gd name="T4" fmla="*/ 49 w 67"/>
                <a:gd name="T5" fmla="*/ 4 h 93"/>
                <a:gd name="T6" fmla="*/ 47 w 67"/>
                <a:gd name="T7" fmla="*/ 6 h 93"/>
                <a:gd name="T8" fmla="*/ 45 w 67"/>
                <a:gd name="T9" fmla="*/ 8 h 93"/>
                <a:gd name="T10" fmla="*/ 43 w 67"/>
                <a:gd name="T11" fmla="*/ 11 h 93"/>
                <a:gd name="T12" fmla="*/ 43 w 67"/>
                <a:gd name="T13" fmla="*/ 15 h 93"/>
                <a:gd name="T14" fmla="*/ 40 w 67"/>
                <a:gd name="T15" fmla="*/ 17 h 93"/>
                <a:gd name="T16" fmla="*/ 38 w 67"/>
                <a:gd name="T17" fmla="*/ 20 h 93"/>
                <a:gd name="T18" fmla="*/ 34 w 67"/>
                <a:gd name="T19" fmla="*/ 24 h 93"/>
                <a:gd name="T20" fmla="*/ 32 w 67"/>
                <a:gd name="T21" fmla="*/ 29 h 93"/>
                <a:gd name="T22" fmla="*/ 29 w 67"/>
                <a:gd name="T23" fmla="*/ 33 h 93"/>
                <a:gd name="T24" fmla="*/ 27 w 67"/>
                <a:gd name="T25" fmla="*/ 37 h 93"/>
                <a:gd name="T26" fmla="*/ 23 w 67"/>
                <a:gd name="T27" fmla="*/ 42 h 93"/>
                <a:gd name="T28" fmla="*/ 21 w 67"/>
                <a:gd name="T29" fmla="*/ 46 h 93"/>
                <a:gd name="T30" fmla="*/ 18 w 67"/>
                <a:gd name="T31" fmla="*/ 51 h 93"/>
                <a:gd name="T32" fmla="*/ 16 w 67"/>
                <a:gd name="T33" fmla="*/ 55 h 93"/>
                <a:gd name="T34" fmla="*/ 12 w 67"/>
                <a:gd name="T35" fmla="*/ 58 h 93"/>
                <a:gd name="T36" fmla="*/ 11 w 67"/>
                <a:gd name="T37" fmla="*/ 62 h 93"/>
                <a:gd name="T38" fmla="*/ 9 w 67"/>
                <a:gd name="T39" fmla="*/ 68 h 93"/>
                <a:gd name="T40" fmla="*/ 7 w 67"/>
                <a:gd name="T41" fmla="*/ 71 h 93"/>
                <a:gd name="T42" fmla="*/ 5 w 67"/>
                <a:gd name="T43" fmla="*/ 75 h 93"/>
                <a:gd name="T44" fmla="*/ 3 w 67"/>
                <a:gd name="T45" fmla="*/ 78 h 93"/>
                <a:gd name="T46" fmla="*/ 1 w 67"/>
                <a:gd name="T47" fmla="*/ 84 h 93"/>
                <a:gd name="T48" fmla="*/ 0 w 67"/>
                <a:gd name="T49" fmla="*/ 89 h 93"/>
                <a:gd name="T50" fmla="*/ 1 w 67"/>
                <a:gd name="T51" fmla="*/ 91 h 93"/>
                <a:gd name="T52" fmla="*/ 3 w 67"/>
                <a:gd name="T53" fmla="*/ 93 h 93"/>
                <a:gd name="T54" fmla="*/ 5 w 67"/>
                <a:gd name="T55" fmla="*/ 93 h 93"/>
                <a:gd name="T56" fmla="*/ 11 w 67"/>
                <a:gd name="T57" fmla="*/ 89 h 93"/>
                <a:gd name="T58" fmla="*/ 14 w 67"/>
                <a:gd name="T59" fmla="*/ 86 h 93"/>
                <a:gd name="T60" fmla="*/ 20 w 67"/>
                <a:gd name="T61" fmla="*/ 80 h 93"/>
                <a:gd name="T62" fmla="*/ 21 w 67"/>
                <a:gd name="T63" fmla="*/ 77 h 93"/>
                <a:gd name="T64" fmla="*/ 25 w 67"/>
                <a:gd name="T65" fmla="*/ 73 h 93"/>
                <a:gd name="T66" fmla="*/ 27 w 67"/>
                <a:gd name="T67" fmla="*/ 69 h 93"/>
                <a:gd name="T68" fmla="*/ 31 w 67"/>
                <a:gd name="T69" fmla="*/ 68 h 93"/>
                <a:gd name="T70" fmla="*/ 32 w 67"/>
                <a:gd name="T71" fmla="*/ 62 h 93"/>
                <a:gd name="T72" fmla="*/ 34 w 67"/>
                <a:gd name="T73" fmla="*/ 60 h 93"/>
                <a:gd name="T74" fmla="*/ 38 w 67"/>
                <a:gd name="T75" fmla="*/ 55 h 93"/>
                <a:gd name="T76" fmla="*/ 40 w 67"/>
                <a:gd name="T77" fmla="*/ 53 h 93"/>
                <a:gd name="T78" fmla="*/ 43 w 67"/>
                <a:gd name="T79" fmla="*/ 48 h 93"/>
                <a:gd name="T80" fmla="*/ 45 w 67"/>
                <a:gd name="T81" fmla="*/ 44 h 93"/>
                <a:gd name="T82" fmla="*/ 47 w 67"/>
                <a:gd name="T83" fmla="*/ 40 h 93"/>
                <a:gd name="T84" fmla="*/ 51 w 67"/>
                <a:gd name="T85" fmla="*/ 37 h 93"/>
                <a:gd name="T86" fmla="*/ 52 w 67"/>
                <a:gd name="T87" fmla="*/ 33 h 93"/>
                <a:gd name="T88" fmla="*/ 54 w 67"/>
                <a:gd name="T89" fmla="*/ 29 h 93"/>
                <a:gd name="T90" fmla="*/ 56 w 67"/>
                <a:gd name="T91" fmla="*/ 26 h 93"/>
                <a:gd name="T92" fmla="*/ 60 w 67"/>
                <a:gd name="T93" fmla="*/ 24 h 93"/>
                <a:gd name="T94" fmla="*/ 61 w 67"/>
                <a:gd name="T95" fmla="*/ 19 h 93"/>
                <a:gd name="T96" fmla="*/ 65 w 67"/>
                <a:gd name="T97" fmla="*/ 15 h 93"/>
                <a:gd name="T98" fmla="*/ 65 w 67"/>
                <a:gd name="T99" fmla="*/ 11 h 93"/>
                <a:gd name="T100" fmla="*/ 67 w 67"/>
                <a:gd name="T101" fmla="*/ 11 h 93"/>
                <a:gd name="T102" fmla="*/ 52 w 67"/>
                <a:gd name="T103" fmla="*/ 0 h 93"/>
                <a:gd name="T104" fmla="*/ 52 w 67"/>
                <a:gd name="T105" fmla="*/ 0 h 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"/>
                <a:gd name="T160" fmla="*/ 0 h 93"/>
                <a:gd name="T161" fmla="*/ 67 w 67"/>
                <a:gd name="T162" fmla="*/ 93 h 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" h="93">
                  <a:moveTo>
                    <a:pt x="52" y="0"/>
                  </a:moveTo>
                  <a:lnTo>
                    <a:pt x="52" y="0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5" y="8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2" y="29"/>
                  </a:lnTo>
                  <a:lnTo>
                    <a:pt x="29" y="33"/>
                  </a:lnTo>
                  <a:lnTo>
                    <a:pt x="27" y="37"/>
                  </a:lnTo>
                  <a:lnTo>
                    <a:pt x="23" y="42"/>
                  </a:lnTo>
                  <a:lnTo>
                    <a:pt x="21" y="46"/>
                  </a:lnTo>
                  <a:lnTo>
                    <a:pt x="18" y="51"/>
                  </a:lnTo>
                  <a:lnTo>
                    <a:pt x="16" y="55"/>
                  </a:lnTo>
                  <a:lnTo>
                    <a:pt x="12" y="58"/>
                  </a:lnTo>
                  <a:lnTo>
                    <a:pt x="11" y="62"/>
                  </a:lnTo>
                  <a:lnTo>
                    <a:pt x="9" y="68"/>
                  </a:lnTo>
                  <a:lnTo>
                    <a:pt x="7" y="71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11" y="89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1" y="77"/>
                  </a:lnTo>
                  <a:lnTo>
                    <a:pt x="25" y="73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2" y="62"/>
                  </a:lnTo>
                  <a:lnTo>
                    <a:pt x="34" y="60"/>
                  </a:lnTo>
                  <a:lnTo>
                    <a:pt x="38" y="55"/>
                  </a:lnTo>
                  <a:lnTo>
                    <a:pt x="40" y="53"/>
                  </a:lnTo>
                  <a:lnTo>
                    <a:pt x="43" y="48"/>
                  </a:lnTo>
                  <a:lnTo>
                    <a:pt x="45" y="44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2" y="33"/>
                  </a:lnTo>
                  <a:lnTo>
                    <a:pt x="54" y="29"/>
                  </a:lnTo>
                  <a:lnTo>
                    <a:pt x="56" y="26"/>
                  </a:lnTo>
                  <a:lnTo>
                    <a:pt x="60" y="24"/>
                  </a:lnTo>
                  <a:lnTo>
                    <a:pt x="61" y="19"/>
                  </a:lnTo>
                  <a:lnTo>
                    <a:pt x="65" y="15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75" name="Freeform 76"/>
            <p:cNvSpPr>
              <a:spLocks/>
            </p:cNvSpPr>
            <p:nvPr/>
          </p:nvSpPr>
          <p:spPr bwMode="auto">
            <a:xfrm>
              <a:off x="2860" y="2117"/>
              <a:ext cx="69" cy="20"/>
            </a:xfrm>
            <a:custGeom>
              <a:avLst/>
              <a:gdLst>
                <a:gd name="T0" fmla="*/ 47 w 54"/>
                <a:gd name="T1" fmla="*/ 0 h 20"/>
                <a:gd name="T2" fmla="*/ 47 w 54"/>
                <a:gd name="T3" fmla="*/ 0 h 20"/>
                <a:gd name="T4" fmla="*/ 45 w 54"/>
                <a:gd name="T5" fmla="*/ 0 h 20"/>
                <a:gd name="T6" fmla="*/ 42 w 54"/>
                <a:gd name="T7" fmla="*/ 0 h 20"/>
                <a:gd name="T8" fmla="*/ 40 w 54"/>
                <a:gd name="T9" fmla="*/ 0 h 20"/>
                <a:gd name="T10" fmla="*/ 36 w 54"/>
                <a:gd name="T11" fmla="*/ 0 h 20"/>
                <a:gd name="T12" fmla="*/ 32 w 54"/>
                <a:gd name="T13" fmla="*/ 0 h 20"/>
                <a:gd name="T14" fmla="*/ 27 w 54"/>
                <a:gd name="T15" fmla="*/ 0 h 20"/>
                <a:gd name="T16" fmla="*/ 23 w 54"/>
                <a:gd name="T17" fmla="*/ 2 h 20"/>
                <a:gd name="T18" fmla="*/ 18 w 54"/>
                <a:gd name="T19" fmla="*/ 2 h 20"/>
                <a:gd name="T20" fmla="*/ 14 w 54"/>
                <a:gd name="T21" fmla="*/ 4 h 20"/>
                <a:gd name="T22" fmla="*/ 11 w 54"/>
                <a:gd name="T23" fmla="*/ 6 h 20"/>
                <a:gd name="T24" fmla="*/ 7 w 54"/>
                <a:gd name="T25" fmla="*/ 6 h 20"/>
                <a:gd name="T26" fmla="*/ 3 w 54"/>
                <a:gd name="T27" fmla="*/ 7 h 20"/>
                <a:gd name="T28" fmla="*/ 2 w 54"/>
                <a:gd name="T29" fmla="*/ 9 h 20"/>
                <a:gd name="T30" fmla="*/ 0 w 54"/>
                <a:gd name="T31" fmla="*/ 11 h 20"/>
                <a:gd name="T32" fmla="*/ 0 w 54"/>
                <a:gd name="T33" fmla="*/ 15 h 20"/>
                <a:gd name="T34" fmla="*/ 0 w 54"/>
                <a:gd name="T35" fmla="*/ 15 h 20"/>
                <a:gd name="T36" fmla="*/ 2 w 54"/>
                <a:gd name="T37" fmla="*/ 16 h 20"/>
                <a:gd name="T38" fmla="*/ 3 w 54"/>
                <a:gd name="T39" fmla="*/ 18 h 20"/>
                <a:gd name="T40" fmla="*/ 7 w 54"/>
                <a:gd name="T41" fmla="*/ 18 h 20"/>
                <a:gd name="T42" fmla="*/ 11 w 54"/>
                <a:gd name="T43" fmla="*/ 20 h 20"/>
                <a:gd name="T44" fmla="*/ 16 w 54"/>
                <a:gd name="T45" fmla="*/ 20 h 20"/>
                <a:gd name="T46" fmla="*/ 22 w 54"/>
                <a:gd name="T47" fmla="*/ 20 h 20"/>
                <a:gd name="T48" fmla="*/ 27 w 54"/>
                <a:gd name="T49" fmla="*/ 20 h 20"/>
                <a:gd name="T50" fmla="*/ 31 w 54"/>
                <a:gd name="T51" fmla="*/ 20 h 20"/>
                <a:gd name="T52" fmla="*/ 36 w 54"/>
                <a:gd name="T53" fmla="*/ 20 h 20"/>
                <a:gd name="T54" fmla="*/ 42 w 54"/>
                <a:gd name="T55" fmla="*/ 20 h 20"/>
                <a:gd name="T56" fmla="*/ 45 w 54"/>
                <a:gd name="T57" fmla="*/ 20 h 20"/>
                <a:gd name="T58" fmla="*/ 49 w 54"/>
                <a:gd name="T59" fmla="*/ 18 h 20"/>
                <a:gd name="T60" fmla="*/ 51 w 54"/>
                <a:gd name="T61" fmla="*/ 18 h 20"/>
                <a:gd name="T62" fmla="*/ 52 w 54"/>
                <a:gd name="T63" fmla="*/ 18 h 20"/>
                <a:gd name="T64" fmla="*/ 54 w 54"/>
                <a:gd name="T65" fmla="*/ 18 h 20"/>
                <a:gd name="T66" fmla="*/ 47 w 54"/>
                <a:gd name="T67" fmla="*/ 0 h 20"/>
                <a:gd name="T68" fmla="*/ 47 w 54"/>
                <a:gd name="T69" fmla="*/ 0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"/>
                <a:gd name="T106" fmla="*/ 0 h 20"/>
                <a:gd name="T107" fmla="*/ 54 w 54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" h="20">
                  <a:moveTo>
                    <a:pt x="47" y="0"/>
                  </a:move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7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7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1" name="Group 849"/>
          <p:cNvGrpSpPr>
            <a:grpSpLocks/>
          </p:cNvGrpSpPr>
          <p:nvPr/>
        </p:nvGrpSpPr>
        <p:grpSpPr bwMode="auto">
          <a:xfrm>
            <a:off x="7386638" y="2625725"/>
            <a:ext cx="1757362" cy="1019175"/>
            <a:chOff x="4560" y="1654"/>
            <a:chExt cx="1107" cy="642"/>
          </a:xfrm>
        </p:grpSpPr>
        <p:sp>
          <p:nvSpPr>
            <p:cNvPr id="38079" name="Freeform 11" descr="Пробка"/>
            <p:cNvSpPr>
              <a:spLocks/>
            </p:cNvSpPr>
            <p:nvPr/>
          </p:nvSpPr>
          <p:spPr bwMode="auto">
            <a:xfrm>
              <a:off x="5512" y="1776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080" name="Group 25"/>
            <p:cNvGrpSpPr>
              <a:grpSpLocks/>
            </p:cNvGrpSpPr>
            <p:nvPr/>
          </p:nvGrpSpPr>
          <p:grpSpPr bwMode="auto">
            <a:xfrm rot="20803610" flipH="1">
              <a:off x="4655" y="1958"/>
              <a:ext cx="227" cy="106"/>
              <a:chOff x="3168" y="3888"/>
              <a:chExt cx="227" cy="104"/>
            </a:xfrm>
          </p:grpSpPr>
          <p:sp>
            <p:nvSpPr>
              <p:cNvPr id="38203" name="Freeform 2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4" name="Freeform 2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5" name="Freeform 2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1" name="Group 69"/>
            <p:cNvGrpSpPr>
              <a:grpSpLocks/>
            </p:cNvGrpSpPr>
            <p:nvPr/>
          </p:nvGrpSpPr>
          <p:grpSpPr bwMode="auto">
            <a:xfrm rot="20803610" flipH="1">
              <a:off x="5055" y="2094"/>
              <a:ext cx="227" cy="106"/>
              <a:chOff x="3168" y="3888"/>
              <a:chExt cx="227" cy="104"/>
            </a:xfrm>
          </p:grpSpPr>
          <p:sp>
            <p:nvSpPr>
              <p:cNvPr id="38200" name="Freeform 7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1" name="Freeform 7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2" name="Freeform 7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2" name="Group 73"/>
            <p:cNvGrpSpPr>
              <a:grpSpLocks/>
            </p:cNvGrpSpPr>
            <p:nvPr/>
          </p:nvGrpSpPr>
          <p:grpSpPr bwMode="auto">
            <a:xfrm rot="20803610" flipH="1">
              <a:off x="5183" y="2038"/>
              <a:ext cx="227" cy="106"/>
              <a:chOff x="3168" y="3888"/>
              <a:chExt cx="227" cy="104"/>
            </a:xfrm>
          </p:grpSpPr>
          <p:sp>
            <p:nvSpPr>
              <p:cNvPr id="38197" name="Freeform 7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8" name="Freeform 7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9" name="Freeform 7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3" name="Group 77"/>
            <p:cNvGrpSpPr>
              <a:grpSpLocks/>
            </p:cNvGrpSpPr>
            <p:nvPr/>
          </p:nvGrpSpPr>
          <p:grpSpPr bwMode="auto">
            <a:xfrm rot="20803610" flipH="1">
              <a:off x="5415" y="2078"/>
              <a:ext cx="227" cy="106"/>
              <a:chOff x="3168" y="3888"/>
              <a:chExt cx="227" cy="104"/>
            </a:xfrm>
          </p:grpSpPr>
          <p:sp>
            <p:nvSpPr>
              <p:cNvPr id="38194" name="Freeform 7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5" name="Freeform 7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6" name="Freeform 8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4" name="Group 85"/>
            <p:cNvGrpSpPr>
              <a:grpSpLocks/>
            </p:cNvGrpSpPr>
            <p:nvPr/>
          </p:nvGrpSpPr>
          <p:grpSpPr bwMode="auto">
            <a:xfrm rot="20803610" flipH="1">
              <a:off x="5263" y="2166"/>
              <a:ext cx="227" cy="106"/>
              <a:chOff x="3168" y="3888"/>
              <a:chExt cx="227" cy="104"/>
            </a:xfrm>
          </p:grpSpPr>
          <p:sp>
            <p:nvSpPr>
              <p:cNvPr id="38191" name="Freeform 8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2" name="Freeform 8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3" name="Freeform 8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5" name="Group 113"/>
            <p:cNvGrpSpPr>
              <a:grpSpLocks/>
            </p:cNvGrpSpPr>
            <p:nvPr/>
          </p:nvGrpSpPr>
          <p:grpSpPr bwMode="auto">
            <a:xfrm rot="20803610" flipH="1">
              <a:off x="5000" y="2192"/>
              <a:ext cx="227" cy="104"/>
              <a:chOff x="3168" y="3888"/>
              <a:chExt cx="227" cy="104"/>
            </a:xfrm>
          </p:grpSpPr>
          <p:sp>
            <p:nvSpPr>
              <p:cNvPr id="38188" name="Freeform 1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Freeform 1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0" name="Freeform 1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6" name="Group 340"/>
            <p:cNvGrpSpPr>
              <a:grpSpLocks/>
            </p:cNvGrpSpPr>
            <p:nvPr/>
          </p:nvGrpSpPr>
          <p:grpSpPr bwMode="auto">
            <a:xfrm rot="390861">
              <a:off x="4584" y="1728"/>
              <a:ext cx="1021" cy="296"/>
              <a:chOff x="3353" y="4024"/>
              <a:chExt cx="1021" cy="296"/>
            </a:xfrm>
          </p:grpSpPr>
          <p:grpSp>
            <p:nvGrpSpPr>
              <p:cNvPr id="38146" name="Group 341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8168" name="Group 34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79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6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7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80" name="Group 34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4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5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81" name="Group 34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82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83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69" name="Group 35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70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7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8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71" name="Group 35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5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6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72" name="Group 35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73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74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8147" name="Group 362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8148" name="Group 36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59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6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7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60" name="Group 36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4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5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61" name="Group 37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62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6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49" name="Group 37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50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7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8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51" name="Group 37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5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6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52" name="Group 38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53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54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8087" name="Group 383"/>
            <p:cNvGrpSpPr>
              <a:grpSpLocks/>
            </p:cNvGrpSpPr>
            <p:nvPr/>
          </p:nvGrpSpPr>
          <p:grpSpPr bwMode="auto">
            <a:xfrm rot="20803610" flipH="1">
              <a:off x="4855" y="2062"/>
              <a:ext cx="227" cy="106"/>
              <a:chOff x="3168" y="3888"/>
              <a:chExt cx="227" cy="104"/>
            </a:xfrm>
          </p:grpSpPr>
          <p:sp>
            <p:nvSpPr>
              <p:cNvPr id="38143" name="Freeform 38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4" name="Freeform 38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5" name="Freeform 38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8" name="Group 415"/>
            <p:cNvGrpSpPr>
              <a:grpSpLocks/>
            </p:cNvGrpSpPr>
            <p:nvPr/>
          </p:nvGrpSpPr>
          <p:grpSpPr bwMode="auto">
            <a:xfrm rot="20803610" flipH="1">
              <a:off x="4743" y="1942"/>
              <a:ext cx="227" cy="106"/>
              <a:chOff x="3168" y="3888"/>
              <a:chExt cx="227" cy="104"/>
            </a:xfrm>
          </p:grpSpPr>
          <p:sp>
            <p:nvSpPr>
              <p:cNvPr id="38140" name="Freeform 41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1" name="Freeform 41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2" name="Freeform 41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89" name="Group 423"/>
            <p:cNvGrpSpPr>
              <a:grpSpLocks/>
            </p:cNvGrpSpPr>
            <p:nvPr/>
          </p:nvGrpSpPr>
          <p:grpSpPr bwMode="auto">
            <a:xfrm rot="20803610" flipH="1">
              <a:off x="5303" y="1654"/>
              <a:ext cx="227" cy="106"/>
              <a:chOff x="3168" y="3888"/>
              <a:chExt cx="227" cy="104"/>
            </a:xfrm>
          </p:grpSpPr>
          <p:sp>
            <p:nvSpPr>
              <p:cNvPr id="38137" name="Freeform 42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8" name="Freeform 42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9" name="Freeform 42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90" name="Group 443"/>
            <p:cNvGrpSpPr>
              <a:grpSpLocks/>
            </p:cNvGrpSpPr>
            <p:nvPr/>
          </p:nvGrpSpPr>
          <p:grpSpPr bwMode="auto">
            <a:xfrm rot="3889958" flipH="1">
              <a:off x="5240" y="1720"/>
              <a:ext cx="227" cy="104"/>
              <a:chOff x="3168" y="3888"/>
              <a:chExt cx="227" cy="104"/>
            </a:xfrm>
          </p:grpSpPr>
          <p:sp>
            <p:nvSpPr>
              <p:cNvPr id="38134" name="Freeform 44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Freeform 44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6" name="Freeform 44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91" name="Group 463"/>
            <p:cNvGrpSpPr>
              <a:grpSpLocks/>
            </p:cNvGrpSpPr>
            <p:nvPr/>
          </p:nvGrpSpPr>
          <p:grpSpPr bwMode="auto">
            <a:xfrm>
              <a:off x="4560" y="1896"/>
              <a:ext cx="1021" cy="296"/>
              <a:chOff x="3353" y="4024"/>
              <a:chExt cx="1021" cy="296"/>
            </a:xfrm>
          </p:grpSpPr>
          <p:grpSp>
            <p:nvGrpSpPr>
              <p:cNvPr id="38092" name="Group 464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8114" name="Group 465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25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32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33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26" name="Group 46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30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31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27" name="Group 47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115" name="Group 475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16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3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4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17" name="Group 47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21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2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18" name="Group 48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9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20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8093" name="Group 485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8094" name="Group 48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105" name="Group 4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2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13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06" name="Group 4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10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11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107" name="Group 4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8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9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095" name="Group 49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8096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3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4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097" name="Group 50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101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2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098" name="Group 50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8099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00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grpSp>
        <p:nvGrpSpPr>
          <p:cNvPr id="37902" name="Group 841"/>
          <p:cNvGrpSpPr>
            <a:grpSpLocks/>
          </p:cNvGrpSpPr>
          <p:nvPr/>
        </p:nvGrpSpPr>
        <p:grpSpPr bwMode="auto">
          <a:xfrm>
            <a:off x="7262813" y="1304925"/>
            <a:ext cx="2147887" cy="2863850"/>
            <a:chOff x="1789" y="1174"/>
            <a:chExt cx="1353" cy="1804"/>
          </a:xfrm>
        </p:grpSpPr>
        <p:sp>
          <p:nvSpPr>
            <p:cNvPr id="37920" name="AutoShape 680"/>
            <p:cNvSpPr>
              <a:spLocks noChangeAspect="1" noChangeArrowheads="1" noTextEdit="1"/>
            </p:cNvSpPr>
            <p:nvPr/>
          </p:nvSpPr>
          <p:spPr bwMode="auto">
            <a:xfrm>
              <a:off x="1789" y="1174"/>
              <a:ext cx="1353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Freeform 683"/>
            <p:cNvSpPr>
              <a:spLocks/>
            </p:cNvSpPr>
            <p:nvPr/>
          </p:nvSpPr>
          <p:spPr bwMode="auto">
            <a:xfrm>
              <a:off x="2116" y="2644"/>
              <a:ext cx="103" cy="76"/>
            </a:xfrm>
            <a:custGeom>
              <a:avLst/>
              <a:gdLst>
                <a:gd name="T0" fmla="*/ 80 w 206"/>
                <a:gd name="T1" fmla="*/ 151 h 151"/>
                <a:gd name="T2" fmla="*/ 98 w 206"/>
                <a:gd name="T3" fmla="*/ 149 h 151"/>
                <a:gd name="T4" fmla="*/ 118 w 206"/>
                <a:gd name="T5" fmla="*/ 144 h 151"/>
                <a:gd name="T6" fmla="*/ 140 w 206"/>
                <a:gd name="T7" fmla="*/ 135 h 151"/>
                <a:gd name="T8" fmla="*/ 160 w 206"/>
                <a:gd name="T9" fmla="*/ 124 h 151"/>
                <a:gd name="T10" fmla="*/ 178 w 206"/>
                <a:gd name="T11" fmla="*/ 111 h 151"/>
                <a:gd name="T12" fmla="*/ 193 w 206"/>
                <a:gd name="T13" fmla="*/ 98 h 151"/>
                <a:gd name="T14" fmla="*/ 202 w 206"/>
                <a:gd name="T15" fmla="*/ 84 h 151"/>
                <a:gd name="T16" fmla="*/ 206 w 206"/>
                <a:gd name="T17" fmla="*/ 69 h 151"/>
                <a:gd name="T18" fmla="*/ 206 w 206"/>
                <a:gd name="T19" fmla="*/ 58 h 151"/>
                <a:gd name="T20" fmla="*/ 204 w 206"/>
                <a:gd name="T21" fmla="*/ 42 h 151"/>
                <a:gd name="T22" fmla="*/ 202 w 206"/>
                <a:gd name="T23" fmla="*/ 25 h 151"/>
                <a:gd name="T24" fmla="*/ 200 w 206"/>
                <a:gd name="T25" fmla="*/ 14 h 151"/>
                <a:gd name="T26" fmla="*/ 195 w 206"/>
                <a:gd name="T27" fmla="*/ 7 h 151"/>
                <a:gd name="T28" fmla="*/ 184 w 206"/>
                <a:gd name="T29" fmla="*/ 3 h 151"/>
                <a:gd name="T30" fmla="*/ 171 w 206"/>
                <a:gd name="T31" fmla="*/ 5 h 151"/>
                <a:gd name="T32" fmla="*/ 156 w 206"/>
                <a:gd name="T33" fmla="*/ 7 h 151"/>
                <a:gd name="T34" fmla="*/ 140 w 206"/>
                <a:gd name="T35" fmla="*/ 9 h 151"/>
                <a:gd name="T36" fmla="*/ 122 w 206"/>
                <a:gd name="T37" fmla="*/ 11 h 151"/>
                <a:gd name="T38" fmla="*/ 102 w 206"/>
                <a:gd name="T39" fmla="*/ 9 h 151"/>
                <a:gd name="T40" fmla="*/ 83 w 206"/>
                <a:gd name="T41" fmla="*/ 3 h 151"/>
                <a:gd name="T42" fmla="*/ 67 w 206"/>
                <a:gd name="T43" fmla="*/ 0 h 151"/>
                <a:gd name="T44" fmla="*/ 52 w 206"/>
                <a:gd name="T45" fmla="*/ 0 h 151"/>
                <a:gd name="T46" fmla="*/ 38 w 206"/>
                <a:gd name="T47" fmla="*/ 7 h 151"/>
                <a:gd name="T48" fmla="*/ 25 w 206"/>
                <a:gd name="T49" fmla="*/ 16 h 151"/>
                <a:gd name="T50" fmla="*/ 14 w 206"/>
                <a:gd name="T51" fmla="*/ 29 h 151"/>
                <a:gd name="T52" fmla="*/ 7 w 206"/>
                <a:gd name="T53" fmla="*/ 43 h 151"/>
                <a:gd name="T54" fmla="*/ 1 w 206"/>
                <a:gd name="T55" fmla="*/ 58 h 151"/>
                <a:gd name="T56" fmla="*/ 0 w 206"/>
                <a:gd name="T57" fmla="*/ 73 h 151"/>
                <a:gd name="T58" fmla="*/ 1 w 206"/>
                <a:gd name="T59" fmla="*/ 87 h 151"/>
                <a:gd name="T60" fmla="*/ 5 w 206"/>
                <a:gd name="T61" fmla="*/ 100 h 151"/>
                <a:gd name="T62" fmla="*/ 12 w 206"/>
                <a:gd name="T63" fmla="*/ 113 h 151"/>
                <a:gd name="T64" fmla="*/ 23 w 206"/>
                <a:gd name="T65" fmla="*/ 126 h 151"/>
                <a:gd name="T66" fmla="*/ 34 w 206"/>
                <a:gd name="T67" fmla="*/ 136 h 151"/>
                <a:gd name="T68" fmla="*/ 49 w 206"/>
                <a:gd name="T69" fmla="*/ 144 h 151"/>
                <a:gd name="T70" fmla="*/ 63 w 206"/>
                <a:gd name="T71" fmla="*/ 149 h 151"/>
                <a:gd name="T72" fmla="*/ 80 w 206"/>
                <a:gd name="T73" fmla="*/ 151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6"/>
                <a:gd name="T112" fmla="*/ 0 h 151"/>
                <a:gd name="T113" fmla="*/ 206 w 206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6" h="151">
                  <a:moveTo>
                    <a:pt x="80" y="151"/>
                  </a:moveTo>
                  <a:lnTo>
                    <a:pt x="98" y="149"/>
                  </a:lnTo>
                  <a:lnTo>
                    <a:pt x="118" y="144"/>
                  </a:lnTo>
                  <a:lnTo>
                    <a:pt x="140" y="135"/>
                  </a:lnTo>
                  <a:lnTo>
                    <a:pt x="160" y="124"/>
                  </a:lnTo>
                  <a:lnTo>
                    <a:pt x="178" y="111"/>
                  </a:lnTo>
                  <a:lnTo>
                    <a:pt x="193" y="98"/>
                  </a:lnTo>
                  <a:lnTo>
                    <a:pt x="202" y="84"/>
                  </a:lnTo>
                  <a:lnTo>
                    <a:pt x="206" y="69"/>
                  </a:lnTo>
                  <a:lnTo>
                    <a:pt x="206" y="58"/>
                  </a:lnTo>
                  <a:lnTo>
                    <a:pt x="204" y="42"/>
                  </a:lnTo>
                  <a:lnTo>
                    <a:pt x="202" y="25"/>
                  </a:lnTo>
                  <a:lnTo>
                    <a:pt x="200" y="14"/>
                  </a:lnTo>
                  <a:lnTo>
                    <a:pt x="195" y="7"/>
                  </a:lnTo>
                  <a:lnTo>
                    <a:pt x="184" y="3"/>
                  </a:lnTo>
                  <a:lnTo>
                    <a:pt x="171" y="5"/>
                  </a:lnTo>
                  <a:lnTo>
                    <a:pt x="156" y="7"/>
                  </a:lnTo>
                  <a:lnTo>
                    <a:pt x="140" y="9"/>
                  </a:lnTo>
                  <a:lnTo>
                    <a:pt x="122" y="11"/>
                  </a:lnTo>
                  <a:lnTo>
                    <a:pt x="102" y="9"/>
                  </a:lnTo>
                  <a:lnTo>
                    <a:pt x="83" y="3"/>
                  </a:lnTo>
                  <a:lnTo>
                    <a:pt x="67" y="0"/>
                  </a:lnTo>
                  <a:lnTo>
                    <a:pt x="52" y="0"/>
                  </a:lnTo>
                  <a:lnTo>
                    <a:pt x="38" y="7"/>
                  </a:lnTo>
                  <a:lnTo>
                    <a:pt x="25" y="16"/>
                  </a:lnTo>
                  <a:lnTo>
                    <a:pt x="14" y="29"/>
                  </a:lnTo>
                  <a:lnTo>
                    <a:pt x="7" y="43"/>
                  </a:lnTo>
                  <a:lnTo>
                    <a:pt x="1" y="58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5" y="100"/>
                  </a:lnTo>
                  <a:lnTo>
                    <a:pt x="12" y="113"/>
                  </a:lnTo>
                  <a:lnTo>
                    <a:pt x="23" y="126"/>
                  </a:lnTo>
                  <a:lnTo>
                    <a:pt x="34" y="136"/>
                  </a:lnTo>
                  <a:lnTo>
                    <a:pt x="49" y="144"/>
                  </a:lnTo>
                  <a:lnTo>
                    <a:pt x="63" y="149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rgbClr val="FFED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Freeform 684"/>
            <p:cNvSpPr>
              <a:spLocks/>
            </p:cNvSpPr>
            <p:nvPr/>
          </p:nvSpPr>
          <p:spPr bwMode="auto">
            <a:xfrm>
              <a:off x="1979" y="2722"/>
              <a:ext cx="122" cy="68"/>
            </a:xfrm>
            <a:custGeom>
              <a:avLst/>
              <a:gdLst>
                <a:gd name="T0" fmla="*/ 175 w 245"/>
                <a:gd name="T1" fmla="*/ 9 h 136"/>
                <a:gd name="T2" fmla="*/ 112 w 245"/>
                <a:gd name="T3" fmla="*/ 0 h 136"/>
                <a:gd name="T4" fmla="*/ 35 w 245"/>
                <a:gd name="T5" fmla="*/ 34 h 136"/>
                <a:gd name="T6" fmla="*/ 0 w 245"/>
                <a:gd name="T7" fmla="*/ 102 h 136"/>
                <a:gd name="T8" fmla="*/ 2 w 245"/>
                <a:gd name="T9" fmla="*/ 102 h 136"/>
                <a:gd name="T10" fmla="*/ 8 w 245"/>
                <a:gd name="T11" fmla="*/ 104 h 136"/>
                <a:gd name="T12" fmla="*/ 15 w 245"/>
                <a:gd name="T13" fmla="*/ 104 h 136"/>
                <a:gd name="T14" fmla="*/ 24 w 245"/>
                <a:gd name="T15" fmla="*/ 105 h 136"/>
                <a:gd name="T16" fmla="*/ 35 w 245"/>
                <a:gd name="T17" fmla="*/ 107 h 136"/>
                <a:gd name="T18" fmla="*/ 46 w 245"/>
                <a:gd name="T19" fmla="*/ 109 h 136"/>
                <a:gd name="T20" fmla="*/ 55 w 245"/>
                <a:gd name="T21" fmla="*/ 111 h 136"/>
                <a:gd name="T22" fmla="*/ 64 w 245"/>
                <a:gd name="T23" fmla="*/ 113 h 136"/>
                <a:gd name="T24" fmla="*/ 75 w 245"/>
                <a:gd name="T25" fmla="*/ 115 h 136"/>
                <a:gd name="T26" fmla="*/ 86 w 245"/>
                <a:gd name="T27" fmla="*/ 116 h 136"/>
                <a:gd name="T28" fmla="*/ 95 w 245"/>
                <a:gd name="T29" fmla="*/ 118 h 136"/>
                <a:gd name="T30" fmla="*/ 108 w 245"/>
                <a:gd name="T31" fmla="*/ 122 h 136"/>
                <a:gd name="T32" fmla="*/ 119 w 245"/>
                <a:gd name="T33" fmla="*/ 127 h 136"/>
                <a:gd name="T34" fmla="*/ 124 w 245"/>
                <a:gd name="T35" fmla="*/ 133 h 136"/>
                <a:gd name="T36" fmla="*/ 133 w 245"/>
                <a:gd name="T37" fmla="*/ 136 h 136"/>
                <a:gd name="T38" fmla="*/ 146 w 245"/>
                <a:gd name="T39" fmla="*/ 136 h 136"/>
                <a:gd name="T40" fmla="*/ 161 w 245"/>
                <a:gd name="T41" fmla="*/ 133 h 136"/>
                <a:gd name="T42" fmla="*/ 170 w 245"/>
                <a:gd name="T43" fmla="*/ 129 h 136"/>
                <a:gd name="T44" fmla="*/ 177 w 245"/>
                <a:gd name="T45" fmla="*/ 125 h 136"/>
                <a:gd name="T46" fmla="*/ 190 w 245"/>
                <a:gd name="T47" fmla="*/ 122 h 136"/>
                <a:gd name="T48" fmla="*/ 203 w 245"/>
                <a:gd name="T49" fmla="*/ 118 h 136"/>
                <a:gd name="T50" fmla="*/ 212 w 245"/>
                <a:gd name="T51" fmla="*/ 115 h 136"/>
                <a:gd name="T52" fmla="*/ 217 w 245"/>
                <a:gd name="T53" fmla="*/ 113 h 136"/>
                <a:gd name="T54" fmla="*/ 219 w 245"/>
                <a:gd name="T55" fmla="*/ 113 h 136"/>
                <a:gd name="T56" fmla="*/ 245 w 245"/>
                <a:gd name="T57" fmla="*/ 98 h 136"/>
                <a:gd name="T58" fmla="*/ 241 w 245"/>
                <a:gd name="T59" fmla="*/ 95 h 136"/>
                <a:gd name="T60" fmla="*/ 232 w 245"/>
                <a:gd name="T61" fmla="*/ 85 h 136"/>
                <a:gd name="T62" fmla="*/ 221 w 245"/>
                <a:gd name="T63" fmla="*/ 74 h 136"/>
                <a:gd name="T64" fmla="*/ 214 w 245"/>
                <a:gd name="T65" fmla="*/ 64 h 136"/>
                <a:gd name="T66" fmla="*/ 206 w 245"/>
                <a:gd name="T67" fmla="*/ 49 h 136"/>
                <a:gd name="T68" fmla="*/ 194 w 245"/>
                <a:gd name="T69" fmla="*/ 31 h 136"/>
                <a:gd name="T70" fmla="*/ 181 w 245"/>
                <a:gd name="T71" fmla="*/ 16 h 136"/>
                <a:gd name="T72" fmla="*/ 175 w 245"/>
                <a:gd name="T73" fmla="*/ 9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36"/>
                <a:gd name="T113" fmla="*/ 245 w 245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36">
                  <a:moveTo>
                    <a:pt x="175" y="9"/>
                  </a:moveTo>
                  <a:lnTo>
                    <a:pt x="112" y="0"/>
                  </a:lnTo>
                  <a:lnTo>
                    <a:pt x="35" y="3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8" y="104"/>
                  </a:lnTo>
                  <a:lnTo>
                    <a:pt x="15" y="104"/>
                  </a:lnTo>
                  <a:lnTo>
                    <a:pt x="24" y="105"/>
                  </a:lnTo>
                  <a:lnTo>
                    <a:pt x="35" y="107"/>
                  </a:lnTo>
                  <a:lnTo>
                    <a:pt x="46" y="109"/>
                  </a:lnTo>
                  <a:lnTo>
                    <a:pt x="55" y="111"/>
                  </a:lnTo>
                  <a:lnTo>
                    <a:pt x="64" y="113"/>
                  </a:lnTo>
                  <a:lnTo>
                    <a:pt x="75" y="115"/>
                  </a:lnTo>
                  <a:lnTo>
                    <a:pt x="86" y="116"/>
                  </a:lnTo>
                  <a:lnTo>
                    <a:pt x="95" y="118"/>
                  </a:lnTo>
                  <a:lnTo>
                    <a:pt x="108" y="122"/>
                  </a:lnTo>
                  <a:lnTo>
                    <a:pt x="119" y="127"/>
                  </a:lnTo>
                  <a:lnTo>
                    <a:pt x="124" y="133"/>
                  </a:lnTo>
                  <a:lnTo>
                    <a:pt x="133" y="136"/>
                  </a:lnTo>
                  <a:lnTo>
                    <a:pt x="146" y="136"/>
                  </a:lnTo>
                  <a:lnTo>
                    <a:pt x="161" y="133"/>
                  </a:lnTo>
                  <a:lnTo>
                    <a:pt x="170" y="129"/>
                  </a:lnTo>
                  <a:lnTo>
                    <a:pt x="177" y="125"/>
                  </a:lnTo>
                  <a:lnTo>
                    <a:pt x="190" y="122"/>
                  </a:lnTo>
                  <a:lnTo>
                    <a:pt x="203" y="118"/>
                  </a:lnTo>
                  <a:lnTo>
                    <a:pt x="212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45" y="98"/>
                  </a:lnTo>
                  <a:lnTo>
                    <a:pt x="241" y="95"/>
                  </a:lnTo>
                  <a:lnTo>
                    <a:pt x="232" y="85"/>
                  </a:lnTo>
                  <a:lnTo>
                    <a:pt x="221" y="74"/>
                  </a:lnTo>
                  <a:lnTo>
                    <a:pt x="214" y="64"/>
                  </a:lnTo>
                  <a:lnTo>
                    <a:pt x="206" y="49"/>
                  </a:lnTo>
                  <a:lnTo>
                    <a:pt x="194" y="31"/>
                  </a:lnTo>
                  <a:lnTo>
                    <a:pt x="181" y="16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Freeform 685"/>
            <p:cNvSpPr>
              <a:spLocks/>
            </p:cNvSpPr>
            <p:nvPr/>
          </p:nvSpPr>
          <p:spPr bwMode="auto">
            <a:xfrm>
              <a:off x="2189" y="2604"/>
              <a:ext cx="221" cy="256"/>
            </a:xfrm>
            <a:custGeom>
              <a:avLst/>
              <a:gdLst>
                <a:gd name="T0" fmla="*/ 227 w 442"/>
                <a:gd name="T1" fmla="*/ 58 h 512"/>
                <a:gd name="T2" fmla="*/ 228 w 442"/>
                <a:gd name="T3" fmla="*/ 89 h 512"/>
                <a:gd name="T4" fmla="*/ 232 w 442"/>
                <a:gd name="T5" fmla="*/ 160 h 512"/>
                <a:gd name="T6" fmla="*/ 234 w 442"/>
                <a:gd name="T7" fmla="*/ 233 h 512"/>
                <a:gd name="T8" fmla="*/ 232 w 442"/>
                <a:gd name="T9" fmla="*/ 275 h 512"/>
                <a:gd name="T10" fmla="*/ 227 w 442"/>
                <a:gd name="T11" fmla="*/ 284 h 512"/>
                <a:gd name="T12" fmla="*/ 216 w 442"/>
                <a:gd name="T13" fmla="*/ 295 h 512"/>
                <a:gd name="T14" fmla="*/ 201 w 442"/>
                <a:gd name="T15" fmla="*/ 308 h 512"/>
                <a:gd name="T16" fmla="*/ 185 w 442"/>
                <a:gd name="T17" fmla="*/ 320 h 512"/>
                <a:gd name="T18" fmla="*/ 170 w 442"/>
                <a:gd name="T19" fmla="*/ 331 h 512"/>
                <a:gd name="T20" fmla="*/ 155 w 442"/>
                <a:gd name="T21" fmla="*/ 340 h 512"/>
                <a:gd name="T22" fmla="*/ 146 w 442"/>
                <a:gd name="T23" fmla="*/ 348 h 512"/>
                <a:gd name="T24" fmla="*/ 143 w 442"/>
                <a:gd name="T25" fmla="*/ 350 h 512"/>
                <a:gd name="T26" fmla="*/ 0 w 442"/>
                <a:gd name="T27" fmla="*/ 428 h 512"/>
                <a:gd name="T28" fmla="*/ 39 w 442"/>
                <a:gd name="T29" fmla="*/ 468 h 512"/>
                <a:gd name="T30" fmla="*/ 41 w 442"/>
                <a:gd name="T31" fmla="*/ 468 h 512"/>
                <a:gd name="T32" fmla="*/ 46 w 442"/>
                <a:gd name="T33" fmla="*/ 468 h 512"/>
                <a:gd name="T34" fmla="*/ 52 w 442"/>
                <a:gd name="T35" fmla="*/ 470 h 512"/>
                <a:gd name="T36" fmla="*/ 61 w 442"/>
                <a:gd name="T37" fmla="*/ 470 h 512"/>
                <a:gd name="T38" fmla="*/ 72 w 442"/>
                <a:gd name="T39" fmla="*/ 472 h 512"/>
                <a:gd name="T40" fmla="*/ 83 w 442"/>
                <a:gd name="T41" fmla="*/ 475 h 512"/>
                <a:gd name="T42" fmla="*/ 93 w 442"/>
                <a:gd name="T43" fmla="*/ 481 h 512"/>
                <a:gd name="T44" fmla="*/ 104 w 442"/>
                <a:gd name="T45" fmla="*/ 486 h 512"/>
                <a:gd name="T46" fmla="*/ 114 w 442"/>
                <a:gd name="T47" fmla="*/ 494 h 512"/>
                <a:gd name="T48" fmla="*/ 121 w 442"/>
                <a:gd name="T49" fmla="*/ 499 h 512"/>
                <a:gd name="T50" fmla="*/ 128 w 442"/>
                <a:gd name="T51" fmla="*/ 503 h 512"/>
                <a:gd name="T52" fmla="*/ 134 w 442"/>
                <a:gd name="T53" fmla="*/ 506 h 512"/>
                <a:gd name="T54" fmla="*/ 141 w 442"/>
                <a:gd name="T55" fmla="*/ 508 h 512"/>
                <a:gd name="T56" fmla="*/ 148 w 442"/>
                <a:gd name="T57" fmla="*/ 510 h 512"/>
                <a:gd name="T58" fmla="*/ 157 w 442"/>
                <a:gd name="T59" fmla="*/ 512 h 512"/>
                <a:gd name="T60" fmla="*/ 168 w 442"/>
                <a:gd name="T61" fmla="*/ 512 h 512"/>
                <a:gd name="T62" fmla="*/ 179 w 442"/>
                <a:gd name="T63" fmla="*/ 512 h 512"/>
                <a:gd name="T64" fmla="*/ 188 w 442"/>
                <a:gd name="T65" fmla="*/ 512 h 512"/>
                <a:gd name="T66" fmla="*/ 197 w 442"/>
                <a:gd name="T67" fmla="*/ 512 h 512"/>
                <a:gd name="T68" fmla="*/ 205 w 442"/>
                <a:gd name="T69" fmla="*/ 510 h 512"/>
                <a:gd name="T70" fmla="*/ 212 w 442"/>
                <a:gd name="T71" fmla="*/ 508 h 512"/>
                <a:gd name="T72" fmla="*/ 221 w 442"/>
                <a:gd name="T73" fmla="*/ 506 h 512"/>
                <a:gd name="T74" fmla="*/ 230 w 442"/>
                <a:gd name="T75" fmla="*/ 503 h 512"/>
                <a:gd name="T76" fmla="*/ 241 w 442"/>
                <a:gd name="T77" fmla="*/ 499 h 512"/>
                <a:gd name="T78" fmla="*/ 256 w 442"/>
                <a:gd name="T79" fmla="*/ 494 h 512"/>
                <a:gd name="T80" fmla="*/ 278 w 442"/>
                <a:gd name="T81" fmla="*/ 486 h 512"/>
                <a:gd name="T82" fmla="*/ 301 w 442"/>
                <a:gd name="T83" fmla="*/ 477 h 512"/>
                <a:gd name="T84" fmla="*/ 327 w 442"/>
                <a:gd name="T85" fmla="*/ 468 h 512"/>
                <a:gd name="T86" fmla="*/ 352 w 442"/>
                <a:gd name="T87" fmla="*/ 461 h 512"/>
                <a:gd name="T88" fmla="*/ 372 w 442"/>
                <a:gd name="T89" fmla="*/ 453 h 512"/>
                <a:gd name="T90" fmla="*/ 385 w 442"/>
                <a:gd name="T91" fmla="*/ 450 h 512"/>
                <a:gd name="T92" fmla="*/ 391 w 442"/>
                <a:gd name="T93" fmla="*/ 448 h 512"/>
                <a:gd name="T94" fmla="*/ 442 w 442"/>
                <a:gd name="T95" fmla="*/ 402 h 512"/>
                <a:gd name="T96" fmla="*/ 422 w 442"/>
                <a:gd name="T97" fmla="*/ 344 h 512"/>
                <a:gd name="T98" fmla="*/ 422 w 442"/>
                <a:gd name="T99" fmla="*/ 320 h 512"/>
                <a:gd name="T100" fmla="*/ 420 w 442"/>
                <a:gd name="T101" fmla="*/ 266 h 512"/>
                <a:gd name="T102" fmla="*/ 422 w 442"/>
                <a:gd name="T103" fmla="*/ 204 h 512"/>
                <a:gd name="T104" fmla="*/ 429 w 442"/>
                <a:gd name="T105" fmla="*/ 154 h 512"/>
                <a:gd name="T106" fmla="*/ 434 w 442"/>
                <a:gd name="T107" fmla="*/ 120 h 512"/>
                <a:gd name="T108" fmla="*/ 434 w 442"/>
                <a:gd name="T109" fmla="*/ 85 h 512"/>
                <a:gd name="T110" fmla="*/ 431 w 442"/>
                <a:gd name="T111" fmla="*/ 60 h 512"/>
                <a:gd name="T112" fmla="*/ 429 w 442"/>
                <a:gd name="T113" fmla="*/ 51 h 512"/>
                <a:gd name="T114" fmla="*/ 345 w 442"/>
                <a:gd name="T115" fmla="*/ 0 h 512"/>
                <a:gd name="T116" fmla="*/ 227 w 442"/>
                <a:gd name="T117" fmla="*/ 58 h 5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2"/>
                <a:gd name="T178" fmla="*/ 0 h 512"/>
                <a:gd name="T179" fmla="*/ 442 w 442"/>
                <a:gd name="T180" fmla="*/ 512 h 5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2" h="512">
                  <a:moveTo>
                    <a:pt x="227" y="58"/>
                  </a:moveTo>
                  <a:lnTo>
                    <a:pt x="228" y="89"/>
                  </a:lnTo>
                  <a:lnTo>
                    <a:pt x="232" y="160"/>
                  </a:lnTo>
                  <a:lnTo>
                    <a:pt x="234" y="233"/>
                  </a:lnTo>
                  <a:lnTo>
                    <a:pt x="232" y="275"/>
                  </a:lnTo>
                  <a:lnTo>
                    <a:pt x="227" y="284"/>
                  </a:lnTo>
                  <a:lnTo>
                    <a:pt x="216" y="295"/>
                  </a:lnTo>
                  <a:lnTo>
                    <a:pt x="201" y="308"/>
                  </a:lnTo>
                  <a:lnTo>
                    <a:pt x="185" y="320"/>
                  </a:lnTo>
                  <a:lnTo>
                    <a:pt x="170" y="331"/>
                  </a:lnTo>
                  <a:lnTo>
                    <a:pt x="155" y="340"/>
                  </a:lnTo>
                  <a:lnTo>
                    <a:pt x="146" y="348"/>
                  </a:lnTo>
                  <a:lnTo>
                    <a:pt x="143" y="350"/>
                  </a:lnTo>
                  <a:lnTo>
                    <a:pt x="0" y="428"/>
                  </a:lnTo>
                  <a:lnTo>
                    <a:pt x="39" y="468"/>
                  </a:lnTo>
                  <a:lnTo>
                    <a:pt x="41" y="468"/>
                  </a:lnTo>
                  <a:lnTo>
                    <a:pt x="46" y="468"/>
                  </a:lnTo>
                  <a:lnTo>
                    <a:pt x="52" y="470"/>
                  </a:lnTo>
                  <a:lnTo>
                    <a:pt x="61" y="470"/>
                  </a:lnTo>
                  <a:lnTo>
                    <a:pt x="72" y="472"/>
                  </a:lnTo>
                  <a:lnTo>
                    <a:pt x="83" y="475"/>
                  </a:lnTo>
                  <a:lnTo>
                    <a:pt x="93" y="481"/>
                  </a:lnTo>
                  <a:lnTo>
                    <a:pt x="104" y="486"/>
                  </a:lnTo>
                  <a:lnTo>
                    <a:pt x="114" y="494"/>
                  </a:lnTo>
                  <a:lnTo>
                    <a:pt x="121" y="499"/>
                  </a:lnTo>
                  <a:lnTo>
                    <a:pt x="128" y="503"/>
                  </a:lnTo>
                  <a:lnTo>
                    <a:pt x="134" y="506"/>
                  </a:lnTo>
                  <a:lnTo>
                    <a:pt x="141" y="508"/>
                  </a:lnTo>
                  <a:lnTo>
                    <a:pt x="148" y="510"/>
                  </a:lnTo>
                  <a:lnTo>
                    <a:pt x="157" y="512"/>
                  </a:lnTo>
                  <a:lnTo>
                    <a:pt x="168" y="512"/>
                  </a:lnTo>
                  <a:lnTo>
                    <a:pt x="179" y="512"/>
                  </a:lnTo>
                  <a:lnTo>
                    <a:pt x="188" y="512"/>
                  </a:lnTo>
                  <a:lnTo>
                    <a:pt x="197" y="512"/>
                  </a:lnTo>
                  <a:lnTo>
                    <a:pt x="205" y="510"/>
                  </a:lnTo>
                  <a:lnTo>
                    <a:pt x="212" y="508"/>
                  </a:lnTo>
                  <a:lnTo>
                    <a:pt x="221" y="506"/>
                  </a:lnTo>
                  <a:lnTo>
                    <a:pt x="230" y="503"/>
                  </a:lnTo>
                  <a:lnTo>
                    <a:pt x="241" y="499"/>
                  </a:lnTo>
                  <a:lnTo>
                    <a:pt x="256" y="494"/>
                  </a:lnTo>
                  <a:lnTo>
                    <a:pt x="278" y="486"/>
                  </a:lnTo>
                  <a:lnTo>
                    <a:pt x="301" y="477"/>
                  </a:lnTo>
                  <a:lnTo>
                    <a:pt x="327" y="468"/>
                  </a:lnTo>
                  <a:lnTo>
                    <a:pt x="352" y="461"/>
                  </a:lnTo>
                  <a:lnTo>
                    <a:pt x="372" y="453"/>
                  </a:lnTo>
                  <a:lnTo>
                    <a:pt x="385" y="450"/>
                  </a:lnTo>
                  <a:lnTo>
                    <a:pt x="391" y="448"/>
                  </a:lnTo>
                  <a:lnTo>
                    <a:pt x="442" y="402"/>
                  </a:lnTo>
                  <a:lnTo>
                    <a:pt x="422" y="344"/>
                  </a:lnTo>
                  <a:lnTo>
                    <a:pt x="422" y="320"/>
                  </a:lnTo>
                  <a:lnTo>
                    <a:pt x="420" y="266"/>
                  </a:lnTo>
                  <a:lnTo>
                    <a:pt x="422" y="204"/>
                  </a:lnTo>
                  <a:lnTo>
                    <a:pt x="429" y="154"/>
                  </a:lnTo>
                  <a:lnTo>
                    <a:pt x="434" y="120"/>
                  </a:lnTo>
                  <a:lnTo>
                    <a:pt x="434" y="85"/>
                  </a:lnTo>
                  <a:lnTo>
                    <a:pt x="431" y="60"/>
                  </a:lnTo>
                  <a:lnTo>
                    <a:pt x="429" y="51"/>
                  </a:lnTo>
                  <a:lnTo>
                    <a:pt x="345" y="0"/>
                  </a:lnTo>
                  <a:lnTo>
                    <a:pt x="227" y="5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Freeform 686"/>
            <p:cNvSpPr>
              <a:spLocks/>
            </p:cNvSpPr>
            <p:nvPr/>
          </p:nvSpPr>
          <p:spPr bwMode="auto">
            <a:xfrm>
              <a:off x="2266" y="2029"/>
              <a:ext cx="437" cy="606"/>
            </a:xfrm>
            <a:custGeom>
              <a:avLst/>
              <a:gdLst>
                <a:gd name="T0" fmla="*/ 40 w 873"/>
                <a:gd name="T1" fmla="*/ 155 h 1212"/>
                <a:gd name="T2" fmla="*/ 38 w 873"/>
                <a:gd name="T3" fmla="*/ 190 h 1212"/>
                <a:gd name="T4" fmla="*/ 34 w 873"/>
                <a:gd name="T5" fmla="*/ 254 h 1212"/>
                <a:gd name="T6" fmla="*/ 31 w 873"/>
                <a:gd name="T7" fmla="*/ 321 h 1212"/>
                <a:gd name="T8" fmla="*/ 29 w 873"/>
                <a:gd name="T9" fmla="*/ 365 h 1212"/>
                <a:gd name="T10" fmla="*/ 27 w 873"/>
                <a:gd name="T11" fmla="*/ 427 h 1212"/>
                <a:gd name="T12" fmla="*/ 25 w 873"/>
                <a:gd name="T13" fmla="*/ 532 h 1212"/>
                <a:gd name="T14" fmla="*/ 22 w 873"/>
                <a:gd name="T15" fmla="*/ 635 h 1212"/>
                <a:gd name="T16" fmla="*/ 20 w 873"/>
                <a:gd name="T17" fmla="*/ 691 h 1212"/>
                <a:gd name="T18" fmla="*/ 16 w 873"/>
                <a:gd name="T19" fmla="*/ 731 h 1212"/>
                <a:gd name="T20" fmla="*/ 11 w 873"/>
                <a:gd name="T21" fmla="*/ 793 h 1212"/>
                <a:gd name="T22" fmla="*/ 3 w 873"/>
                <a:gd name="T23" fmla="*/ 852 h 1212"/>
                <a:gd name="T24" fmla="*/ 0 w 873"/>
                <a:gd name="T25" fmla="*/ 877 h 1212"/>
                <a:gd name="T26" fmla="*/ 3 w 873"/>
                <a:gd name="T27" fmla="*/ 895 h 1212"/>
                <a:gd name="T28" fmla="*/ 12 w 873"/>
                <a:gd name="T29" fmla="*/ 935 h 1212"/>
                <a:gd name="T30" fmla="*/ 22 w 873"/>
                <a:gd name="T31" fmla="*/ 981 h 1212"/>
                <a:gd name="T32" fmla="*/ 25 w 873"/>
                <a:gd name="T33" fmla="*/ 1008 h 1212"/>
                <a:gd name="T34" fmla="*/ 23 w 873"/>
                <a:gd name="T35" fmla="*/ 1043 h 1212"/>
                <a:gd name="T36" fmla="*/ 20 w 873"/>
                <a:gd name="T37" fmla="*/ 1099 h 1212"/>
                <a:gd name="T38" fmla="*/ 23 w 873"/>
                <a:gd name="T39" fmla="*/ 1154 h 1212"/>
                <a:gd name="T40" fmla="*/ 40 w 873"/>
                <a:gd name="T41" fmla="*/ 1180 h 1212"/>
                <a:gd name="T42" fmla="*/ 58 w 873"/>
                <a:gd name="T43" fmla="*/ 1183 h 1212"/>
                <a:gd name="T44" fmla="*/ 85 w 873"/>
                <a:gd name="T45" fmla="*/ 1187 h 1212"/>
                <a:gd name="T46" fmla="*/ 120 w 873"/>
                <a:gd name="T47" fmla="*/ 1192 h 1212"/>
                <a:gd name="T48" fmla="*/ 156 w 873"/>
                <a:gd name="T49" fmla="*/ 1198 h 1212"/>
                <a:gd name="T50" fmla="*/ 191 w 873"/>
                <a:gd name="T51" fmla="*/ 1203 h 1212"/>
                <a:gd name="T52" fmla="*/ 220 w 873"/>
                <a:gd name="T53" fmla="*/ 1209 h 1212"/>
                <a:gd name="T54" fmla="*/ 240 w 873"/>
                <a:gd name="T55" fmla="*/ 1211 h 1212"/>
                <a:gd name="T56" fmla="*/ 248 w 873"/>
                <a:gd name="T57" fmla="*/ 1212 h 1212"/>
                <a:gd name="T58" fmla="*/ 282 w 873"/>
                <a:gd name="T59" fmla="*/ 1202 h 1212"/>
                <a:gd name="T60" fmla="*/ 317 w 873"/>
                <a:gd name="T61" fmla="*/ 930 h 1212"/>
                <a:gd name="T62" fmla="*/ 322 w 873"/>
                <a:gd name="T63" fmla="*/ 930 h 1212"/>
                <a:gd name="T64" fmla="*/ 341 w 873"/>
                <a:gd name="T65" fmla="*/ 930 h 1212"/>
                <a:gd name="T66" fmla="*/ 368 w 873"/>
                <a:gd name="T67" fmla="*/ 928 h 1212"/>
                <a:gd name="T68" fmla="*/ 403 w 873"/>
                <a:gd name="T69" fmla="*/ 926 h 1212"/>
                <a:gd name="T70" fmla="*/ 445 w 873"/>
                <a:gd name="T71" fmla="*/ 926 h 1212"/>
                <a:gd name="T72" fmla="*/ 490 w 873"/>
                <a:gd name="T73" fmla="*/ 924 h 1212"/>
                <a:gd name="T74" fmla="*/ 539 w 873"/>
                <a:gd name="T75" fmla="*/ 921 h 1212"/>
                <a:gd name="T76" fmla="*/ 592 w 873"/>
                <a:gd name="T77" fmla="*/ 919 h 1212"/>
                <a:gd name="T78" fmla="*/ 643 w 873"/>
                <a:gd name="T79" fmla="*/ 915 h 1212"/>
                <a:gd name="T80" fmla="*/ 693 w 873"/>
                <a:gd name="T81" fmla="*/ 912 h 1212"/>
                <a:gd name="T82" fmla="*/ 740 w 873"/>
                <a:gd name="T83" fmla="*/ 908 h 1212"/>
                <a:gd name="T84" fmla="*/ 782 w 873"/>
                <a:gd name="T85" fmla="*/ 904 h 1212"/>
                <a:gd name="T86" fmla="*/ 818 w 873"/>
                <a:gd name="T87" fmla="*/ 899 h 1212"/>
                <a:gd name="T88" fmla="*/ 846 w 873"/>
                <a:gd name="T89" fmla="*/ 893 h 1212"/>
                <a:gd name="T90" fmla="*/ 866 w 873"/>
                <a:gd name="T91" fmla="*/ 888 h 1212"/>
                <a:gd name="T92" fmla="*/ 873 w 873"/>
                <a:gd name="T93" fmla="*/ 883 h 1212"/>
                <a:gd name="T94" fmla="*/ 869 w 873"/>
                <a:gd name="T95" fmla="*/ 842 h 1212"/>
                <a:gd name="T96" fmla="*/ 853 w 873"/>
                <a:gd name="T97" fmla="*/ 759 h 1212"/>
                <a:gd name="T98" fmla="*/ 829 w 873"/>
                <a:gd name="T99" fmla="*/ 646 h 1212"/>
                <a:gd name="T100" fmla="*/ 800 w 873"/>
                <a:gd name="T101" fmla="*/ 520 h 1212"/>
                <a:gd name="T102" fmla="*/ 773 w 873"/>
                <a:gd name="T103" fmla="*/ 396 h 1212"/>
                <a:gd name="T104" fmla="*/ 747 w 873"/>
                <a:gd name="T105" fmla="*/ 288 h 1212"/>
                <a:gd name="T106" fmla="*/ 729 w 873"/>
                <a:gd name="T107" fmla="*/ 213 h 1212"/>
                <a:gd name="T108" fmla="*/ 722 w 873"/>
                <a:gd name="T109" fmla="*/ 184 h 1212"/>
                <a:gd name="T110" fmla="*/ 390 w 873"/>
                <a:gd name="T111" fmla="*/ 0 h 1212"/>
                <a:gd name="T112" fmla="*/ 40 w 873"/>
                <a:gd name="T113" fmla="*/ 155 h 1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3"/>
                <a:gd name="T172" fmla="*/ 0 h 1212"/>
                <a:gd name="T173" fmla="*/ 873 w 873"/>
                <a:gd name="T174" fmla="*/ 1212 h 1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3" h="1212">
                  <a:moveTo>
                    <a:pt x="40" y="155"/>
                  </a:moveTo>
                  <a:lnTo>
                    <a:pt x="38" y="190"/>
                  </a:lnTo>
                  <a:lnTo>
                    <a:pt x="34" y="254"/>
                  </a:lnTo>
                  <a:lnTo>
                    <a:pt x="31" y="321"/>
                  </a:lnTo>
                  <a:lnTo>
                    <a:pt x="29" y="365"/>
                  </a:lnTo>
                  <a:lnTo>
                    <a:pt x="27" y="427"/>
                  </a:lnTo>
                  <a:lnTo>
                    <a:pt x="25" y="532"/>
                  </a:lnTo>
                  <a:lnTo>
                    <a:pt x="22" y="635"/>
                  </a:lnTo>
                  <a:lnTo>
                    <a:pt x="20" y="691"/>
                  </a:lnTo>
                  <a:lnTo>
                    <a:pt x="16" y="731"/>
                  </a:lnTo>
                  <a:lnTo>
                    <a:pt x="11" y="793"/>
                  </a:lnTo>
                  <a:lnTo>
                    <a:pt x="3" y="852"/>
                  </a:lnTo>
                  <a:lnTo>
                    <a:pt x="0" y="877"/>
                  </a:lnTo>
                  <a:lnTo>
                    <a:pt x="3" y="895"/>
                  </a:lnTo>
                  <a:lnTo>
                    <a:pt x="12" y="935"/>
                  </a:lnTo>
                  <a:lnTo>
                    <a:pt x="22" y="981"/>
                  </a:lnTo>
                  <a:lnTo>
                    <a:pt x="25" y="1008"/>
                  </a:lnTo>
                  <a:lnTo>
                    <a:pt x="23" y="1043"/>
                  </a:lnTo>
                  <a:lnTo>
                    <a:pt x="20" y="1099"/>
                  </a:lnTo>
                  <a:lnTo>
                    <a:pt x="23" y="1154"/>
                  </a:lnTo>
                  <a:lnTo>
                    <a:pt x="40" y="1180"/>
                  </a:lnTo>
                  <a:lnTo>
                    <a:pt x="58" y="1183"/>
                  </a:lnTo>
                  <a:lnTo>
                    <a:pt x="85" y="1187"/>
                  </a:lnTo>
                  <a:lnTo>
                    <a:pt x="120" y="1192"/>
                  </a:lnTo>
                  <a:lnTo>
                    <a:pt x="156" y="1198"/>
                  </a:lnTo>
                  <a:lnTo>
                    <a:pt x="191" y="1203"/>
                  </a:lnTo>
                  <a:lnTo>
                    <a:pt x="220" y="1209"/>
                  </a:lnTo>
                  <a:lnTo>
                    <a:pt x="240" y="1211"/>
                  </a:lnTo>
                  <a:lnTo>
                    <a:pt x="248" y="1212"/>
                  </a:lnTo>
                  <a:lnTo>
                    <a:pt x="282" y="1202"/>
                  </a:lnTo>
                  <a:lnTo>
                    <a:pt x="317" y="930"/>
                  </a:lnTo>
                  <a:lnTo>
                    <a:pt x="322" y="930"/>
                  </a:lnTo>
                  <a:lnTo>
                    <a:pt x="341" y="930"/>
                  </a:lnTo>
                  <a:lnTo>
                    <a:pt x="368" y="928"/>
                  </a:lnTo>
                  <a:lnTo>
                    <a:pt x="403" y="926"/>
                  </a:lnTo>
                  <a:lnTo>
                    <a:pt x="445" y="926"/>
                  </a:lnTo>
                  <a:lnTo>
                    <a:pt x="490" y="924"/>
                  </a:lnTo>
                  <a:lnTo>
                    <a:pt x="539" y="921"/>
                  </a:lnTo>
                  <a:lnTo>
                    <a:pt x="592" y="919"/>
                  </a:lnTo>
                  <a:lnTo>
                    <a:pt x="643" y="915"/>
                  </a:lnTo>
                  <a:lnTo>
                    <a:pt x="693" y="912"/>
                  </a:lnTo>
                  <a:lnTo>
                    <a:pt x="740" y="908"/>
                  </a:lnTo>
                  <a:lnTo>
                    <a:pt x="782" y="904"/>
                  </a:lnTo>
                  <a:lnTo>
                    <a:pt x="818" y="899"/>
                  </a:lnTo>
                  <a:lnTo>
                    <a:pt x="846" y="893"/>
                  </a:lnTo>
                  <a:lnTo>
                    <a:pt x="866" y="888"/>
                  </a:lnTo>
                  <a:lnTo>
                    <a:pt x="873" y="883"/>
                  </a:lnTo>
                  <a:lnTo>
                    <a:pt x="869" y="842"/>
                  </a:lnTo>
                  <a:lnTo>
                    <a:pt x="853" y="759"/>
                  </a:lnTo>
                  <a:lnTo>
                    <a:pt x="829" y="646"/>
                  </a:lnTo>
                  <a:lnTo>
                    <a:pt x="800" y="520"/>
                  </a:lnTo>
                  <a:lnTo>
                    <a:pt x="773" y="396"/>
                  </a:lnTo>
                  <a:lnTo>
                    <a:pt x="747" y="288"/>
                  </a:lnTo>
                  <a:lnTo>
                    <a:pt x="729" y="213"/>
                  </a:lnTo>
                  <a:lnTo>
                    <a:pt x="722" y="184"/>
                  </a:lnTo>
                  <a:lnTo>
                    <a:pt x="390" y="0"/>
                  </a:lnTo>
                  <a:lnTo>
                    <a:pt x="40" y="155"/>
                  </a:lnTo>
                  <a:close/>
                </a:path>
              </a:pathLst>
            </a:custGeom>
            <a:solidFill>
              <a:srgbClr val="8CA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Freeform 687"/>
            <p:cNvSpPr>
              <a:spLocks/>
            </p:cNvSpPr>
            <p:nvPr/>
          </p:nvSpPr>
          <p:spPr bwMode="auto">
            <a:xfrm>
              <a:off x="2232" y="1553"/>
              <a:ext cx="604" cy="594"/>
            </a:xfrm>
            <a:custGeom>
              <a:avLst/>
              <a:gdLst>
                <a:gd name="T0" fmla="*/ 321 w 1207"/>
                <a:gd name="T1" fmla="*/ 59 h 1187"/>
                <a:gd name="T2" fmla="*/ 199 w 1207"/>
                <a:gd name="T3" fmla="*/ 106 h 1187"/>
                <a:gd name="T4" fmla="*/ 183 w 1207"/>
                <a:gd name="T5" fmla="*/ 132 h 1187"/>
                <a:gd name="T6" fmla="*/ 161 w 1207"/>
                <a:gd name="T7" fmla="*/ 170 h 1187"/>
                <a:gd name="T8" fmla="*/ 139 w 1207"/>
                <a:gd name="T9" fmla="*/ 208 h 1187"/>
                <a:gd name="T10" fmla="*/ 124 w 1207"/>
                <a:gd name="T11" fmla="*/ 236 h 1187"/>
                <a:gd name="T12" fmla="*/ 106 w 1207"/>
                <a:gd name="T13" fmla="*/ 283 h 1187"/>
                <a:gd name="T14" fmla="*/ 86 w 1207"/>
                <a:gd name="T15" fmla="*/ 338 h 1187"/>
                <a:gd name="T16" fmla="*/ 71 w 1207"/>
                <a:gd name="T17" fmla="*/ 380 h 1187"/>
                <a:gd name="T18" fmla="*/ 62 w 1207"/>
                <a:gd name="T19" fmla="*/ 414 h 1187"/>
                <a:gd name="T20" fmla="*/ 42 w 1207"/>
                <a:gd name="T21" fmla="*/ 491 h 1187"/>
                <a:gd name="T22" fmla="*/ 44 w 1207"/>
                <a:gd name="T23" fmla="*/ 551 h 1187"/>
                <a:gd name="T24" fmla="*/ 20 w 1207"/>
                <a:gd name="T25" fmla="*/ 912 h 1187"/>
                <a:gd name="T26" fmla="*/ 6 w 1207"/>
                <a:gd name="T27" fmla="*/ 1103 h 1187"/>
                <a:gd name="T28" fmla="*/ 40 w 1207"/>
                <a:gd name="T29" fmla="*/ 1102 h 1187"/>
                <a:gd name="T30" fmla="*/ 91 w 1207"/>
                <a:gd name="T31" fmla="*/ 1100 h 1187"/>
                <a:gd name="T32" fmla="*/ 137 w 1207"/>
                <a:gd name="T33" fmla="*/ 1098 h 1187"/>
                <a:gd name="T34" fmla="*/ 162 w 1207"/>
                <a:gd name="T35" fmla="*/ 1100 h 1187"/>
                <a:gd name="T36" fmla="*/ 186 w 1207"/>
                <a:gd name="T37" fmla="*/ 1113 h 1187"/>
                <a:gd name="T38" fmla="*/ 206 w 1207"/>
                <a:gd name="T39" fmla="*/ 1127 h 1187"/>
                <a:gd name="T40" fmla="*/ 217 w 1207"/>
                <a:gd name="T41" fmla="*/ 1140 h 1187"/>
                <a:gd name="T42" fmla="*/ 312 w 1207"/>
                <a:gd name="T43" fmla="*/ 1185 h 1187"/>
                <a:gd name="T44" fmla="*/ 332 w 1207"/>
                <a:gd name="T45" fmla="*/ 1185 h 1187"/>
                <a:gd name="T46" fmla="*/ 378 w 1207"/>
                <a:gd name="T47" fmla="*/ 1184 h 1187"/>
                <a:gd name="T48" fmla="*/ 436 w 1207"/>
                <a:gd name="T49" fmla="*/ 1184 h 1187"/>
                <a:gd name="T50" fmla="*/ 487 w 1207"/>
                <a:gd name="T51" fmla="*/ 1185 h 1187"/>
                <a:gd name="T52" fmla="*/ 533 w 1207"/>
                <a:gd name="T53" fmla="*/ 1187 h 1187"/>
                <a:gd name="T54" fmla="*/ 578 w 1207"/>
                <a:gd name="T55" fmla="*/ 1187 h 1187"/>
                <a:gd name="T56" fmla="*/ 615 w 1207"/>
                <a:gd name="T57" fmla="*/ 1184 h 1187"/>
                <a:gd name="T58" fmla="*/ 638 w 1207"/>
                <a:gd name="T59" fmla="*/ 1180 h 1187"/>
                <a:gd name="T60" fmla="*/ 660 w 1207"/>
                <a:gd name="T61" fmla="*/ 1173 h 1187"/>
                <a:gd name="T62" fmla="*/ 688 w 1207"/>
                <a:gd name="T63" fmla="*/ 1162 h 1187"/>
                <a:gd name="T64" fmla="*/ 715 w 1207"/>
                <a:gd name="T65" fmla="*/ 1153 h 1187"/>
                <a:gd name="T66" fmla="*/ 737 w 1207"/>
                <a:gd name="T67" fmla="*/ 1151 h 1187"/>
                <a:gd name="T68" fmla="*/ 761 w 1207"/>
                <a:gd name="T69" fmla="*/ 1149 h 1187"/>
                <a:gd name="T70" fmla="*/ 795 w 1207"/>
                <a:gd name="T71" fmla="*/ 1142 h 1187"/>
                <a:gd name="T72" fmla="*/ 826 w 1207"/>
                <a:gd name="T73" fmla="*/ 1131 h 1187"/>
                <a:gd name="T74" fmla="*/ 839 w 1207"/>
                <a:gd name="T75" fmla="*/ 1127 h 1187"/>
                <a:gd name="T76" fmla="*/ 910 w 1207"/>
                <a:gd name="T77" fmla="*/ 730 h 1187"/>
                <a:gd name="T78" fmla="*/ 928 w 1207"/>
                <a:gd name="T79" fmla="*/ 722 h 1187"/>
                <a:gd name="T80" fmla="*/ 959 w 1207"/>
                <a:gd name="T81" fmla="*/ 711 h 1187"/>
                <a:gd name="T82" fmla="*/ 990 w 1207"/>
                <a:gd name="T83" fmla="*/ 704 h 1187"/>
                <a:gd name="T84" fmla="*/ 1020 w 1207"/>
                <a:gd name="T85" fmla="*/ 702 h 1187"/>
                <a:gd name="T86" fmla="*/ 1056 w 1207"/>
                <a:gd name="T87" fmla="*/ 706 h 1187"/>
                <a:gd name="T88" fmla="*/ 1091 w 1207"/>
                <a:gd name="T89" fmla="*/ 710 h 1187"/>
                <a:gd name="T90" fmla="*/ 1113 w 1207"/>
                <a:gd name="T91" fmla="*/ 713 h 1187"/>
                <a:gd name="T92" fmla="*/ 1120 w 1207"/>
                <a:gd name="T93" fmla="*/ 713 h 1187"/>
                <a:gd name="T94" fmla="*/ 1138 w 1207"/>
                <a:gd name="T95" fmla="*/ 708 h 1187"/>
                <a:gd name="T96" fmla="*/ 1165 w 1207"/>
                <a:gd name="T97" fmla="*/ 701 h 1187"/>
                <a:gd name="T98" fmla="*/ 1191 w 1207"/>
                <a:gd name="T99" fmla="*/ 691 h 1187"/>
                <a:gd name="T100" fmla="*/ 1207 w 1207"/>
                <a:gd name="T101" fmla="*/ 668 h 1187"/>
                <a:gd name="T102" fmla="*/ 1196 w 1207"/>
                <a:gd name="T103" fmla="*/ 586 h 1187"/>
                <a:gd name="T104" fmla="*/ 1184 w 1207"/>
                <a:gd name="T105" fmla="*/ 535 h 1187"/>
                <a:gd name="T106" fmla="*/ 1162 w 1207"/>
                <a:gd name="T107" fmla="*/ 485 h 1187"/>
                <a:gd name="T108" fmla="*/ 1131 w 1207"/>
                <a:gd name="T109" fmla="*/ 427 h 1187"/>
                <a:gd name="T110" fmla="*/ 1107 w 1207"/>
                <a:gd name="T111" fmla="*/ 376 h 1187"/>
                <a:gd name="T112" fmla="*/ 1094 w 1207"/>
                <a:gd name="T113" fmla="*/ 338 h 1187"/>
                <a:gd name="T114" fmla="*/ 1060 w 1207"/>
                <a:gd name="T115" fmla="*/ 281 h 1187"/>
                <a:gd name="T116" fmla="*/ 1014 w 1207"/>
                <a:gd name="T117" fmla="*/ 219 h 1187"/>
                <a:gd name="T118" fmla="*/ 981 w 1207"/>
                <a:gd name="T119" fmla="*/ 177 h 1187"/>
                <a:gd name="T120" fmla="*/ 877 w 1207"/>
                <a:gd name="T121" fmla="*/ 108 h 1187"/>
                <a:gd name="T122" fmla="*/ 711 w 1207"/>
                <a:gd name="T123" fmla="*/ 0 h 1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7"/>
                <a:gd name="T187" fmla="*/ 0 h 1187"/>
                <a:gd name="T188" fmla="*/ 1207 w 1207"/>
                <a:gd name="T189" fmla="*/ 1187 h 1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7" h="1187">
                  <a:moveTo>
                    <a:pt x="370" y="0"/>
                  </a:moveTo>
                  <a:lnTo>
                    <a:pt x="321" y="59"/>
                  </a:lnTo>
                  <a:lnTo>
                    <a:pt x="201" y="103"/>
                  </a:lnTo>
                  <a:lnTo>
                    <a:pt x="199" y="106"/>
                  </a:lnTo>
                  <a:lnTo>
                    <a:pt x="192" y="117"/>
                  </a:lnTo>
                  <a:lnTo>
                    <a:pt x="183" y="132"/>
                  </a:lnTo>
                  <a:lnTo>
                    <a:pt x="172" y="150"/>
                  </a:lnTo>
                  <a:lnTo>
                    <a:pt x="161" y="170"/>
                  </a:lnTo>
                  <a:lnTo>
                    <a:pt x="148" y="190"/>
                  </a:lnTo>
                  <a:lnTo>
                    <a:pt x="139" y="208"/>
                  </a:lnTo>
                  <a:lnTo>
                    <a:pt x="131" y="221"/>
                  </a:lnTo>
                  <a:lnTo>
                    <a:pt x="124" y="236"/>
                  </a:lnTo>
                  <a:lnTo>
                    <a:pt x="117" y="257"/>
                  </a:lnTo>
                  <a:lnTo>
                    <a:pt x="106" y="283"/>
                  </a:lnTo>
                  <a:lnTo>
                    <a:pt x="97" y="310"/>
                  </a:lnTo>
                  <a:lnTo>
                    <a:pt x="86" y="338"/>
                  </a:lnTo>
                  <a:lnTo>
                    <a:pt x="79" y="361"/>
                  </a:lnTo>
                  <a:lnTo>
                    <a:pt x="71" y="380"/>
                  </a:lnTo>
                  <a:lnTo>
                    <a:pt x="68" y="391"/>
                  </a:lnTo>
                  <a:lnTo>
                    <a:pt x="62" y="414"/>
                  </a:lnTo>
                  <a:lnTo>
                    <a:pt x="51" y="454"/>
                  </a:lnTo>
                  <a:lnTo>
                    <a:pt x="42" y="491"/>
                  </a:lnTo>
                  <a:lnTo>
                    <a:pt x="38" y="507"/>
                  </a:lnTo>
                  <a:lnTo>
                    <a:pt x="44" y="551"/>
                  </a:lnTo>
                  <a:lnTo>
                    <a:pt x="68" y="611"/>
                  </a:lnTo>
                  <a:lnTo>
                    <a:pt x="20" y="912"/>
                  </a:lnTo>
                  <a:lnTo>
                    <a:pt x="0" y="1103"/>
                  </a:lnTo>
                  <a:lnTo>
                    <a:pt x="6" y="1103"/>
                  </a:lnTo>
                  <a:lnTo>
                    <a:pt x="20" y="1103"/>
                  </a:lnTo>
                  <a:lnTo>
                    <a:pt x="40" y="1102"/>
                  </a:lnTo>
                  <a:lnTo>
                    <a:pt x="66" y="1100"/>
                  </a:lnTo>
                  <a:lnTo>
                    <a:pt x="91" y="1100"/>
                  </a:lnTo>
                  <a:lnTo>
                    <a:pt x="115" y="1098"/>
                  </a:lnTo>
                  <a:lnTo>
                    <a:pt x="137" y="1098"/>
                  </a:lnTo>
                  <a:lnTo>
                    <a:pt x="152" y="1098"/>
                  </a:lnTo>
                  <a:lnTo>
                    <a:pt x="162" y="1100"/>
                  </a:lnTo>
                  <a:lnTo>
                    <a:pt x="175" y="1105"/>
                  </a:lnTo>
                  <a:lnTo>
                    <a:pt x="186" y="1113"/>
                  </a:lnTo>
                  <a:lnTo>
                    <a:pt x="197" y="1120"/>
                  </a:lnTo>
                  <a:lnTo>
                    <a:pt x="206" y="1127"/>
                  </a:lnTo>
                  <a:lnTo>
                    <a:pt x="212" y="1134"/>
                  </a:lnTo>
                  <a:lnTo>
                    <a:pt x="217" y="1140"/>
                  </a:lnTo>
                  <a:lnTo>
                    <a:pt x="219" y="1142"/>
                  </a:lnTo>
                  <a:lnTo>
                    <a:pt x="312" y="1185"/>
                  </a:lnTo>
                  <a:lnTo>
                    <a:pt x="317" y="1185"/>
                  </a:lnTo>
                  <a:lnTo>
                    <a:pt x="332" y="1185"/>
                  </a:lnTo>
                  <a:lnTo>
                    <a:pt x="352" y="1184"/>
                  </a:lnTo>
                  <a:lnTo>
                    <a:pt x="378" y="1184"/>
                  </a:lnTo>
                  <a:lnTo>
                    <a:pt x="407" y="1184"/>
                  </a:lnTo>
                  <a:lnTo>
                    <a:pt x="436" y="1184"/>
                  </a:lnTo>
                  <a:lnTo>
                    <a:pt x="463" y="1184"/>
                  </a:lnTo>
                  <a:lnTo>
                    <a:pt x="487" y="1185"/>
                  </a:lnTo>
                  <a:lnTo>
                    <a:pt x="509" y="1187"/>
                  </a:lnTo>
                  <a:lnTo>
                    <a:pt x="533" y="1187"/>
                  </a:lnTo>
                  <a:lnTo>
                    <a:pt x="556" y="1187"/>
                  </a:lnTo>
                  <a:lnTo>
                    <a:pt x="578" y="1187"/>
                  </a:lnTo>
                  <a:lnTo>
                    <a:pt x="598" y="1185"/>
                  </a:lnTo>
                  <a:lnTo>
                    <a:pt x="615" y="1184"/>
                  </a:lnTo>
                  <a:lnTo>
                    <a:pt x="629" y="1182"/>
                  </a:lnTo>
                  <a:lnTo>
                    <a:pt x="638" y="1180"/>
                  </a:lnTo>
                  <a:lnTo>
                    <a:pt x="648" y="1178"/>
                  </a:lnTo>
                  <a:lnTo>
                    <a:pt x="660" y="1173"/>
                  </a:lnTo>
                  <a:lnTo>
                    <a:pt x="673" y="1169"/>
                  </a:lnTo>
                  <a:lnTo>
                    <a:pt x="688" y="1162"/>
                  </a:lnTo>
                  <a:lnTo>
                    <a:pt x="702" y="1158"/>
                  </a:lnTo>
                  <a:lnTo>
                    <a:pt x="715" y="1153"/>
                  </a:lnTo>
                  <a:lnTo>
                    <a:pt x="728" y="1151"/>
                  </a:lnTo>
                  <a:lnTo>
                    <a:pt x="737" y="1151"/>
                  </a:lnTo>
                  <a:lnTo>
                    <a:pt x="746" y="1151"/>
                  </a:lnTo>
                  <a:lnTo>
                    <a:pt x="761" y="1149"/>
                  </a:lnTo>
                  <a:lnTo>
                    <a:pt x="777" y="1145"/>
                  </a:lnTo>
                  <a:lnTo>
                    <a:pt x="795" y="1142"/>
                  </a:lnTo>
                  <a:lnTo>
                    <a:pt x="812" y="1136"/>
                  </a:lnTo>
                  <a:lnTo>
                    <a:pt x="826" y="1131"/>
                  </a:lnTo>
                  <a:lnTo>
                    <a:pt x="835" y="1129"/>
                  </a:lnTo>
                  <a:lnTo>
                    <a:pt x="839" y="1127"/>
                  </a:lnTo>
                  <a:lnTo>
                    <a:pt x="906" y="732"/>
                  </a:lnTo>
                  <a:lnTo>
                    <a:pt x="910" y="730"/>
                  </a:lnTo>
                  <a:lnTo>
                    <a:pt x="917" y="726"/>
                  </a:lnTo>
                  <a:lnTo>
                    <a:pt x="928" y="722"/>
                  </a:lnTo>
                  <a:lnTo>
                    <a:pt x="943" y="717"/>
                  </a:lnTo>
                  <a:lnTo>
                    <a:pt x="959" y="711"/>
                  </a:lnTo>
                  <a:lnTo>
                    <a:pt x="976" y="706"/>
                  </a:lnTo>
                  <a:lnTo>
                    <a:pt x="990" y="704"/>
                  </a:lnTo>
                  <a:lnTo>
                    <a:pt x="1005" y="702"/>
                  </a:lnTo>
                  <a:lnTo>
                    <a:pt x="1020" y="702"/>
                  </a:lnTo>
                  <a:lnTo>
                    <a:pt x="1038" y="704"/>
                  </a:lnTo>
                  <a:lnTo>
                    <a:pt x="1056" y="706"/>
                  </a:lnTo>
                  <a:lnTo>
                    <a:pt x="1074" y="708"/>
                  </a:lnTo>
                  <a:lnTo>
                    <a:pt x="1091" y="710"/>
                  </a:lnTo>
                  <a:lnTo>
                    <a:pt x="1103" y="711"/>
                  </a:lnTo>
                  <a:lnTo>
                    <a:pt x="1113" y="713"/>
                  </a:lnTo>
                  <a:lnTo>
                    <a:pt x="1116" y="713"/>
                  </a:lnTo>
                  <a:lnTo>
                    <a:pt x="1120" y="713"/>
                  </a:lnTo>
                  <a:lnTo>
                    <a:pt x="1127" y="711"/>
                  </a:lnTo>
                  <a:lnTo>
                    <a:pt x="1138" y="708"/>
                  </a:lnTo>
                  <a:lnTo>
                    <a:pt x="1151" y="704"/>
                  </a:lnTo>
                  <a:lnTo>
                    <a:pt x="1165" y="701"/>
                  </a:lnTo>
                  <a:lnTo>
                    <a:pt x="1178" y="697"/>
                  </a:lnTo>
                  <a:lnTo>
                    <a:pt x="1191" y="691"/>
                  </a:lnTo>
                  <a:lnTo>
                    <a:pt x="1200" y="688"/>
                  </a:lnTo>
                  <a:lnTo>
                    <a:pt x="1207" y="668"/>
                  </a:lnTo>
                  <a:lnTo>
                    <a:pt x="1204" y="629"/>
                  </a:lnTo>
                  <a:lnTo>
                    <a:pt x="1196" y="586"/>
                  </a:lnTo>
                  <a:lnTo>
                    <a:pt x="1189" y="551"/>
                  </a:lnTo>
                  <a:lnTo>
                    <a:pt x="1184" y="535"/>
                  </a:lnTo>
                  <a:lnTo>
                    <a:pt x="1174" y="513"/>
                  </a:lnTo>
                  <a:lnTo>
                    <a:pt x="1162" y="485"/>
                  </a:lnTo>
                  <a:lnTo>
                    <a:pt x="1145" y="456"/>
                  </a:lnTo>
                  <a:lnTo>
                    <a:pt x="1131" y="427"/>
                  </a:lnTo>
                  <a:lnTo>
                    <a:pt x="1116" y="400"/>
                  </a:lnTo>
                  <a:lnTo>
                    <a:pt x="1107" y="376"/>
                  </a:lnTo>
                  <a:lnTo>
                    <a:pt x="1102" y="358"/>
                  </a:lnTo>
                  <a:lnTo>
                    <a:pt x="1094" y="338"/>
                  </a:lnTo>
                  <a:lnTo>
                    <a:pt x="1080" y="312"/>
                  </a:lnTo>
                  <a:lnTo>
                    <a:pt x="1060" y="281"/>
                  </a:lnTo>
                  <a:lnTo>
                    <a:pt x="1038" y="250"/>
                  </a:lnTo>
                  <a:lnTo>
                    <a:pt x="1014" y="219"/>
                  </a:lnTo>
                  <a:lnTo>
                    <a:pt x="996" y="196"/>
                  </a:lnTo>
                  <a:lnTo>
                    <a:pt x="981" y="177"/>
                  </a:lnTo>
                  <a:lnTo>
                    <a:pt x="976" y="172"/>
                  </a:lnTo>
                  <a:lnTo>
                    <a:pt x="877" y="108"/>
                  </a:lnTo>
                  <a:lnTo>
                    <a:pt x="766" y="35"/>
                  </a:lnTo>
                  <a:lnTo>
                    <a:pt x="711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Freeform 688"/>
            <p:cNvSpPr>
              <a:spLocks/>
            </p:cNvSpPr>
            <p:nvPr/>
          </p:nvSpPr>
          <p:spPr bwMode="auto">
            <a:xfrm>
              <a:off x="2519" y="2901"/>
              <a:ext cx="125" cy="74"/>
            </a:xfrm>
            <a:custGeom>
              <a:avLst/>
              <a:gdLst>
                <a:gd name="T0" fmla="*/ 0 w 249"/>
                <a:gd name="T1" fmla="*/ 73 h 148"/>
                <a:gd name="T2" fmla="*/ 1 w 249"/>
                <a:gd name="T3" fmla="*/ 84 h 148"/>
                <a:gd name="T4" fmla="*/ 9 w 249"/>
                <a:gd name="T5" fmla="*/ 107 h 148"/>
                <a:gd name="T6" fmla="*/ 23 w 249"/>
                <a:gd name="T7" fmla="*/ 133 h 148"/>
                <a:gd name="T8" fmla="*/ 45 w 249"/>
                <a:gd name="T9" fmla="*/ 146 h 148"/>
                <a:gd name="T10" fmla="*/ 56 w 249"/>
                <a:gd name="T11" fmla="*/ 148 h 148"/>
                <a:gd name="T12" fmla="*/ 67 w 249"/>
                <a:gd name="T13" fmla="*/ 148 h 148"/>
                <a:gd name="T14" fmla="*/ 78 w 249"/>
                <a:gd name="T15" fmla="*/ 146 h 148"/>
                <a:gd name="T16" fmla="*/ 87 w 249"/>
                <a:gd name="T17" fmla="*/ 144 h 148"/>
                <a:gd name="T18" fmla="*/ 96 w 249"/>
                <a:gd name="T19" fmla="*/ 142 h 148"/>
                <a:gd name="T20" fmla="*/ 107 w 249"/>
                <a:gd name="T21" fmla="*/ 138 h 148"/>
                <a:gd name="T22" fmla="*/ 116 w 249"/>
                <a:gd name="T23" fmla="*/ 135 h 148"/>
                <a:gd name="T24" fmla="*/ 127 w 249"/>
                <a:gd name="T25" fmla="*/ 131 h 148"/>
                <a:gd name="T26" fmla="*/ 140 w 249"/>
                <a:gd name="T27" fmla="*/ 127 h 148"/>
                <a:gd name="T28" fmla="*/ 155 w 249"/>
                <a:gd name="T29" fmla="*/ 122 h 148"/>
                <a:gd name="T30" fmla="*/ 169 w 249"/>
                <a:gd name="T31" fmla="*/ 117 h 148"/>
                <a:gd name="T32" fmla="*/ 186 w 249"/>
                <a:gd name="T33" fmla="*/ 111 h 148"/>
                <a:gd name="T34" fmla="*/ 198 w 249"/>
                <a:gd name="T35" fmla="*/ 106 h 148"/>
                <a:gd name="T36" fmla="*/ 209 w 249"/>
                <a:gd name="T37" fmla="*/ 102 h 148"/>
                <a:gd name="T38" fmla="*/ 217 w 249"/>
                <a:gd name="T39" fmla="*/ 100 h 148"/>
                <a:gd name="T40" fmla="*/ 220 w 249"/>
                <a:gd name="T41" fmla="*/ 98 h 148"/>
                <a:gd name="T42" fmla="*/ 249 w 249"/>
                <a:gd name="T43" fmla="*/ 93 h 148"/>
                <a:gd name="T44" fmla="*/ 249 w 249"/>
                <a:gd name="T45" fmla="*/ 49 h 148"/>
                <a:gd name="T46" fmla="*/ 224 w 249"/>
                <a:gd name="T47" fmla="*/ 0 h 148"/>
                <a:gd name="T48" fmla="*/ 0 w 249"/>
                <a:gd name="T49" fmla="*/ 73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9"/>
                <a:gd name="T76" fmla="*/ 0 h 148"/>
                <a:gd name="T77" fmla="*/ 249 w 249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9" h="148">
                  <a:moveTo>
                    <a:pt x="0" y="73"/>
                  </a:moveTo>
                  <a:lnTo>
                    <a:pt x="1" y="84"/>
                  </a:lnTo>
                  <a:lnTo>
                    <a:pt x="9" y="107"/>
                  </a:lnTo>
                  <a:lnTo>
                    <a:pt x="23" y="133"/>
                  </a:lnTo>
                  <a:lnTo>
                    <a:pt x="45" y="146"/>
                  </a:lnTo>
                  <a:lnTo>
                    <a:pt x="56" y="148"/>
                  </a:lnTo>
                  <a:lnTo>
                    <a:pt x="67" y="148"/>
                  </a:lnTo>
                  <a:lnTo>
                    <a:pt x="78" y="146"/>
                  </a:lnTo>
                  <a:lnTo>
                    <a:pt x="87" y="144"/>
                  </a:lnTo>
                  <a:lnTo>
                    <a:pt x="96" y="142"/>
                  </a:lnTo>
                  <a:lnTo>
                    <a:pt x="107" y="138"/>
                  </a:lnTo>
                  <a:lnTo>
                    <a:pt x="116" y="135"/>
                  </a:lnTo>
                  <a:lnTo>
                    <a:pt x="127" y="131"/>
                  </a:lnTo>
                  <a:lnTo>
                    <a:pt x="140" y="127"/>
                  </a:lnTo>
                  <a:lnTo>
                    <a:pt x="155" y="122"/>
                  </a:lnTo>
                  <a:lnTo>
                    <a:pt x="169" y="117"/>
                  </a:lnTo>
                  <a:lnTo>
                    <a:pt x="186" y="111"/>
                  </a:lnTo>
                  <a:lnTo>
                    <a:pt x="198" y="106"/>
                  </a:lnTo>
                  <a:lnTo>
                    <a:pt x="209" y="102"/>
                  </a:lnTo>
                  <a:lnTo>
                    <a:pt x="217" y="100"/>
                  </a:lnTo>
                  <a:lnTo>
                    <a:pt x="220" y="98"/>
                  </a:lnTo>
                  <a:lnTo>
                    <a:pt x="249" y="93"/>
                  </a:lnTo>
                  <a:lnTo>
                    <a:pt x="249" y="49"/>
                  </a:lnTo>
                  <a:lnTo>
                    <a:pt x="224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7" name="Freeform 689"/>
            <p:cNvSpPr>
              <a:spLocks/>
            </p:cNvSpPr>
            <p:nvPr/>
          </p:nvSpPr>
          <p:spPr bwMode="auto">
            <a:xfrm>
              <a:off x="2507" y="2695"/>
              <a:ext cx="127" cy="253"/>
            </a:xfrm>
            <a:custGeom>
              <a:avLst/>
              <a:gdLst>
                <a:gd name="T0" fmla="*/ 2 w 255"/>
                <a:gd name="T1" fmla="*/ 25 h 505"/>
                <a:gd name="T2" fmla="*/ 9 w 255"/>
                <a:gd name="T3" fmla="*/ 162 h 505"/>
                <a:gd name="T4" fmla="*/ 2 w 255"/>
                <a:gd name="T5" fmla="*/ 279 h 505"/>
                <a:gd name="T6" fmla="*/ 2 w 255"/>
                <a:gd name="T7" fmla="*/ 416 h 505"/>
                <a:gd name="T8" fmla="*/ 0 w 255"/>
                <a:gd name="T9" fmla="*/ 423 h 505"/>
                <a:gd name="T10" fmla="*/ 2 w 255"/>
                <a:gd name="T11" fmla="*/ 439 h 505"/>
                <a:gd name="T12" fmla="*/ 13 w 255"/>
                <a:gd name="T13" fmla="*/ 461 h 505"/>
                <a:gd name="T14" fmla="*/ 42 w 255"/>
                <a:gd name="T15" fmla="*/ 487 h 505"/>
                <a:gd name="T16" fmla="*/ 60 w 255"/>
                <a:gd name="T17" fmla="*/ 496 h 505"/>
                <a:gd name="T18" fmla="*/ 75 w 255"/>
                <a:gd name="T19" fmla="*/ 503 h 505"/>
                <a:gd name="T20" fmla="*/ 86 w 255"/>
                <a:gd name="T21" fmla="*/ 505 h 505"/>
                <a:gd name="T22" fmla="*/ 97 w 255"/>
                <a:gd name="T23" fmla="*/ 505 h 505"/>
                <a:gd name="T24" fmla="*/ 106 w 255"/>
                <a:gd name="T25" fmla="*/ 503 h 505"/>
                <a:gd name="T26" fmla="*/ 113 w 255"/>
                <a:gd name="T27" fmla="*/ 499 h 505"/>
                <a:gd name="T28" fmla="*/ 122 w 255"/>
                <a:gd name="T29" fmla="*/ 496 h 505"/>
                <a:gd name="T30" fmla="*/ 131 w 255"/>
                <a:gd name="T31" fmla="*/ 494 h 505"/>
                <a:gd name="T32" fmla="*/ 144 w 255"/>
                <a:gd name="T33" fmla="*/ 490 h 505"/>
                <a:gd name="T34" fmla="*/ 162 w 255"/>
                <a:gd name="T35" fmla="*/ 487 h 505"/>
                <a:gd name="T36" fmla="*/ 182 w 255"/>
                <a:gd name="T37" fmla="*/ 481 h 505"/>
                <a:gd name="T38" fmla="*/ 204 w 255"/>
                <a:gd name="T39" fmla="*/ 477 h 505"/>
                <a:gd name="T40" fmla="*/ 223 w 255"/>
                <a:gd name="T41" fmla="*/ 474 h 505"/>
                <a:gd name="T42" fmla="*/ 239 w 255"/>
                <a:gd name="T43" fmla="*/ 470 h 505"/>
                <a:gd name="T44" fmla="*/ 252 w 255"/>
                <a:gd name="T45" fmla="*/ 467 h 505"/>
                <a:gd name="T46" fmla="*/ 255 w 255"/>
                <a:gd name="T47" fmla="*/ 467 h 505"/>
                <a:gd name="T48" fmla="*/ 255 w 255"/>
                <a:gd name="T49" fmla="*/ 459 h 505"/>
                <a:gd name="T50" fmla="*/ 255 w 255"/>
                <a:gd name="T51" fmla="*/ 441 h 505"/>
                <a:gd name="T52" fmla="*/ 255 w 255"/>
                <a:gd name="T53" fmla="*/ 421 h 505"/>
                <a:gd name="T54" fmla="*/ 255 w 255"/>
                <a:gd name="T55" fmla="*/ 403 h 505"/>
                <a:gd name="T56" fmla="*/ 250 w 255"/>
                <a:gd name="T57" fmla="*/ 374 h 505"/>
                <a:gd name="T58" fmla="*/ 237 w 255"/>
                <a:gd name="T59" fmla="*/ 328 h 505"/>
                <a:gd name="T60" fmla="*/ 223 w 255"/>
                <a:gd name="T61" fmla="*/ 281 h 505"/>
                <a:gd name="T62" fmla="*/ 217 w 255"/>
                <a:gd name="T63" fmla="*/ 253 h 505"/>
                <a:gd name="T64" fmla="*/ 213 w 255"/>
                <a:gd name="T65" fmla="*/ 228 h 505"/>
                <a:gd name="T66" fmla="*/ 208 w 255"/>
                <a:gd name="T67" fmla="*/ 193 h 505"/>
                <a:gd name="T68" fmla="*/ 201 w 255"/>
                <a:gd name="T69" fmla="*/ 162 h 505"/>
                <a:gd name="T70" fmla="*/ 197 w 255"/>
                <a:gd name="T71" fmla="*/ 149 h 505"/>
                <a:gd name="T72" fmla="*/ 190 w 255"/>
                <a:gd name="T73" fmla="*/ 142 h 505"/>
                <a:gd name="T74" fmla="*/ 175 w 255"/>
                <a:gd name="T75" fmla="*/ 124 h 505"/>
                <a:gd name="T76" fmla="*/ 164 w 255"/>
                <a:gd name="T77" fmla="*/ 100 h 505"/>
                <a:gd name="T78" fmla="*/ 164 w 255"/>
                <a:gd name="T79" fmla="*/ 76 h 505"/>
                <a:gd name="T80" fmla="*/ 171 w 255"/>
                <a:gd name="T81" fmla="*/ 55 h 505"/>
                <a:gd name="T82" fmla="*/ 175 w 255"/>
                <a:gd name="T83" fmla="*/ 29 h 505"/>
                <a:gd name="T84" fmla="*/ 177 w 255"/>
                <a:gd name="T85" fmla="*/ 9 h 505"/>
                <a:gd name="T86" fmla="*/ 177 w 255"/>
                <a:gd name="T87" fmla="*/ 0 h 505"/>
                <a:gd name="T88" fmla="*/ 2 w 255"/>
                <a:gd name="T89" fmla="*/ 25 h 5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5"/>
                <a:gd name="T136" fmla="*/ 0 h 505"/>
                <a:gd name="T137" fmla="*/ 255 w 255"/>
                <a:gd name="T138" fmla="*/ 505 h 5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5" h="505">
                  <a:moveTo>
                    <a:pt x="2" y="25"/>
                  </a:moveTo>
                  <a:lnTo>
                    <a:pt x="9" y="162"/>
                  </a:lnTo>
                  <a:lnTo>
                    <a:pt x="2" y="279"/>
                  </a:lnTo>
                  <a:lnTo>
                    <a:pt x="2" y="416"/>
                  </a:lnTo>
                  <a:lnTo>
                    <a:pt x="0" y="423"/>
                  </a:lnTo>
                  <a:lnTo>
                    <a:pt x="2" y="439"/>
                  </a:lnTo>
                  <a:lnTo>
                    <a:pt x="13" y="461"/>
                  </a:lnTo>
                  <a:lnTo>
                    <a:pt x="42" y="487"/>
                  </a:lnTo>
                  <a:lnTo>
                    <a:pt x="60" y="496"/>
                  </a:lnTo>
                  <a:lnTo>
                    <a:pt x="75" y="503"/>
                  </a:lnTo>
                  <a:lnTo>
                    <a:pt x="86" y="505"/>
                  </a:lnTo>
                  <a:lnTo>
                    <a:pt x="97" y="505"/>
                  </a:lnTo>
                  <a:lnTo>
                    <a:pt x="106" y="503"/>
                  </a:lnTo>
                  <a:lnTo>
                    <a:pt x="113" y="499"/>
                  </a:lnTo>
                  <a:lnTo>
                    <a:pt x="122" y="496"/>
                  </a:lnTo>
                  <a:lnTo>
                    <a:pt x="131" y="494"/>
                  </a:lnTo>
                  <a:lnTo>
                    <a:pt x="144" y="490"/>
                  </a:lnTo>
                  <a:lnTo>
                    <a:pt x="162" y="487"/>
                  </a:lnTo>
                  <a:lnTo>
                    <a:pt x="182" y="481"/>
                  </a:lnTo>
                  <a:lnTo>
                    <a:pt x="204" y="477"/>
                  </a:lnTo>
                  <a:lnTo>
                    <a:pt x="223" y="474"/>
                  </a:lnTo>
                  <a:lnTo>
                    <a:pt x="239" y="470"/>
                  </a:lnTo>
                  <a:lnTo>
                    <a:pt x="252" y="467"/>
                  </a:lnTo>
                  <a:lnTo>
                    <a:pt x="255" y="467"/>
                  </a:lnTo>
                  <a:lnTo>
                    <a:pt x="255" y="459"/>
                  </a:lnTo>
                  <a:lnTo>
                    <a:pt x="255" y="441"/>
                  </a:lnTo>
                  <a:lnTo>
                    <a:pt x="255" y="421"/>
                  </a:lnTo>
                  <a:lnTo>
                    <a:pt x="255" y="403"/>
                  </a:lnTo>
                  <a:lnTo>
                    <a:pt x="250" y="374"/>
                  </a:lnTo>
                  <a:lnTo>
                    <a:pt x="237" y="328"/>
                  </a:lnTo>
                  <a:lnTo>
                    <a:pt x="223" y="281"/>
                  </a:lnTo>
                  <a:lnTo>
                    <a:pt x="217" y="253"/>
                  </a:lnTo>
                  <a:lnTo>
                    <a:pt x="213" y="228"/>
                  </a:lnTo>
                  <a:lnTo>
                    <a:pt x="208" y="193"/>
                  </a:lnTo>
                  <a:lnTo>
                    <a:pt x="201" y="162"/>
                  </a:lnTo>
                  <a:lnTo>
                    <a:pt x="197" y="149"/>
                  </a:lnTo>
                  <a:lnTo>
                    <a:pt x="190" y="142"/>
                  </a:lnTo>
                  <a:lnTo>
                    <a:pt x="175" y="124"/>
                  </a:lnTo>
                  <a:lnTo>
                    <a:pt x="164" y="100"/>
                  </a:lnTo>
                  <a:lnTo>
                    <a:pt x="164" y="76"/>
                  </a:lnTo>
                  <a:lnTo>
                    <a:pt x="171" y="55"/>
                  </a:lnTo>
                  <a:lnTo>
                    <a:pt x="175" y="29"/>
                  </a:lnTo>
                  <a:lnTo>
                    <a:pt x="177" y="9"/>
                  </a:lnTo>
                  <a:lnTo>
                    <a:pt x="177" y="0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8" name="Freeform 690"/>
            <p:cNvSpPr>
              <a:spLocks/>
            </p:cNvSpPr>
            <p:nvPr/>
          </p:nvSpPr>
          <p:spPr bwMode="auto">
            <a:xfrm>
              <a:off x="2026" y="1651"/>
              <a:ext cx="241" cy="300"/>
            </a:xfrm>
            <a:custGeom>
              <a:avLst/>
              <a:gdLst>
                <a:gd name="T0" fmla="*/ 481 w 481"/>
                <a:gd name="T1" fmla="*/ 379 h 599"/>
                <a:gd name="T2" fmla="*/ 412 w 481"/>
                <a:gd name="T3" fmla="*/ 313 h 599"/>
                <a:gd name="T4" fmla="*/ 412 w 481"/>
                <a:gd name="T5" fmla="*/ 242 h 599"/>
                <a:gd name="T6" fmla="*/ 314 w 481"/>
                <a:gd name="T7" fmla="*/ 164 h 599"/>
                <a:gd name="T8" fmla="*/ 299 w 481"/>
                <a:gd name="T9" fmla="*/ 131 h 599"/>
                <a:gd name="T10" fmla="*/ 254 w 481"/>
                <a:gd name="T11" fmla="*/ 54 h 599"/>
                <a:gd name="T12" fmla="*/ 235 w 481"/>
                <a:gd name="T13" fmla="*/ 0 h 599"/>
                <a:gd name="T14" fmla="*/ 179 w 481"/>
                <a:gd name="T15" fmla="*/ 85 h 599"/>
                <a:gd name="T16" fmla="*/ 148 w 481"/>
                <a:gd name="T17" fmla="*/ 105 h 599"/>
                <a:gd name="T18" fmla="*/ 135 w 481"/>
                <a:gd name="T19" fmla="*/ 23 h 599"/>
                <a:gd name="T20" fmla="*/ 99 w 481"/>
                <a:gd name="T21" fmla="*/ 54 h 599"/>
                <a:gd name="T22" fmla="*/ 66 w 481"/>
                <a:gd name="T23" fmla="*/ 60 h 599"/>
                <a:gd name="T24" fmla="*/ 22 w 481"/>
                <a:gd name="T25" fmla="*/ 102 h 599"/>
                <a:gd name="T26" fmla="*/ 27 w 481"/>
                <a:gd name="T27" fmla="*/ 158 h 599"/>
                <a:gd name="T28" fmla="*/ 0 w 481"/>
                <a:gd name="T29" fmla="*/ 171 h 599"/>
                <a:gd name="T30" fmla="*/ 2 w 481"/>
                <a:gd name="T31" fmla="*/ 175 h 599"/>
                <a:gd name="T32" fmla="*/ 6 w 481"/>
                <a:gd name="T33" fmla="*/ 184 h 599"/>
                <a:gd name="T34" fmla="*/ 13 w 481"/>
                <a:gd name="T35" fmla="*/ 196 h 599"/>
                <a:gd name="T36" fmla="*/ 24 w 481"/>
                <a:gd name="T37" fmla="*/ 213 h 599"/>
                <a:gd name="T38" fmla="*/ 38 w 481"/>
                <a:gd name="T39" fmla="*/ 229 h 599"/>
                <a:gd name="T40" fmla="*/ 57 w 481"/>
                <a:gd name="T41" fmla="*/ 247 h 599"/>
                <a:gd name="T42" fmla="*/ 79 w 481"/>
                <a:gd name="T43" fmla="*/ 262 h 599"/>
                <a:gd name="T44" fmla="*/ 104 w 481"/>
                <a:gd name="T45" fmla="*/ 275 h 599"/>
                <a:gd name="T46" fmla="*/ 122 w 481"/>
                <a:gd name="T47" fmla="*/ 280 h 599"/>
                <a:gd name="T48" fmla="*/ 144 w 481"/>
                <a:gd name="T49" fmla="*/ 288 h 599"/>
                <a:gd name="T50" fmla="*/ 168 w 481"/>
                <a:gd name="T51" fmla="*/ 293 h 599"/>
                <a:gd name="T52" fmla="*/ 192 w 481"/>
                <a:gd name="T53" fmla="*/ 298 h 599"/>
                <a:gd name="T54" fmla="*/ 213 w 481"/>
                <a:gd name="T55" fmla="*/ 304 h 599"/>
                <a:gd name="T56" fmla="*/ 232 w 481"/>
                <a:gd name="T57" fmla="*/ 309 h 599"/>
                <a:gd name="T58" fmla="*/ 244 w 481"/>
                <a:gd name="T59" fmla="*/ 311 h 599"/>
                <a:gd name="T60" fmla="*/ 248 w 481"/>
                <a:gd name="T61" fmla="*/ 313 h 599"/>
                <a:gd name="T62" fmla="*/ 254 w 481"/>
                <a:gd name="T63" fmla="*/ 315 h 599"/>
                <a:gd name="T64" fmla="*/ 266 w 481"/>
                <a:gd name="T65" fmla="*/ 320 h 599"/>
                <a:gd name="T66" fmla="*/ 281 w 481"/>
                <a:gd name="T67" fmla="*/ 328 h 599"/>
                <a:gd name="T68" fmla="*/ 290 w 481"/>
                <a:gd name="T69" fmla="*/ 333 h 599"/>
                <a:gd name="T70" fmla="*/ 297 w 481"/>
                <a:gd name="T71" fmla="*/ 344 h 599"/>
                <a:gd name="T72" fmla="*/ 306 w 481"/>
                <a:gd name="T73" fmla="*/ 359 h 599"/>
                <a:gd name="T74" fmla="*/ 316 w 481"/>
                <a:gd name="T75" fmla="*/ 379 h 599"/>
                <a:gd name="T76" fmla="*/ 325 w 481"/>
                <a:gd name="T77" fmla="*/ 401 h 599"/>
                <a:gd name="T78" fmla="*/ 334 w 481"/>
                <a:gd name="T79" fmla="*/ 422 h 599"/>
                <a:gd name="T80" fmla="*/ 345 w 481"/>
                <a:gd name="T81" fmla="*/ 446 h 599"/>
                <a:gd name="T82" fmla="*/ 357 w 481"/>
                <a:gd name="T83" fmla="*/ 466 h 599"/>
                <a:gd name="T84" fmla="*/ 372 w 481"/>
                <a:gd name="T85" fmla="*/ 483 h 599"/>
                <a:gd name="T86" fmla="*/ 387 w 481"/>
                <a:gd name="T87" fmla="*/ 499 h 599"/>
                <a:gd name="T88" fmla="*/ 401 w 481"/>
                <a:gd name="T89" fmla="*/ 517 h 599"/>
                <a:gd name="T90" fmla="*/ 416 w 481"/>
                <a:gd name="T91" fmla="*/ 536 h 599"/>
                <a:gd name="T92" fmla="*/ 429 w 481"/>
                <a:gd name="T93" fmla="*/ 556 h 599"/>
                <a:gd name="T94" fmla="*/ 440 w 481"/>
                <a:gd name="T95" fmla="*/ 572 h 599"/>
                <a:gd name="T96" fmla="*/ 449 w 481"/>
                <a:gd name="T97" fmla="*/ 587 h 599"/>
                <a:gd name="T98" fmla="*/ 454 w 481"/>
                <a:gd name="T99" fmla="*/ 596 h 599"/>
                <a:gd name="T100" fmla="*/ 456 w 481"/>
                <a:gd name="T101" fmla="*/ 599 h 599"/>
                <a:gd name="T102" fmla="*/ 481 w 481"/>
                <a:gd name="T103" fmla="*/ 379 h 5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1"/>
                <a:gd name="T157" fmla="*/ 0 h 599"/>
                <a:gd name="T158" fmla="*/ 481 w 481"/>
                <a:gd name="T159" fmla="*/ 599 h 5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1" h="599">
                  <a:moveTo>
                    <a:pt x="481" y="379"/>
                  </a:moveTo>
                  <a:lnTo>
                    <a:pt x="412" y="313"/>
                  </a:lnTo>
                  <a:lnTo>
                    <a:pt x="412" y="242"/>
                  </a:lnTo>
                  <a:lnTo>
                    <a:pt x="314" y="164"/>
                  </a:lnTo>
                  <a:lnTo>
                    <a:pt x="299" y="131"/>
                  </a:lnTo>
                  <a:lnTo>
                    <a:pt x="254" y="54"/>
                  </a:lnTo>
                  <a:lnTo>
                    <a:pt x="235" y="0"/>
                  </a:lnTo>
                  <a:lnTo>
                    <a:pt x="179" y="85"/>
                  </a:lnTo>
                  <a:lnTo>
                    <a:pt x="148" y="105"/>
                  </a:lnTo>
                  <a:lnTo>
                    <a:pt x="135" y="23"/>
                  </a:lnTo>
                  <a:lnTo>
                    <a:pt x="99" y="54"/>
                  </a:lnTo>
                  <a:lnTo>
                    <a:pt x="66" y="60"/>
                  </a:lnTo>
                  <a:lnTo>
                    <a:pt x="22" y="102"/>
                  </a:lnTo>
                  <a:lnTo>
                    <a:pt x="27" y="158"/>
                  </a:lnTo>
                  <a:lnTo>
                    <a:pt x="0" y="171"/>
                  </a:lnTo>
                  <a:lnTo>
                    <a:pt x="2" y="175"/>
                  </a:lnTo>
                  <a:lnTo>
                    <a:pt x="6" y="184"/>
                  </a:lnTo>
                  <a:lnTo>
                    <a:pt x="13" y="196"/>
                  </a:lnTo>
                  <a:lnTo>
                    <a:pt x="24" y="213"/>
                  </a:lnTo>
                  <a:lnTo>
                    <a:pt x="38" y="229"/>
                  </a:lnTo>
                  <a:lnTo>
                    <a:pt x="57" y="247"/>
                  </a:lnTo>
                  <a:lnTo>
                    <a:pt x="79" y="262"/>
                  </a:lnTo>
                  <a:lnTo>
                    <a:pt x="104" y="275"/>
                  </a:lnTo>
                  <a:lnTo>
                    <a:pt x="122" y="280"/>
                  </a:lnTo>
                  <a:lnTo>
                    <a:pt x="144" y="288"/>
                  </a:lnTo>
                  <a:lnTo>
                    <a:pt x="168" y="293"/>
                  </a:lnTo>
                  <a:lnTo>
                    <a:pt x="192" y="298"/>
                  </a:lnTo>
                  <a:lnTo>
                    <a:pt x="213" y="304"/>
                  </a:lnTo>
                  <a:lnTo>
                    <a:pt x="232" y="309"/>
                  </a:lnTo>
                  <a:lnTo>
                    <a:pt x="244" y="311"/>
                  </a:lnTo>
                  <a:lnTo>
                    <a:pt x="248" y="313"/>
                  </a:lnTo>
                  <a:lnTo>
                    <a:pt x="254" y="315"/>
                  </a:lnTo>
                  <a:lnTo>
                    <a:pt x="266" y="320"/>
                  </a:lnTo>
                  <a:lnTo>
                    <a:pt x="281" y="328"/>
                  </a:lnTo>
                  <a:lnTo>
                    <a:pt x="290" y="333"/>
                  </a:lnTo>
                  <a:lnTo>
                    <a:pt x="297" y="344"/>
                  </a:lnTo>
                  <a:lnTo>
                    <a:pt x="306" y="359"/>
                  </a:lnTo>
                  <a:lnTo>
                    <a:pt x="316" y="379"/>
                  </a:lnTo>
                  <a:lnTo>
                    <a:pt x="325" y="401"/>
                  </a:lnTo>
                  <a:lnTo>
                    <a:pt x="334" y="422"/>
                  </a:lnTo>
                  <a:lnTo>
                    <a:pt x="345" y="446"/>
                  </a:lnTo>
                  <a:lnTo>
                    <a:pt x="357" y="466"/>
                  </a:lnTo>
                  <a:lnTo>
                    <a:pt x="372" y="483"/>
                  </a:lnTo>
                  <a:lnTo>
                    <a:pt x="387" y="499"/>
                  </a:lnTo>
                  <a:lnTo>
                    <a:pt x="401" y="517"/>
                  </a:lnTo>
                  <a:lnTo>
                    <a:pt x="416" y="536"/>
                  </a:lnTo>
                  <a:lnTo>
                    <a:pt x="429" y="556"/>
                  </a:lnTo>
                  <a:lnTo>
                    <a:pt x="440" y="572"/>
                  </a:lnTo>
                  <a:lnTo>
                    <a:pt x="449" y="587"/>
                  </a:lnTo>
                  <a:lnTo>
                    <a:pt x="454" y="596"/>
                  </a:lnTo>
                  <a:lnTo>
                    <a:pt x="456" y="599"/>
                  </a:lnTo>
                  <a:lnTo>
                    <a:pt x="481" y="37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9" name="Freeform 691"/>
            <p:cNvSpPr>
              <a:spLocks/>
            </p:cNvSpPr>
            <p:nvPr/>
          </p:nvSpPr>
          <p:spPr bwMode="auto">
            <a:xfrm>
              <a:off x="2322" y="1365"/>
              <a:ext cx="264" cy="250"/>
            </a:xfrm>
            <a:custGeom>
              <a:avLst/>
              <a:gdLst>
                <a:gd name="T0" fmla="*/ 0 w 527"/>
                <a:gd name="T1" fmla="*/ 124 h 499"/>
                <a:gd name="T2" fmla="*/ 25 w 527"/>
                <a:gd name="T3" fmla="*/ 248 h 499"/>
                <a:gd name="T4" fmla="*/ 27 w 527"/>
                <a:gd name="T5" fmla="*/ 257 h 499"/>
                <a:gd name="T6" fmla="*/ 34 w 527"/>
                <a:gd name="T7" fmla="*/ 277 h 499"/>
                <a:gd name="T8" fmla="*/ 51 w 527"/>
                <a:gd name="T9" fmla="*/ 304 h 499"/>
                <a:gd name="T10" fmla="*/ 78 w 527"/>
                <a:gd name="T11" fmla="*/ 332 h 499"/>
                <a:gd name="T12" fmla="*/ 96 w 527"/>
                <a:gd name="T13" fmla="*/ 343 h 499"/>
                <a:gd name="T14" fmla="*/ 113 w 527"/>
                <a:gd name="T15" fmla="*/ 350 h 499"/>
                <a:gd name="T16" fmla="*/ 131 w 527"/>
                <a:gd name="T17" fmla="*/ 357 h 499"/>
                <a:gd name="T18" fmla="*/ 147 w 527"/>
                <a:gd name="T19" fmla="*/ 361 h 499"/>
                <a:gd name="T20" fmla="*/ 162 w 527"/>
                <a:gd name="T21" fmla="*/ 363 h 499"/>
                <a:gd name="T22" fmla="*/ 173 w 527"/>
                <a:gd name="T23" fmla="*/ 364 h 499"/>
                <a:gd name="T24" fmla="*/ 180 w 527"/>
                <a:gd name="T25" fmla="*/ 364 h 499"/>
                <a:gd name="T26" fmla="*/ 182 w 527"/>
                <a:gd name="T27" fmla="*/ 364 h 499"/>
                <a:gd name="T28" fmla="*/ 220 w 527"/>
                <a:gd name="T29" fmla="*/ 372 h 499"/>
                <a:gd name="T30" fmla="*/ 240 w 527"/>
                <a:gd name="T31" fmla="*/ 436 h 499"/>
                <a:gd name="T32" fmla="*/ 233 w 527"/>
                <a:gd name="T33" fmla="*/ 441 h 499"/>
                <a:gd name="T34" fmla="*/ 219 w 527"/>
                <a:gd name="T35" fmla="*/ 454 h 499"/>
                <a:gd name="T36" fmla="*/ 213 w 527"/>
                <a:gd name="T37" fmla="*/ 468 h 499"/>
                <a:gd name="T38" fmla="*/ 228 w 527"/>
                <a:gd name="T39" fmla="*/ 481 h 499"/>
                <a:gd name="T40" fmla="*/ 240 w 527"/>
                <a:gd name="T41" fmla="*/ 487 h 499"/>
                <a:gd name="T42" fmla="*/ 253 w 527"/>
                <a:gd name="T43" fmla="*/ 490 h 499"/>
                <a:gd name="T44" fmla="*/ 264 w 527"/>
                <a:gd name="T45" fmla="*/ 494 h 499"/>
                <a:gd name="T46" fmla="*/ 275 w 527"/>
                <a:gd name="T47" fmla="*/ 498 h 499"/>
                <a:gd name="T48" fmla="*/ 286 w 527"/>
                <a:gd name="T49" fmla="*/ 499 h 499"/>
                <a:gd name="T50" fmla="*/ 299 w 527"/>
                <a:gd name="T51" fmla="*/ 499 h 499"/>
                <a:gd name="T52" fmla="*/ 313 w 527"/>
                <a:gd name="T53" fmla="*/ 498 h 499"/>
                <a:gd name="T54" fmla="*/ 332 w 527"/>
                <a:gd name="T55" fmla="*/ 494 h 499"/>
                <a:gd name="T56" fmla="*/ 350 w 527"/>
                <a:gd name="T57" fmla="*/ 488 h 499"/>
                <a:gd name="T58" fmla="*/ 368 w 527"/>
                <a:gd name="T59" fmla="*/ 485 h 499"/>
                <a:gd name="T60" fmla="*/ 386 w 527"/>
                <a:gd name="T61" fmla="*/ 479 h 499"/>
                <a:gd name="T62" fmla="*/ 401 w 527"/>
                <a:gd name="T63" fmla="*/ 474 h 499"/>
                <a:gd name="T64" fmla="*/ 415 w 527"/>
                <a:gd name="T65" fmla="*/ 470 h 499"/>
                <a:gd name="T66" fmla="*/ 428 w 527"/>
                <a:gd name="T67" fmla="*/ 465 h 499"/>
                <a:gd name="T68" fmla="*/ 439 w 527"/>
                <a:gd name="T69" fmla="*/ 461 h 499"/>
                <a:gd name="T70" fmla="*/ 448 w 527"/>
                <a:gd name="T71" fmla="*/ 456 h 499"/>
                <a:gd name="T72" fmla="*/ 457 w 527"/>
                <a:gd name="T73" fmla="*/ 448 h 499"/>
                <a:gd name="T74" fmla="*/ 468 w 527"/>
                <a:gd name="T75" fmla="*/ 437 h 499"/>
                <a:gd name="T76" fmla="*/ 481 w 527"/>
                <a:gd name="T77" fmla="*/ 423 h 499"/>
                <a:gd name="T78" fmla="*/ 496 w 527"/>
                <a:gd name="T79" fmla="*/ 408 h 499"/>
                <a:gd name="T80" fmla="*/ 507 w 527"/>
                <a:gd name="T81" fmla="*/ 395 h 499"/>
                <a:gd name="T82" fmla="*/ 518 w 527"/>
                <a:gd name="T83" fmla="*/ 383 h 499"/>
                <a:gd name="T84" fmla="*/ 525 w 527"/>
                <a:gd name="T85" fmla="*/ 375 h 499"/>
                <a:gd name="T86" fmla="*/ 527 w 527"/>
                <a:gd name="T87" fmla="*/ 372 h 499"/>
                <a:gd name="T88" fmla="*/ 468 w 527"/>
                <a:gd name="T89" fmla="*/ 228 h 499"/>
                <a:gd name="T90" fmla="*/ 487 w 527"/>
                <a:gd name="T91" fmla="*/ 104 h 499"/>
                <a:gd name="T92" fmla="*/ 487 w 527"/>
                <a:gd name="T93" fmla="*/ 40 h 499"/>
                <a:gd name="T94" fmla="*/ 428 w 527"/>
                <a:gd name="T95" fmla="*/ 27 h 499"/>
                <a:gd name="T96" fmla="*/ 344 w 527"/>
                <a:gd name="T97" fmla="*/ 0 h 499"/>
                <a:gd name="T98" fmla="*/ 155 w 527"/>
                <a:gd name="T99" fmla="*/ 14 h 499"/>
                <a:gd name="T100" fmla="*/ 0 w 527"/>
                <a:gd name="T101" fmla="*/ 124 h 4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7"/>
                <a:gd name="T154" fmla="*/ 0 h 499"/>
                <a:gd name="T155" fmla="*/ 527 w 527"/>
                <a:gd name="T156" fmla="*/ 499 h 4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7" h="499">
                  <a:moveTo>
                    <a:pt x="0" y="124"/>
                  </a:moveTo>
                  <a:lnTo>
                    <a:pt x="25" y="248"/>
                  </a:lnTo>
                  <a:lnTo>
                    <a:pt x="27" y="257"/>
                  </a:lnTo>
                  <a:lnTo>
                    <a:pt x="34" y="277"/>
                  </a:lnTo>
                  <a:lnTo>
                    <a:pt x="51" y="304"/>
                  </a:lnTo>
                  <a:lnTo>
                    <a:pt x="78" y="332"/>
                  </a:lnTo>
                  <a:lnTo>
                    <a:pt x="96" y="343"/>
                  </a:lnTo>
                  <a:lnTo>
                    <a:pt x="113" y="350"/>
                  </a:lnTo>
                  <a:lnTo>
                    <a:pt x="131" y="357"/>
                  </a:lnTo>
                  <a:lnTo>
                    <a:pt x="147" y="361"/>
                  </a:lnTo>
                  <a:lnTo>
                    <a:pt x="162" y="363"/>
                  </a:lnTo>
                  <a:lnTo>
                    <a:pt x="173" y="364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220" y="372"/>
                  </a:lnTo>
                  <a:lnTo>
                    <a:pt x="240" y="436"/>
                  </a:lnTo>
                  <a:lnTo>
                    <a:pt x="233" y="441"/>
                  </a:lnTo>
                  <a:lnTo>
                    <a:pt x="219" y="454"/>
                  </a:lnTo>
                  <a:lnTo>
                    <a:pt x="213" y="468"/>
                  </a:lnTo>
                  <a:lnTo>
                    <a:pt x="228" y="481"/>
                  </a:lnTo>
                  <a:lnTo>
                    <a:pt x="240" y="487"/>
                  </a:lnTo>
                  <a:lnTo>
                    <a:pt x="253" y="490"/>
                  </a:lnTo>
                  <a:lnTo>
                    <a:pt x="264" y="494"/>
                  </a:lnTo>
                  <a:lnTo>
                    <a:pt x="275" y="498"/>
                  </a:lnTo>
                  <a:lnTo>
                    <a:pt x="286" y="499"/>
                  </a:lnTo>
                  <a:lnTo>
                    <a:pt x="299" y="499"/>
                  </a:lnTo>
                  <a:lnTo>
                    <a:pt x="313" y="498"/>
                  </a:lnTo>
                  <a:lnTo>
                    <a:pt x="332" y="494"/>
                  </a:lnTo>
                  <a:lnTo>
                    <a:pt x="350" y="488"/>
                  </a:lnTo>
                  <a:lnTo>
                    <a:pt x="368" y="485"/>
                  </a:lnTo>
                  <a:lnTo>
                    <a:pt x="386" y="479"/>
                  </a:lnTo>
                  <a:lnTo>
                    <a:pt x="401" y="474"/>
                  </a:lnTo>
                  <a:lnTo>
                    <a:pt x="415" y="470"/>
                  </a:lnTo>
                  <a:lnTo>
                    <a:pt x="428" y="465"/>
                  </a:lnTo>
                  <a:lnTo>
                    <a:pt x="439" y="461"/>
                  </a:lnTo>
                  <a:lnTo>
                    <a:pt x="448" y="456"/>
                  </a:lnTo>
                  <a:lnTo>
                    <a:pt x="457" y="448"/>
                  </a:lnTo>
                  <a:lnTo>
                    <a:pt x="468" y="437"/>
                  </a:lnTo>
                  <a:lnTo>
                    <a:pt x="481" y="423"/>
                  </a:lnTo>
                  <a:lnTo>
                    <a:pt x="496" y="408"/>
                  </a:lnTo>
                  <a:lnTo>
                    <a:pt x="507" y="395"/>
                  </a:lnTo>
                  <a:lnTo>
                    <a:pt x="518" y="383"/>
                  </a:lnTo>
                  <a:lnTo>
                    <a:pt x="525" y="375"/>
                  </a:lnTo>
                  <a:lnTo>
                    <a:pt x="527" y="372"/>
                  </a:lnTo>
                  <a:lnTo>
                    <a:pt x="468" y="228"/>
                  </a:lnTo>
                  <a:lnTo>
                    <a:pt x="487" y="104"/>
                  </a:lnTo>
                  <a:lnTo>
                    <a:pt x="487" y="40"/>
                  </a:lnTo>
                  <a:lnTo>
                    <a:pt x="428" y="27"/>
                  </a:lnTo>
                  <a:lnTo>
                    <a:pt x="344" y="0"/>
                  </a:lnTo>
                  <a:lnTo>
                    <a:pt x="155" y="1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0" name="Freeform 692"/>
            <p:cNvSpPr>
              <a:spLocks/>
            </p:cNvSpPr>
            <p:nvPr/>
          </p:nvSpPr>
          <p:spPr bwMode="auto">
            <a:xfrm>
              <a:off x="2455" y="1421"/>
              <a:ext cx="53" cy="53"/>
            </a:xfrm>
            <a:custGeom>
              <a:avLst/>
              <a:gdLst>
                <a:gd name="T0" fmla="*/ 53 w 106"/>
                <a:gd name="T1" fmla="*/ 106 h 106"/>
                <a:gd name="T2" fmla="*/ 73 w 106"/>
                <a:gd name="T3" fmla="*/ 102 h 106"/>
                <a:gd name="T4" fmla="*/ 91 w 106"/>
                <a:gd name="T5" fmla="*/ 89 h 106"/>
                <a:gd name="T6" fmla="*/ 102 w 106"/>
                <a:gd name="T7" fmla="*/ 73 h 106"/>
                <a:gd name="T8" fmla="*/ 106 w 106"/>
                <a:gd name="T9" fmla="*/ 53 h 106"/>
                <a:gd name="T10" fmla="*/ 102 w 106"/>
                <a:gd name="T11" fmla="*/ 33 h 106"/>
                <a:gd name="T12" fmla="*/ 91 w 106"/>
                <a:gd name="T13" fmla="*/ 15 h 106"/>
                <a:gd name="T14" fmla="*/ 73 w 106"/>
                <a:gd name="T15" fmla="*/ 4 h 106"/>
                <a:gd name="T16" fmla="*/ 53 w 106"/>
                <a:gd name="T17" fmla="*/ 0 h 106"/>
                <a:gd name="T18" fmla="*/ 33 w 106"/>
                <a:gd name="T19" fmla="*/ 4 h 106"/>
                <a:gd name="T20" fmla="*/ 16 w 106"/>
                <a:gd name="T21" fmla="*/ 15 h 106"/>
                <a:gd name="T22" fmla="*/ 4 w 106"/>
                <a:gd name="T23" fmla="*/ 33 h 106"/>
                <a:gd name="T24" fmla="*/ 0 w 106"/>
                <a:gd name="T25" fmla="*/ 53 h 106"/>
                <a:gd name="T26" fmla="*/ 4 w 106"/>
                <a:gd name="T27" fmla="*/ 73 h 106"/>
                <a:gd name="T28" fmla="*/ 16 w 106"/>
                <a:gd name="T29" fmla="*/ 89 h 106"/>
                <a:gd name="T30" fmla="*/ 33 w 106"/>
                <a:gd name="T31" fmla="*/ 102 h 106"/>
                <a:gd name="T32" fmla="*/ 53 w 106"/>
                <a:gd name="T33" fmla="*/ 106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6"/>
                <a:gd name="T53" fmla="*/ 106 w 106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6">
                  <a:moveTo>
                    <a:pt x="53" y="106"/>
                  </a:moveTo>
                  <a:lnTo>
                    <a:pt x="73" y="102"/>
                  </a:lnTo>
                  <a:lnTo>
                    <a:pt x="91" y="89"/>
                  </a:lnTo>
                  <a:lnTo>
                    <a:pt x="102" y="73"/>
                  </a:lnTo>
                  <a:lnTo>
                    <a:pt x="106" y="53"/>
                  </a:lnTo>
                  <a:lnTo>
                    <a:pt x="102" y="33"/>
                  </a:lnTo>
                  <a:lnTo>
                    <a:pt x="91" y="15"/>
                  </a:lnTo>
                  <a:lnTo>
                    <a:pt x="73" y="4"/>
                  </a:lnTo>
                  <a:lnTo>
                    <a:pt x="53" y="0"/>
                  </a:lnTo>
                  <a:lnTo>
                    <a:pt x="33" y="4"/>
                  </a:lnTo>
                  <a:lnTo>
                    <a:pt x="16" y="15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3" y="102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1" name="Freeform 693"/>
            <p:cNvSpPr>
              <a:spLocks/>
            </p:cNvSpPr>
            <p:nvPr/>
          </p:nvSpPr>
          <p:spPr bwMode="auto">
            <a:xfrm>
              <a:off x="2456" y="1422"/>
              <a:ext cx="51" cy="51"/>
            </a:xfrm>
            <a:custGeom>
              <a:avLst/>
              <a:gdLst>
                <a:gd name="T0" fmla="*/ 51 w 102"/>
                <a:gd name="T1" fmla="*/ 102 h 102"/>
                <a:gd name="T2" fmla="*/ 71 w 102"/>
                <a:gd name="T3" fmla="*/ 98 h 102"/>
                <a:gd name="T4" fmla="*/ 87 w 102"/>
                <a:gd name="T5" fmla="*/ 87 h 102"/>
                <a:gd name="T6" fmla="*/ 98 w 102"/>
                <a:gd name="T7" fmla="*/ 71 h 102"/>
                <a:gd name="T8" fmla="*/ 102 w 102"/>
                <a:gd name="T9" fmla="*/ 51 h 102"/>
                <a:gd name="T10" fmla="*/ 98 w 102"/>
                <a:gd name="T11" fmla="*/ 31 h 102"/>
                <a:gd name="T12" fmla="*/ 87 w 102"/>
                <a:gd name="T13" fmla="*/ 14 h 102"/>
                <a:gd name="T14" fmla="*/ 71 w 102"/>
                <a:gd name="T15" fmla="*/ 4 h 102"/>
                <a:gd name="T16" fmla="*/ 51 w 102"/>
                <a:gd name="T17" fmla="*/ 0 h 102"/>
                <a:gd name="T18" fmla="*/ 31 w 102"/>
                <a:gd name="T19" fmla="*/ 4 h 102"/>
                <a:gd name="T20" fmla="*/ 14 w 102"/>
                <a:gd name="T21" fmla="*/ 14 h 102"/>
                <a:gd name="T22" fmla="*/ 3 w 102"/>
                <a:gd name="T23" fmla="*/ 31 h 102"/>
                <a:gd name="T24" fmla="*/ 0 w 102"/>
                <a:gd name="T25" fmla="*/ 51 h 102"/>
                <a:gd name="T26" fmla="*/ 3 w 102"/>
                <a:gd name="T27" fmla="*/ 71 h 102"/>
                <a:gd name="T28" fmla="*/ 14 w 102"/>
                <a:gd name="T29" fmla="*/ 87 h 102"/>
                <a:gd name="T30" fmla="*/ 31 w 102"/>
                <a:gd name="T31" fmla="*/ 98 h 102"/>
                <a:gd name="T32" fmla="*/ 51 w 102"/>
                <a:gd name="T33" fmla="*/ 102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02"/>
                <a:gd name="T53" fmla="*/ 102 w 102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02">
                  <a:moveTo>
                    <a:pt x="51" y="102"/>
                  </a:moveTo>
                  <a:lnTo>
                    <a:pt x="71" y="98"/>
                  </a:lnTo>
                  <a:lnTo>
                    <a:pt x="87" y="87"/>
                  </a:lnTo>
                  <a:lnTo>
                    <a:pt x="98" y="71"/>
                  </a:lnTo>
                  <a:lnTo>
                    <a:pt x="102" y="51"/>
                  </a:lnTo>
                  <a:lnTo>
                    <a:pt x="98" y="31"/>
                  </a:lnTo>
                  <a:lnTo>
                    <a:pt x="87" y="14"/>
                  </a:lnTo>
                  <a:lnTo>
                    <a:pt x="71" y="4"/>
                  </a:lnTo>
                  <a:lnTo>
                    <a:pt x="51" y="0"/>
                  </a:lnTo>
                  <a:lnTo>
                    <a:pt x="31" y="4"/>
                  </a:lnTo>
                  <a:lnTo>
                    <a:pt x="14" y="14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3" y="71"/>
                  </a:lnTo>
                  <a:lnTo>
                    <a:pt x="14" y="87"/>
                  </a:lnTo>
                  <a:lnTo>
                    <a:pt x="31" y="98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Freeform 694"/>
            <p:cNvSpPr>
              <a:spLocks/>
            </p:cNvSpPr>
            <p:nvPr/>
          </p:nvSpPr>
          <p:spPr bwMode="auto">
            <a:xfrm>
              <a:off x="2458" y="1424"/>
              <a:ext cx="49" cy="48"/>
            </a:xfrm>
            <a:custGeom>
              <a:avLst/>
              <a:gdLst>
                <a:gd name="T0" fmla="*/ 48 w 97"/>
                <a:gd name="T1" fmla="*/ 96 h 96"/>
                <a:gd name="T2" fmla="*/ 68 w 97"/>
                <a:gd name="T3" fmla="*/ 93 h 96"/>
                <a:gd name="T4" fmla="*/ 82 w 97"/>
                <a:gd name="T5" fmla="*/ 82 h 96"/>
                <a:gd name="T6" fmla="*/ 93 w 97"/>
                <a:gd name="T7" fmla="*/ 67 h 96"/>
                <a:gd name="T8" fmla="*/ 97 w 97"/>
                <a:gd name="T9" fmla="*/ 47 h 96"/>
                <a:gd name="T10" fmla="*/ 93 w 97"/>
                <a:gd name="T11" fmla="*/ 29 h 96"/>
                <a:gd name="T12" fmla="*/ 82 w 97"/>
                <a:gd name="T13" fmla="*/ 14 h 96"/>
                <a:gd name="T14" fmla="*/ 68 w 97"/>
                <a:gd name="T15" fmla="*/ 3 h 96"/>
                <a:gd name="T16" fmla="*/ 48 w 97"/>
                <a:gd name="T17" fmla="*/ 0 h 96"/>
                <a:gd name="T18" fmla="*/ 30 w 97"/>
                <a:gd name="T19" fmla="*/ 3 h 96"/>
                <a:gd name="T20" fmla="*/ 15 w 97"/>
                <a:gd name="T21" fmla="*/ 14 h 96"/>
                <a:gd name="T22" fmla="*/ 4 w 97"/>
                <a:gd name="T23" fmla="*/ 29 h 96"/>
                <a:gd name="T24" fmla="*/ 0 w 97"/>
                <a:gd name="T25" fmla="*/ 47 h 96"/>
                <a:gd name="T26" fmla="*/ 4 w 97"/>
                <a:gd name="T27" fmla="*/ 67 h 96"/>
                <a:gd name="T28" fmla="*/ 15 w 97"/>
                <a:gd name="T29" fmla="*/ 82 h 96"/>
                <a:gd name="T30" fmla="*/ 30 w 97"/>
                <a:gd name="T31" fmla="*/ 93 h 96"/>
                <a:gd name="T32" fmla="*/ 48 w 97"/>
                <a:gd name="T33" fmla="*/ 96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96"/>
                <a:gd name="T53" fmla="*/ 97 w 97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96">
                  <a:moveTo>
                    <a:pt x="48" y="96"/>
                  </a:moveTo>
                  <a:lnTo>
                    <a:pt x="68" y="93"/>
                  </a:lnTo>
                  <a:lnTo>
                    <a:pt x="82" y="82"/>
                  </a:lnTo>
                  <a:lnTo>
                    <a:pt x="93" y="67"/>
                  </a:lnTo>
                  <a:lnTo>
                    <a:pt x="97" y="47"/>
                  </a:lnTo>
                  <a:lnTo>
                    <a:pt x="93" y="29"/>
                  </a:lnTo>
                  <a:lnTo>
                    <a:pt x="82" y="14"/>
                  </a:lnTo>
                  <a:lnTo>
                    <a:pt x="68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5" y="14"/>
                  </a:lnTo>
                  <a:lnTo>
                    <a:pt x="4" y="29"/>
                  </a:lnTo>
                  <a:lnTo>
                    <a:pt x="0" y="47"/>
                  </a:lnTo>
                  <a:lnTo>
                    <a:pt x="4" y="67"/>
                  </a:lnTo>
                  <a:lnTo>
                    <a:pt x="15" y="82"/>
                  </a:lnTo>
                  <a:lnTo>
                    <a:pt x="30" y="93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3" name="Freeform 695"/>
            <p:cNvSpPr>
              <a:spLocks/>
            </p:cNvSpPr>
            <p:nvPr/>
          </p:nvSpPr>
          <p:spPr bwMode="auto">
            <a:xfrm>
              <a:off x="2459" y="1425"/>
              <a:ext cx="46" cy="45"/>
            </a:xfrm>
            <a:custGeom>
              <a:avLst/>
              <a:gdLst>
                <a:gd name="T0" fmla="*/ 46 w 91"/>
                <a:gd name="T1" fmla="*/ 92 h 92"/>
                <a:gd name="T2" fmla="*/ 64 w 91"/>
                <a:gd name="T3" fmla="*/ 88 h 92"/>
                <a:gd name="T4" fmla="*/ 79 w 91"/>
                <a:gd name="T5" fmla="*/ 79 h 92"/>
                <a:gd name="T6" fmla="*/ 88 w 91"/>
                <a:gd name="T7" fmla="*/ 64 h 92"/>
                <a:gd name="T8" fmla="*/ 91 w 91"/>
                <a:gd name="T9" fmla="*/ 46 h 92"/>
                <a:gd name="T10" fmla="*/ 88 w 91"/>
                <a:gd name="T11" fmla="*/ 28 h 92"/>
                <a:gd name="T12" fmla="*/ 79 w 91"/>
                <a:gd name="T13" fmla="*/ 13 h 92"/>
                <a:gd name="T14" fmla="*/ 64 w 91"/>
                <a:gd name="T15" fmla="*/ 4 h 92"/>
                <a:gd name="T16" fmla="*/ 46 w 91"/>
                <a:gd name="T17" fmla="*/ 0 h 92"/>
                <a:gd name="T18" fmla="*/ 28 w 91"/>
                <a:gd name="T19" fmla="*/ 4 h 92"/>
                <a:gd name="T20" fmla="*/ 13 w 91"/>
                <a:gd name="T21" fmla="*/ 13 h 92"/>
                <a:gd name="T22" fmla="*/ 4 w 91"/>
                <a:gd name="T23" fmla="*/ 28 h 92"/>
                <a:gd name="T24" fmla="*/ 0 w 91"/>
                <a:gd name="T25" fmla="*/ 46 h 92"/>
                <a:gd name="T26" fmla="*/ 4 w 91"/>
                <a:gd name="T27" fmla="*/ 64 h 92"/>
                <a:gd name="T28" fmla="*/ 13 w 91"/>
                <a:gd name="T29" fmla="*/ 79 h 92"/>
                <a:gd name="T30" fmla="*/ 28 w 91"/>
                <a:gd name="T31" fmla="*/ 88 h 92"/>
                <a:gd name="T32" fmla="*/ 46 w 91"/>
                <a:gd name="T33" fmla="*/ 92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92"/>
                <a:gd name="T53" fmla="*/ 91 w 91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92">
                  <a:moveTo>
                    <a:pt x="46" y="92"/>
                  </a:moveTo>
                  <a:lnTo>
                    <a:pt x="64" y="88"/>
                  </a:lnTo>
                  <a:lnTo>
                    <a:pt x="79" y="79"/>
                  </a:lnTo>
                  <a:lnTo>
                    <a:pt x="88" y="64"/>
                  </a:lnTo>
                  <a:lnTo>
                    <a:pt x="91" y="46"/>
                  </a:lnTo>
                  <a:lnTo>
                    <a:pt x="88" y="28"/>
                  </a:lnTo>
                  <a:lnTo>
                    <a:pt x="79" y="13"/>
                  </a:lnTo>
                  <a:lnTo>
                    <a:pt x="64" y="4"/>
                  </a:lnTo>
                  <a:lnTo>
                    <a:pt x="46" y="0"/>
                  </a:lnTo>
                  <a:lnTo>
                    <a:pt x="28" y="4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4" y="64"/>
                  </a:lnTo>
                  <a:lnTo>
                    <a:pt x="13" y="79"/>
                  </a:lnTo>
                  <a:lnTo>
                    <a:pt x="28" y="88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4" name="Freeform 696"/>
            <p:cNvSpPr>
              <a:spLocks/>
            </p:cNvSpPr>
            <p:nvPr/>
          </p:nvSpPr>
          <p:spPr bwMode="auto">
            <a:xfrm>
              <a:off x="2460" y="1426"/>
              <a:ext cx="44" cy="43"/>
            </a:xfrm>
            <a:custGeom>
              <a:avLst/>
              <a:gdLst>
                <a:gd name="T0" fmla="*/ 44 w 88"/>
                <a:gd name="T1" fmla="*/ 88 h 88"/>
                <a:gd name="T2" fmla="*/ 60 w 88"/>
                <a:gd name="T3" fmla="*/ 84 h 88"/>
                <a:gd name="T4" fmla="*/ 75 w 88"/>
                <a:gd name="T5" fmla="*/ 75 h 88"/>
                <a:gd name="T6" fmla="*/ 84 w 88"/>
                <a:gd name="T7" fmla="*/ 60 h 88"/>
                <a:gd name="T8" fmla="*/ 88 w 88"/>
                <a:gd name="T9" fmla="*/ 44 h 88"/>
                <a:gd name="T10" fmla="*/ 84 w 88"/>
                <a:gd name="T11" fmla="*/ 28 h 88"/>
                <a:gd name="T12" fmla="*/ 75 w 88"/>
                <a:gd name="T13" fmla="*/ 13 h 88"/>
                <a:gd name="T14" fmla="*/ 60 w 88"/>
                <a:gd name="T15" fmla="*/ 4 h 88"/>
                <a:gd name="T16" fmla="*/ 44 w 88"/>
                <a:gd name="T17" fmla="*/ 0 h 88"/>
                <a:gd name="T18" fmla="*/ 27 w 88"/>
                <a:gd name="T19" fmla="*/ 4 h 88"/>
                <a:gd name="T20" fmla="*/ 13 w 88"/>
                <a:gd name="T21" fmla="*/ 13 h 88"/>
                <a:gd name="T22" fmla="*/ 4 w 88"/>
                <a:gd name="T23" fmla="*/ 28 h 88"/>
                <a:gd name="T24" fmla="*/ 0 w 88"/>
                <a:gd name="T25" fmla="*/ 44 h 88"/>
                <a:gd name="T26" fmla="*/ 4 w 88"/>
                <a:gd name="T27" fmla="*/ 60 h 88"/>
                <a:gd name="T28" fmla="*/ 13 w 88"/>
                <a:gd name="T29" fmla="*/ 75 h 88"/>
                <a:gd name="T30" fmla="*/ 27 w 88"/>
                <a:gd name="T31" fmla="*/ 84 h 88"/>
                <a:gd name="T32" fmla="*/ 44 w 88"/>
                <a:gd name="T33" fmla="*/ 88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44" y="88"/>
                  </a:moveTo>
                  <a:lnTo>
                    <a:pt x="60" y="84"/>
                  </a:lnTo>
                  <a:lnTo>
                    <a:pt x="75" y="75"/>
                  </a:lnTo>
                  <a:lnTo>
                    <a:pt x="84" y="60"/>
                  </a:lnTo>
                  <a:lnTo>
                    <a:pt x="88" y="44"/>
                  </a:lnTo>
                  <a:lnTo>
                    <a:pt x="84" y="28"/>
                  </a:lnTo>
                  <a:lnTo>
                    <a:pt x="75" y="13"/>
                  </a:lnTo>
                  <a:lnTo>
                    <a:pt x="60" y="4"/>
                  </a:lnTo>
                  <a:lnTo>
                    <a:pt x="44" y="0"/>
                  </a:lnTo>
                  <a:lnTo>
                    <a:pt x="27" y="4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44"/>
                  </a:lnTo>
                  <a:lnTo>
                    <a:pt x="4" y="60"/>
                  </a:lnTo>
                  <a:lnTo>
                    <a:pt x="13" y="75"/>
                  </a:lnTo>
                  <a:lnTo>
                    <a:pt x="27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5" name="Freeform 697"/>
            <p:cNvSpPr>
              <a:spLocks/>
            </p:cNvSpPr>
            <p:nvPr/>
          </p:nvSpPr>
          <p:spPr bwMode="auto">
            <a:xfrm>
              <a:off x="2462" y="1427"/>
              <a:ext cx="41" cy="41"/>
            </a:xfrm>
            <a:custGeom>
              <a:avLst/>
              <a:gdLst>
                <a:gd name="T0" fmla="*/ 40 w 82"/>
                <a:gd name="T1" fmla="*/ 82 h 82"/>
                <a:gd name="T2" fmla="*/ 56 w 82"/>
                <a:gd name="T3" fmla="*/ 78 h 82"/>
                <a:gd name="T4" fmla="*/ 69 w 82"/>
                <a:gd name="T5" fmla="*/ 69 h 82"/>
                <a:gd name="T6" fmla="*/ 78 w 82"/>
                <a:gd name="T7" fmla="*/ 56 h 82"/>
                <a:gd name="T8" fmla="*/ 82 w 82"/>
                <a:gd name="T9" fmla="*/ 40 h 82"/>
                <a:gd name="T10" fmla="*/ 78 w 82"/>
                <a:gd name="T11" fmla="*/ 24 h 82"/>
                <a:gd name="T12" fmla="*/ 69 w 82"/>
                <a:gd name="T13" fmla="*/ 11 h 82"/>
                <a:gd name="T14" fmla="*/ 56 w 82"/>
                <a:gd name="T15" fmla="*/ 3 h 82"/>
                <a:gd name="T16" fmla="*/ 40 w 82"/>
                <a:gd name="T17" fmla="*/ 0 h 82"/>
                <a:gd name="T18" fmla="*/ 25 w 82"/>
                <a:gd name="T19" fmla="*/ 3 h 82"/>
                <a:gd name="T20" fmla="*/ 12 w 82"/>
                <a:gd name="T21" fmla="*/ 11 h 82"/>
                <a:gd name="T22" fmla="*/ 3 w 82"/>
                <a:gd name="T23" fmla="*/ 24 h 82"/>
                <a:gd name="T24" fmla="*/ 0 w 82"/>
                <a:gd name="T25" fmla="*/ 40 h 82"/>
                <a:gd name="T26" fmla="*/ 3 w 82"/>
                <a:gd name="T27" fmla="*/ 56 h 82"/>
                <a:gd name="T28" fmla="*/ 12 w 82"/>
                <a:gd name="T29" fmla="*/ 69 h 82"/>
                <a:gd name="T30" fmla="*/ 25 w 82"/>
                <a:gd name="T31" fmla="*/ 78 h 82"/>
                <a:gd name="T32" fmla="*/ 40 w 82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2"/>
                <a:gd name="T53" fmla="*/ 82 w 82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2">
                  <a:moveTo>
                    <a:pt x="40" y="82"/>
                  </a:moveTo>
                  <a:lnTo>
                    <a:pt x="56" y="78"/>
                  </a:lnTo>
                  <a:lnTo>
                    <a:pt x="69" y="69"/>
                  </a:lnTo>
                  <a:lnTo>
                    <a:pt x="78" y="56"/>
                  </a:lnTo>
                  <a:lnTo>
                    <a:pt x="82" y="40"/>
                  </a:lnTo>
                  <a:lnTo>
                    <a:pt x="78" y="24"/>
                  </a:lnTo>
                  <a:lnTo>
                    <a:pt x="69" y="11"/>
                  </a:lnTo>
                  <a:lnTo>
                    <a:pt x="56" y="3"/>
                  </a:ln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69"/>
                  </a:lnTo>
                  <a:lnTo>
                    <a:pt x="25" y="78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6" name="Freeform 698"/>
            <p:cNvSpPr>
              <a:spLocks/>
            </p:cNvSpPr>
            <p:nvPr/>
          </p:nvSpPr>
          <p:spPr bwMode="auto">
            <a:xfrm>
              <a:off x="2463" y="1428"/>
              <a:ext cx="38" cy="39"/>
            </a:xfrm>
            <a:custGeom>
              <a:avLst/>
              <a:gdLst>
                <a:gd name="T0" fmla="*/ 38 w 76"/>
                <a:gd name="T1" fmla="*/ 76 h 76"/>
                <a:gd name="T2" fmla="*/ 52 w 76"/>
                <a:gd name="T3" fmla="*/ 73 h 76"/>
                <a:gd name="T4" fmla="*/ 65 w 76"/>
                <a:gd name="T5" fmla="*/ 65 h 76"/>
                <a:gd name="T6" fmla="*/ 72 w 76"/>
                <a:gd name="T7" fmla="*/ 53 h 76"/>
                <a:gd name="T8" fmla="*/ 76 w 76"/>
                <a:gd name="T9" fmla="*/ 38 h 76"/>
                <a:gd name="T10" fmla="*/ 72 w 76"/>
                <a:gd name="T11" fmla="*/ 23 h 76"/>
                <a:gd name="T12" fmla="*/ 65 w 76"/>
                <a:gd name="T13" fmla="*/ 11 h 76"/>
                <a:gd name="T14" fmla="*/ 52 w 76"/>
                <a:gd name="T15" fmla="*/ 3 h 76"/>
                <a:gd name="T16" fmla="*/ 38 w 76"/>
                <a:gd name="T17" fmla="*/ 0 h 76"/>
                <a:gd name="T18" fmla="*/ 23 w 76"/>
                <a:gd name="T19" fmla="*/ 3 h 76"/>
                <a:gd name="T20" fmla="*/ 10 w 76"/>
                <a:gd name="T21" fmla="*/ 11 h 76"/>
                <a:gd name="T22" fmla="*/ 3 w 76"/>
                <a:gd name="T23" fmla="*/ 23 h 76"/>
                <a:gd name="T24" fmla="*/ 0 w 76"/>
                <a:gd name="T25" fmla="*/ 38 h 76"/>
                <a:gd name="T26" fmla="*/ 3 w 76"/>
                <a:gd name="T27" fmla="*/ 53 h 76"/>
                <a:gd name="T28" fmla="*/ 10 w 76"/>
                <a:gd name="T29" fmla="*/ 65 h 76"/>
                <a:gd name="T30" fmla="*/ 23 w 76"/>
                <a:gd name="T31" fmla="*/ 73 h 76"/>
                <a:gd name="T32" fmla="*/ 38 w 76"/>
                <a:gd name="T33" fmla="*/ 76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6"/>
                <a:gd name="T53" fmla="*/ 76 w 7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6">
                  <a:moveTo>
                    <a:pt x="38" y="76"/>
                  </a:moveTo>
                  <a:lnTo>
                    <a:pt x="52" y="73"/>
                  </a:lnTo>
                  <a:lnTo>
                    <a:pt x="65" y="65"/>
                  </a:lnTo>
                  <a:lnTo>
                    <a:pt x="72" y="53"/>
                  </a:lnTo>
                  <a:lnTo>
                    <a:pt x="76" y="38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0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0" y="65"/>
                  </a:lnTo>
                  <a:lnTo>
                    <a:pt x="23" y="73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7" name="Freeform 699"/>
            <p:cNvSpPr>
              <a:spLocks/>
            </p:cNvSpPr>
            <p:nvPr/>
          </p:nvSpPr>
          <p:spPr bwMode="auto">
            <a:xfrm>
              <a:off x="2464" y="1429"/>
              <a:ext cx="36" cy="37"/>
            </a:xfrm>
            <a:custGeom>
              <a:avLst/>
              <a:gdLst>
                <a:gd name="T0" fmla="*/ 37 w 73"/>
                <a:gd name="T1" fmla="*/ 73 h 73"/>
                <a:gd name="T2" fmla="*/ 51 w 73"/>
                <a:gd name="T3" fmla="*/ 70 h 73"/>
                <a:gd name="T4" fmla="*/ 62 w 73"/>
                <a:gd name="T5" fmla="*/ 62 h 73"/>
                <a:gd name="T6" fmla="*/ 70 w 73"/>
                <a:gd name="T7" fmla="*/ 52 h 73"/>
                <a:gd name="T8" fmla="*/ 73 w 73"/>
                <a:gd name="T9" fmla="*/ 37 h 73"/>
                <a:gd name="T10" fmla="*/ 70 w 73"/>
                <a:gd name="T11" fmla="*/ 22 h 73"/>
                <a:gd name="T12" fmla="*/ 62 w 73"/>
                <a:gd name="T13" fmla="*/ 11 h 73"/>
                <a:gd name="T14" fmla="*/ 51 w 73"/>
                <a:gd name="T15" fmla="*/ 4 h 73"/>
                <a:gd name="T16" fmla="*/ 37 w 73"/>
                <a:gd name="T17" fmla="*/ 0 h 73"/>
                <a:gd name="T18" fmla="*/ 22 w 73"/>
                <a:gd name="T19" fmla="*/ 4 h 73"/>
                <a:gd name="T20" fmla="*/ 11 w 73"/>
                <a:gd name="T21" fmla="*/ 11 h 73"/>
                <a:gd name="T22" fmla="*/ 4 w 73"/>
                <a:gd name="T23" fmla="*/ 22 h 73"/>
                <a:gd name="T24" fmla="*/ 0 w 73"/>
                <a:gd name="T25" fmla="*/ 37 h 73"/>
                <a:gd name="T26" fmla="*/ 4 w 73"/>
                <a:gd name="T27" fmla="*/ 52 h 73"/>
                <a:gd name="T28" fmla="*/ 11 w 73"/>
                <a:gd name="T29" fmla="*/ 62 h 73"/>
                <a:gd name="T30" fmla="*/ 22 w 73"/>
                <a:gd name="T31" fmla="*/ 70 h 73"/>
                <a:gd name="T32" fmla="*/ 37 w 73"/>
                <a:gd name="T33" fmla="*/ 73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3"/>
                <a:gd name="T53" fmla="*/ 73 w 73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3">
                  <a:moveTo>
                    <a:pt x="37" y="73"/>
                  </a:moveTo>
                  <a:lnTo>
                    <a:pt x="51" y="70"/>
                  </a:lnTo>
                  <a:lnTo>
                    <a:pt x="62" y="62"/>
                  </a:lnTo>
                  <a:lnTo>
                    <a:pt x="70" y="52"/>
                  </a:lnTo>
                  <a:lnTo>
                    <a:pt x="73" y="37"/>
                  </a:lnTo>
                  <a:lnTo>
                    <a:pt x="70" y="22"/>
                  </a:lnTo>
                  <a:lnTo>
                    <a:pt x="62" y="11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11" y="11"/>
                  </a:lnTo>
                  <a:lnTo>
                    <a:pt x="4" y="22"/>
                  </a:lnTo>
                  <a:lnTo>
                    <a:pt x="0" y="37"/>
                  </a:lnTo>
                  <a:lnTo>
                    <a:pt x="4" y="52"/>
                  </a:lnTo>
                  <a:lnTo>
                    <a:pt x="11" y="62"/>
                  </a:lnTo>
                  <a:lnTo>
                    <a:pt x="22" y="70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8" name="Freeform 700"/>
            <p:cNvSpPr>
              <a:spLocks/>
            </p:cNvSpPr>
            <p:nvPr/>
          </p:nvSpPr>
          <p:spPr bwMode="auto">
            <a:xfrm>
              <a:off x="2466" y="1431"/>
              <a:ext cx="33" cy="34"/>
            </a:xfrm>
            <a:custGeom>
              <a:avLst/>
              <a:gdLst>
                <a:gd name="T0" fmla="*/ 33 w 67"/>
                <a:gd name="T1" fmla="*/ 68 h 68"/>
                <a:gd name="T2" fmla="*/ 46 w 67"/>
                <a:gd name="T3" fmla="*/ 64 h 68"/>
                <a:gd name="T4" fmla="*/ 57 w 67"/>
                <a:gd name="T5" fmla="*/ 57 h 68"/>
                <a:gd name="T6" fmla="*/ 64 w 67"/>
                <a:gd name="T7" fmla="*/ 46 h 68"/>
                <a:gd name="T8" fmla="*/ 67 w 67"/>
                <a:gd name="T9" fmla="*/ 33 h 68"/>
                <a:gd name="T10" fmla="*/ 64 w 67"/>
                <a:gd name="T11" fmla="*/ 20 h 68"/>
                <a:gd name="T12" fmla="*/ 57 w 67"/>
                <a:gd name="T13" fmla="*/ 9 h 68"/>
                <a:gd name="T14" fmla="*/ 46 w 67"/>
                <a:gd name="T15" fmla="*/ 2 h 68"/>
                <a:gd name="T16" fmla="*/ 33 w 67"/>
                <a:gd name="T17" fmla="*/ 0 h 68"/>
                <a:gd name="T18" fmla="*/ 20 w 67"/>
                <a:gd name="T19" fmla="*/ 2 h 68"/>
                <a:gd name="T20" fmla="*/ 9 w 67"/>
                <a:gd name="T21" fmla="*/ 9 h 68"/>
                <a:gd name="T22" fmla="*/ 2 w 67"/>
                <a:gd name="T23" fmla="*/ 20 h 68"/>
                <a:gd name="T24" fmla="*/ 0 w 67"/>
                <a:gd name="T25" fmla="*/ 33 h 68"/>
                <a:gd name="T26" fmla="*/ 2 w 67"/>
                <a:gd name="T27" fmla="*/ 46 h 68"/>
                <a:gd name="T28" fmla="*/ 9 w 67"/>
                <a:gd name="T29" fmla="*/ 57 h 68"/>
                <a:gd name="T30" fmla="*/ 20 w 67"/>
                <a:gd name="T31" fmla="*/ 64 h 68"/>
                <a:gd name="T32" fmla="*/ 33 w 67"/>
                <a:gd name="T33" fmla="*/ 68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68"/>
                <a:gd name="T53" fmla="*/ 67 w 67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68">
                  <a:moveTo>
                    <a:pt x="33" y="68"/>
                  </a:moveTo>
                  <a:lnTo>
                    <a:pt x="46" y="64"/>
                  </a:lnTo>
                  <a:lnTo>
                    <a:pt x="57" y="57"/>
                  </a:lnTo>
                  <a:lnTo>
                    <a:pt x="64" y="46"/>
                  </a:lnTo>
                  <a:lnTo>
                    <a:pt x="67" y="33"/>
                  </a:lnTo>
                  <a:lnTo>
                    <a:pt x="64" y="20"/>
                  </a:lnTo>
                  <a:lnTo>
                    <a:pt x="57" y="9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9" y="57"/>
                  </a:lnTo>
                  <a:lnTo>
                    <a:pt x="20" y="64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9" name="Freeform 701"/>
            <p:cNvSpPr>
              <a:spLocks/>
            </p:cNvSpPr>
            <p:nvPr/>
          </p:nvSpPr>
          <p:spPr bwMode="auto">
            <a:xfrm>
              <a:off x="2466" y="1432"/>
              <a:ext cx="31" cy="31"/>
            </a:xfrm>
            <a:custGeom>
              <a:avLst/>
              <a:gdLst>
                <a:gd name="T0" fmla="*/ 31 w 62"/>
                <a:gd name="T1" fmla="*/ 62 h 62"/>
                <a:gd name="T2" fmla="*/ 44 w 62"/>
                <a:gd name="T3" fmla="*/ 60 h 62"/>
                <a:gd name="T4" fmla="*/ 53 w 62"/>
                <a:gd name="T5" fmla="*/ 53 h 62"/>
                <a:gd name="T6" fmla="*/ 60 w 62"/>
                <a:gd name="T7" fmla="*/ 44 h 62"/>
                <a:gd name="T8" fmla="*/ 62 w 62"/>
                <a:gd name="T9" fmla="*/ 31 h 62"/>
                <a:gd name="T10" fmla="*/ 60 w 62"/>
                <a:gd name="T11" fmla="*/ 20 h 62"/>
                <a:gd name="T12" fmla="*/ 53 w 62"/>
                <a:gd name="T13" fmla="*/ 9 h 62"/>
                <a:gd name="T14" fmla="*/ 44 w 62"/>
                <a:gd name="T15" fmla="*/ 2 h 62"/>
                <a:gd name="T16" fmla="*/ 31 w 62"/>
                <a:gd name="T17" fmla="*/ 0 h 62"/>
                <a:gd name="T18" fmla="*/ 20 w 62"/>
                <a:gd name="T19" fmla="*/ 2 h 62"/>
                <a:gd name="T20" fmla="*/ 9 w 62"/>
                <a:gd name="T21" fmla="*/ 9 h 62"/>
                <a:gd name="T22" fmla="*/ 2 w 62"/>
                <a:gd name="T23" fmla="*/ 20 h 62"/>
                <a:gd name="T24" fmla="*/ 0 w 62"/>
                <a:gd name="T25" fmla="*/ 31 h 62"/>
                <a:gd name="T26" fmla="*/ 2 w 62"/>
                <a:gd name="T27" fmla="*/ 44 h 62"/>
                <a:gd name="T28" fmla="*/ 9 w 62"/>
                <a:gd name="T29" fmla="*/ 53 h 62"/>
                <a:gd name="T30" fmla="*/ 20 w 62"/>
                <a:gd name="T31" fmla="*/ 60 h 62"/>
                <a:gd name="T32" fmla="*/ 31 w 62"/>
                <a:gd name="T33" fmla="*/ 62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2"/>
                <a:gd name="T53" fmla="*/ 62 w 6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2">
                  <a:moveTo>
                    <a:pt x="31" y="62"/>
                  </a:moveTo>
                  <a:lnTo>
                    <a:pt x="44" y="60"/>
                  </a:lnTo>
                  <a:lnTo>
                    <a:pt x="53" y="53"/>
                  </a:lnTo>
                  <a:lnTo>
                    <a:pt x="60" y="44"/>
                  </a:lnTo>
                  <a:lnTo>
                    <a:pt x="62" y="31"/>
                  </a:lnTo>
                  <a:lnTo>
                    <a:pt x="60" y="20"/>
                  </a:lnTo>
                  <a:lnTo>
                    <a:pt x="53" y="9"/>
                  </a:lnTo>
                  <a:lnTo>
                    <a:pt x="44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9" y="53"/>
                  </a:lnTo>
                  <a:lnTo>
                    <a:pt x="20" y="60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Freeform 702"/>
            <p:cNvSpPr>
              <a:spLocks/>
            </p:cNvSpPr>
            <p:nvPr/>
          </p:nvSpPr>
          <p:spPr bwMode="auto">
            <a:xfrm>
              <a:off x="2467" y="1433"/>
              <a:ext cx="29" cy="29"/>
            </a:xfrm>
            <a:custGeom>
              <a:avLst/>
              <a:gdLst>
                <a:gd name="T0" fmla="*/ 29 w 58"/>
                <a:gd name="T1" fmla="*/ 58 h 58"/>
                <a:gd name="T2" fmla="*/ 40 w 58"/>
                <a:gd name="T3" fmla="*/ 56 h 58"/>
                <a:gd name="T4" fmla="*/ 49 w 58"/>
                <a:gd name="T5" fmla="*/ 49 h 58"/>
                <a:gd name="T6" fmla="*/ 56 w 58"/>
                <a:gd name="T7" fmla="*/ 40 h 58"/>
                <a:gd name="T8" fmla="*/ 58 w 58"/>
                <a:gd name="T9" fmla="*/ 29 h 58"/>
                <a:gd name="T10" fmla="*/ 56 w 58"/>
                <a:gd name="T11" fmla="*/ 18 h 58"/>
                <a:gd name="T12" fmla="*/ 49 w 58"/>
                <a:gd name="T13" fmla="*/ 9 h 58"/>
                <a:gd name="T14" fmla="*/ 40 w 58"/>
                <a:gd name="T15" fmla="*/ 2 h 58"/>
                <a:gd name="T16" fmla="*/ 29 w 58"/>
                <a:gd name="T17" fmla="*/ 0 h 58"/>
                <a:gd name="T18" fmla="*/ 18 w 58"/>
                <a:gd name="T19" fmla="*/ 2 h 58"/>
                <a:gd name="T20" fmla="*/ 9 w 58"/>
                <a:gd name="T21" fmla="*/ 9 h 58"/>
                <a:gd name="T22" fmla="*/ 1 w 58"/>
                <a:gd name="T23" fmla="*/ 18 h 58"/>
                <a:gd name="T24" fmla="*/ 0 w 58"/>
                <a:gd name="T25" fmla="*/ 29 h 58"/>
                <a:gd name="T26" fmla="*/ 1 w 58"/>
                <a:gd name="T27" fmla="*/ 40 h 58"/>
                <a:gd name="T28" fmla="*/ 9 w 58"/>
                <a:gd name="T29" fmla="*/ 49 h 58"/>
                <a:gd name="T30" fmla="*/ 18 w 58"/>
                <a:gd name="T31" fmla="*/ 56 h 58"/>
                <a:gd name="T32" fmla="*/ 29 w 58"/>
                <a:gd name="T33" fmla="*/ 5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58"/>
                <a:gd name="T53" fmla="*/ 58 w 5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58">
                  <a:moveTo>
                    <a:pt x="29" y="58"/>
                  </a:moveTo>
                  <a:lnTo>
                    <a:pt x="40" y="56"/>
                  </a:lnTo>
                  <a:lnTo>
                    <a:pt x="49" y="49"/>
                  </a:lnTo>
                  <a:lnTo>
                    <a:pt x="56" y="40"/>
                  </a:lnTo>
                  <a:lnTo>
                    <a:pt x="58" y="29"/>
                  </a:lnTo>
                  <a:lnTo>
                    <a:pt x="56" y="18"/>
                  </a:lnTo>
                  <a:lnTo>
                    <a:pt x="49" y="9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9" y="49"/>
                  </a:lnTo>
                  <a:lnTo>
                    <a:pt x="18" y="56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1" name="Freeform 703"/>
            <p:cNvSpPr>
              <a:spLocks/>
            </p:cNvSpPr>
            <p:nvPr/>
          </p:nvSpPr>
          <p:spPr bwMode="auto">
            <a:xfrm>
              <a:off x="2469" y="1435"/>
              <a:ext cx="27" cy="26"/>
            </a:xfrm>
            <a:custGeom>
              <a:avLst/>
              <a:gdLst>
                <a:gd name="T0" fmla="*/ 26 w 53"/>
                <a:gd name="T1" fmla="*/ 53 h 53"/>
                <a:gd name="T2" fmla="*/ 37 w 53"/>
                <a:gd name="T3" fmla="*/ 51 h 53"/>
                <a:gd name="T4" fmla="*/ 46 w 53"/>
                <a:gd name="T5" fmla="*/ 44 h 53"/>
                <a:gd name="T6" fmla="*/ 51 w 53"/>
                <a:gd name="T7" fmla="*/ 37 h 53"/>
                <a:gd name="T8" fmla="*/ 53 w 53"/>
                <a:gd name="T9" fmla="*/ 26 h 53"/>
                <a:gd name="T10" fmla="*/ 51 w 53"/>
                <a:gd name="T11" fmla="*/ 15 h 53"/>
                <a:gd name="T12" fmla="*/ 46 w 53"/>
                <a:gd name="T13" fmla="*/ 8 h 53"/>
                <a:gd name="T14" fmla="*/ 37 w 53"/>
                <a:gd name="T15" fmla="*/ 2 h 53"/>
                <a:gd name="T16" fmla="*/ 26 w 53"/>
                <a:gd name="T17" fmla="*/ 0 h 53"/>
                <a:gd name="T18" fmla="*/ 15 w 53"/>
                <a:gd name="T19" fmla="*/ 2 h 53"/>
                <a:gd name="T20" fmla="*/ 8 w 53"/>
                <a:gd name="T21" fmla="*/ 8 h 53"/>
                <a:gd name="T22" fmla="*/ 2 w 53"/>
                <a:gd name="T23" fmla="*/ 15 h 53"/>
                <a:gd name="T24" fmla="*/ 0 w 53"/>
                <a:gd name="T25" fmla="*/ 26 h 53"/>
                <a:gd name="T26" fmla="*/ 2 w 53"/>
                <a:gd name="T27" fmla="*/ 37 h 53"/>
                <a:gd name="T28" fmla="*/ 8 w 53"/>
                <a:gd name="T29" fmla="*/ 44 h 53"/>
                <a:gd name="T30" fmla="*/ 15 w 53"/>
                <a:gd name="T31" fmla="*/ 51 h 53"/>
                <a:gd name="T32" fmla="*/ 26 w 5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3"/>
                <a:gd name="T53" fmla="*/ 53 w 5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3">
                  <a:moveTo>
                    <a:pt x="26" y="53"/>
                  </a:moveTo>
                  <a:lnTo>
                    <a:pt x="37" y="51"/>
                  </a:lnTo>
                  <a:lnTo>
                    <a:pt x="46" y="44"/>
                  </a:lnTo>
                  <a:lnTo>
                    <a:pt x="51" y="37"/>
                  </a:lnTo>
                  <a:lnTo>
                    <a:pt x="53" y="26"/>
                  </a:lnTo>
                  <a:lnTo>
                    <a:pt x="51" y="15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4"/>
                  </a:lnTo>
                  <a:lnTo>
                    <a:pt x="15" y="51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2" name="Freeform 704"/>
            <p:cNvSpPr>
              <a:spLocks/>
            </p:cNvSpPr>
            <p:nvPr/>
          </p:nvSpPr>
          <p:spPr bwMode="auto">
            <a:xfrm>
              <a:off x="2399" y="2404"/>
              <a:ext cx="348" cy="312"/>
            </a:xfrm>
            <a:custGeom>
              <a:avLst/>
              <a:gdLst>
                <a:gd name="T0" fmla="*/ 64 w 696"/>
                <a:gd name="T1" fmla="*/ 68 h 626"/>
                <a:gd name="T2" fmla="*/ 44 w 696"/>
                <a:gd name="T3" fmla="*/ 79 h 626"/>
                <a:gd name="T4" fmla="*/ 22 w 696"/>
                <a:gd name="T5" fmla="*/ 93 h 626"/>
                <a:gd name="T6" fmla="*/ 5 w 696"/>
                <a:gd name="T7" fmla="*/ 110 h 626"/>
                <a:gd name="T8" fmla="*/ 0 w 696"/>
                <a:gd name="T9" fmla="*/ 139 h 626"/>
                <a:gd name="T10" fmla="*/ 5 w 696"/>
                <a:gd name="T11" fmla="*/ 185 h 626"/>
                <a:gd name="T12" fmla="*/ 29 w 696"/>
                <a:gd name="T13" fmla="*/ 216 h 626"/>
                <a:gd name="T14" fmla="*/ 47 w 696"/>
                <a:gd name="T15" fmla="*/ 261 h 626"/>
                <a:gd name="T16" fmla="*/ 55 w 696"/>
                <a:gd name="T17" fmla="*/ 325 h 626"/>
                <a:gd name="T18" fmla="*/ 69 w 696"/>
                <a:gd name="T19" fmla="*/ 465 h 626"/>
                <a:gd name="T20" fmla="*/ 95 w 696"/>
                <a:gd name="T21" fmla="*/ 520 h 626"/>
                <a:gd name="T22" fmla="*/ 109 w 696"/>
                <a:gd name="T23" fmla="*/ 546 h 626"/>
                <a:gd name="T24" fmla="*/ 122 w 696"/>
                <a:gd name="T25" fmla="*/ 571 h 626"/>
                <a:gd name="T26" fmla="*/ 140 w 696"/>
                <a:gd name="T27" fmla="*/ 589 h 626"/>
                <a:gd name="T28" fmla="*/ 169 w 696"/>
                <a:gd name="T29" fmla="*/ 602 h 626"/>
                <a:gd name="T30" fmla="*/ 210 w 696"/>
                <a:gd name="T31" fmla="*/ 613 h 626"/>
                <a:gd name="T32" fmla="*/ 257 w 696"/>
                <a:gd name="T33" fmla="*/ 620 h 626"/>
                <a:gd name="T34" fmla="*/ 308 w 696"/>
                <a:gd name="T35" fmla="*/ 626 h 626"/>
                <a:gd name="T36" fmla="*/ 363 w 696"/>
                <a:gd name="T37" fmla="*/ 626 h 626"/>
                <a:gd name="T38" fmla="*/ 430 w 696"/>
                <a:gd name="T39" fmla="*/ 618 h 626"/>
                <a:gd name="T40" fmla="*/ 496 w 696"/>
                <a:gd name="T41" fmla="*/ 609 h 626"/>
                <a:gd name="T42" fmla="*/ 543 w 696"/>
                <a:gd name="T43" fmla="*/ 600 h 626"/>
                <a:gd name="T44" fmla="*/ 565 w 696"/>
                <a:gd name="T45" fmla="*/ 586 h 626"/>
                <a:gd name="T46" fmla="*/ 591 w 696"/>
                <a:gd name="T47" fmla="*/ 547 h 626"/>
                <a:gd name="T48" fmla="*/ 622 w 696"/>
                <a:gd name="T49" fmla="*/ 469 h 626"/>
                <a:gd name="T50" fmla="*/ 649 w 696"/>
                <a:gd name="T51" fmla="*/ 350 h 626"/>
                <a:gd name="T52" fmla="*/ 653 w 696"/>
                <a:gd name="T53" fmla="*/ 299 h 626"/>
                <a:gd name="T54" fmla="*/ 642 w 696"/>
                <a:gd name="T55" fmla="*/ 252 h 626"/>
                <a:gd name="T56" fmla="*/ 676 w 696"/>
                <a:gd name="T57" fmla="*/ 208 h 626"/>
                <a:gd name="T58" fmla="*/ 693 w 696"/>
                <a:gd name="T59" fmla="*/ 186 h 626"/>
                <a:gd name="T60" fmla="*/ 696 w 696"/>
                <a:gd name="T61" fmla="*/ 132 h 626"/>
                <a:gd name="T62" fmla="*/ 687 w 696"/>
                <a:gd name="T63" fmla="*/ 86 h 626"/>
                <a:gd name="T64" fmla="*/ 651 w 696"/>
                <a:gd name="T65" fmla="*/ 62 h 626"/>
                <a:gd name="T66" fmla="*/ 624 w 696"/>
                <a:gd name="T67" fmla="*/ 44 h 626"/>
                <a:gd name="T68" fmla="*/ 594 w 696"/>
                <a:gd name="T69" fmla="*/ 28 h 626"/>
                <a:gd name="T70" fmla="*/ 560 w 696"/>
                <a:gd name="T71" fmla="*/ 15 h 626"/>
                <a:gd name="T72" fmla="*/ 516 w 696"/>
                <a:gd name="T73" fmla="*/ 10 h 626"/>
                <a:gd name="T74" fmla="*/ 467 w 696"/>
                <a:gd name="T75" fmla="*/ 4 h 626"/>
                <a:gd name="T76" fmla="*/ 414 w 696"/>
                <a:gd name="T77" fmla="*/ 0 h 626"/>
                <a:gd name="T78" fmla="*/ 366 w 696"/>
                <a:gd name="T79" fmla="*/ 0 h 626"/>
                <a:gd name="T80" fmla="*/ 317 w 696"/>
                <a:gd name="T81" fmla="*/ 6 h 626"/>
                <a:gd name="T82" fmla="*/ 233 w 696"/>
                <a:gd name="T83" fmla="*/ 24 h 626"/>
                <a:gd name="T84" fmla="*/ 144 w 696"/>
                <a:gd name="T85" fmla="*/ 46 h 626"/>
                <a:gd name="T86" fmla="*/ 80 w 696"/>
                <a:gd name="T87" fmla="*/ 62 h 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6"/>
                <a:gd name="T133" fmla="*/ 0 h 626"/>
                <a:gd name="T134" fmla="*/ 696 w 696"/>
                <a:gd name="T135" fmla="*/ 626 h 6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6" h="626">
                  <a:moveTo>
                    <a:pt x="71" y="64"/>
                  </a:moveTo>
                  <a:lnTo>
                    <a:pt x="64" y="68"/>
                  </a:lnTo>
                  <a:lnTo>
                    <a:pt x="55" y="73"/>
                  </a:lnTo>
                  <a:lnTo>
                    <a:pt x="44" y="79"/>
                  </a:lnTo>
                  <a:lnTo>
                    <a:pt x="33" y="86"/>
                  </a:lnTo>
                  <a:lnTo>
                    <a:pt x="22" y="93"/>
                  </a:lnTo>
                  <a:lnTo>
                    <a:pt x="13" y="101"/>
                  </a:lnTo>
                  <a:lnTo>
                    <a:pt x="5" y="110"/>
                  </a:lnTo>
                  <a:lnTo>
                    <a:pt x="2" y="119"/>
                  </a:lnTo>
                  <a:lnTo>
                    <a:pt x="0" y="139"/>
                  </a:lnTo>
                  <a:lnTo>
                    <a:pt x="2" y="163"/>
                  </a:lnTo>
                  <a:lnTo>
                    <a:pt x="5" y="185"/>
                  </a:lnTo>
                  <a:lnTo>
                    <a:pt x="16" y="201"/>
                  </a:lnTo>
                  <a:lnTo>
                    <a:pt x="29" y="216"/>
                  </a:lnTo>
                  <a:lnTo>
                    <a:pt x="40" y="237"/>
                  </a:lnTo>
                  <a:lnTo>
                    <a:pt x="47" y="261"/>
                  </a:lnTo>
                  <a:lnTo>
                    <a:pt x="51" y="283"/>
                  </a:lnTo>
                  <a:lnTo>
                    <a:pt x="55" y="325"/>
                  </a:lnTo>
                  <a:lnTo>
                    <a:pt x="60" y="394"/>
                  </a:lnTo>
                  <a:lnTo>
                    <a:pt x="69" y="465"/>
                  </a:lnTo>
                  <a:lnTo>
                    <a:pt x="86" y="509"/>
                  </a:lnTo>
                  <a:lnTo>
                    <a:pt x="95" y="520"/>
                  </a:lnTo>
                  <a:lnTo>
                    <a:pt x="104" y="533"/>
                  </a:lnTo>
                  <a:lnTo>
                    <a:pt x="109" y="546"/>
                  </a:lnTo>
                  <a:lnTo>
                    <a:pt x="117" y="558"/>
                  </a:lnTo>
                  <a:lnTo>
                    <a:pt x="122" y="571"/>
                  </a:lnTo>
                  <a:lnTo>
                    <a:pt x="131" y="580"/>
                  </a:lnTo>
                  <a:lnTo>
                    <a:pt x="140" y="589"/>
                  </a:lnTo>
                  <a:lnTo>
                    <a:pt x="153" y="597"/>
                  </a:lnTo>
                  <a:lnTo>
                    <a:pt x="169" y="602"/>
                  </a:lnTo>
                  <a:lnTo>
                    <a:pt x="190" y="608"/>
                  </a:lnTo>
                  <a:lnTo>
                    <a:pt x="210" y="613"/>
                  </a:lnTo>
                  <a:lnTo>
                    <a:pt x="233" y="617"/>
                  </a:lnTo>
                  <a:lnTo>
                    <a:pt x="257" y="620"/>
                  </a:lnTo>
                  <a:lnTo>
                    <a:pt x="283" y="624"/>
                  </a:lnTo>
                  <a:lnTo>
                    <a:pt x="308" y="626"/>
                  </a:lnTo>
                  <a:lnTo>
                    <a:pt x="334" y="626"/>
                  </a:lnTo>
                  <a:lnTo>
                    <a:pt x="363" y="626"/>
                  </a:lnTo>
                  <a:lnTo>
                    <a:pt x="396" y="622"/>
                  </a:lnTo>
                  <a:lnTo>
                    <a:pt x="430" y="618"/>
                  </a:lnTo>
                  <a:lnTo>
                    <a:pt x="465" y="615"/>
                  </a:lnTo>
                  <a:lnTo>
                    <a:pt x="496" y="609"/>
                  </a:lnTo>
                  <a:lnTo>
                    <a:pt x="523" y="606"/>
                  </a:lnTo>
                  <a:lnTo>
                    <a:pt x="543" y="600"/>
                  </a:lnTo>
                  <a:lnTo>
                    <a:pt x="554" y="597"/>
                  </a:lnTo>
                  <a:lnTo>
                    <a:pt x="565" y="586"/>
                  </a:lnTo>
                  <a:lnTo>
                    <a:pt x="578" y="571"/>
                  </a:lnTo>
                  <a:lnTo>
                    <a:pt x="591" y="547"/>
                  </a:lnTo>
                  <a:lnTo>
                    <a:pt x="607" y="513"/>
                  </a:lnTo>
                  <a:lnTo>
                    <a:pt x="622" y="469"/>
                  </a:lnTo>
                  <a:lnTo>
                    <a:pt x="636" y="407"/>
                  </a:lnTo>
                  <a:lnTo>
                    <a:pt x="649" y="350"/>
                  </a:lnTo>
                  <a:lnTo>
                    <a:pt x="656" y="318"/>
                  </a:lnTo>
                  <a:lnTo>
                    <a:pt x="653" y="299"/>
                  </a:lnTo>
                  <a:lnTo>
                    <a:pt x="645" y="278"/>
                  </a:lnTo>
                  <a:lnTo>
                    <a:pt x="642" y="252"/>
                  </a:lnTo>
                  <a:lnTo>
                    <a:pt x="656" y="226"/>
                  </a:lnTo>
                  <a:lnTo>
                    <a:pt x="676" y="208"/>
                  </a:lnTo>
                  <a:lnTo>
                    <a:pt x="687" y="197"/>
                  </a:lnTo>
                  <a:lnTo>
                    <a:pt x="693" y="186"/>
                  </a:lnTo>
                  <a:lnTo>
                    <a:pt x="695" y="163"/>
                  </a:lnTo>
                  <a:lnTo>
                    <a:pt x="696" y="132"/>
                  </a:lnTo>
                  <a:lnTo>
                    <a:pt x="695" y="108"/>
                  </a:lnTo>
                  <a:lnTo>
                    <a:pt x="687" y="86"/>
                  </a:lnTo>
                  <a:lnTo>
                    <a:pt x="665" y="70"/>
                  </a:lnTo>
                  <a:lnTo>
                    <a:pt x="651" y="62"/>
                  </a:lnTo>
                  <a:lnTo>
                    <a:pt x="638" y="53"/>
                  </a:lnTo>
                  <a:lnTo>
                    <a:pt x="624" y="44"/>
                  </a:lnTo>
                  <a:lnTo>
                    <a:pt x="611" y="35"/>
                  </a:lnTo>
                  <a:lnTo>
                    <a:pt x="594" y="28"/>
                  </a:lnTo>
                  <a:lnTo>
                    <a:pt x="578" y="20"/>
                  </a:lnTo>
                  <a:lnTo>
                    <a:pt x="560" y="15"/>
                  </a:lnTo>
                  <a:lnTo>
                    <a:pt x="540" y="11"/>
                  </a:lnTo>
                  <a:lnTo>
                    <a:pt x="516" y="10"/>
                  </a:lnTo>
                  <a:lnTo>
                    <a:pt x="492" y="8"/>
                  </a:lnTo>
                  <a:lnTo>
                    <a:pt x="467" y="4"/>
                  </a:lnTo>
                  <a:lnTo>
                    <a:pt x="439" y="2"/>
                  </a:lnTo>
                  <a:lnTo>
                    <a:pt x="414" y="0"/>
                  </a:lnTo>
                  <a:lnTo>
                    <a:pt x="388" y="0"/>
                  </a:lnTo>
                  <a:lnTo>
                    <a:pt x="366" y="0"/>
                  </a:lnTo>
                  <a:lnTo>
                    <a:pt x="345" y="2"/>
                  </a:lnTo>
                  <a:lnTo>
                    <a:pt x="317" y="6"/>
                  </a:lnTo>
                  <a:lnTo>
                    <a:pt x="279" y="13"/>
                  </a:lnTo>
                  <a:lnTo>
                    <a:pt x="233" y="24"/>
                  </a:lnTo>
                  <a:lnTo>
                    <a:pt x="188" y="35"/>
                  </a:lnTo>
                  <a:lnTo>
                    <a:pt x="144" y="46"/>
                  </a:lnTo>
                  <a:lnTo>
                    <a:pt x="106" y="55"/>
                  </a:lnTo>
                  <a:lnTo>
                    <a:pt x="80" y="62"/>
                  </a:lnTo>
                  <a:lnTo>
                    <a:pt x="71" y="64"/>
                  </a:lnTo>
                  <a:close/>
                </a:path>
              </a:pathLst>
            </a:custGeom>
            <a:solidFill>
              <a:srgbClr val="FFA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3" name="Freeform 705"/>
            <p:cNvSpPr>
              <a:spLocks/>
            </p:cNvSpPr>
            <p:nvPr/>
          </p:nvSpPr>
          <p:spPr bwMode="auto">
            <a:xfrm>
              <a:off x="2423" y="2219"/>
              <a:ext cx="287" cy="242"/>
            </a:xfrm>
            <a:custGeom>
              <a:avLst/>
              <a:gdLst>
                <a:gd name="T0" fmla="*/ 292 w 575"/>
                <a:gd name="T1" fmla="*/ 11 h 485"/>
                <a:gd name="T2" fmla="*/ 132 w 575"/>
                <a:gd name="T3" fmla="*/ 55 h 485"/>
                <a:gd name="T4" fmla="*/ 146 w 575"/>
                <a:gd name="T5" fmla="*/ 102 h 485"/>
                <a:gd name="T6" fmla="*/ 141 w 575"/>
                <a:gd name="T7" fmla="*/ 115 h 485"/>
                <a:gd name="T8" fmla="*/ 128 w 575"/>
                <a:gd name="T9" fmla="*/ 143 h 485"/>
                <a:gd name="T10" fmla="*/ 113 w 575"/>
                <a:gd name="T11" fmla="*/ 175 h 485"/>
                <a:gd name="T12" fmla="*/ 102 w 575"/>
                <a:gd name="T13" fmla="*/ 195 h 485"/>
                <a:gd name="T14" fmla="*/ 95 w 575"/>
                <a:gd name="T15" fmla="*/ 212 h 485"/>
                <a:gd name="T16" fmla="*/ 82 w 575"/>
                <a:gd name="T17" fmla="*/ 245 h 485"/>
                <a:gd name="T18" fmla="*/ 66 w 575"/>
                <a:gd name="T19" fmla="*/ 290 h 485"/>
                <a:gd name="T20" fmla="*/ 48 w 575"/>
                <a:gd name="T21" fmla="*/ 339 h 485"/>
                <a:gd name="T22" fmla="*/ 29 w 575"/>
                <a:gd name="T23" fmla="*/ 390 h 485"/>
                <a:gd name="T24" fmla="*/ 15 w 575"/>
                <a:gd name="T25" fmla="*/ 432 h 485"/>
                <a:gd name="T26" fmla="*/ 4 w 575"/>
                <a:gd name="T27" fmla="*/ 463 h 485"/>
                <a:gd name="T28" fmla="*/ 0 w 575"/>
                <a:gd name="T29" fmla="*/ 474 h 485"/>
                <a:gd name="T30" fmla="*/ 2 w 575"/>
                <a:gd name="T31" fmla="*/ 476 h 485"/>
                <a:gd name="T32" fmla="*/ 8 w 575"/>
                <a:gd name="T33" fmla="*/ 478 h 485"/>
                <a:gd name="T34" fmla="*/ 17 w 575"/>
                <a:gd name="T35" fmla="*/ 482 h 485"/>
                <a:gd name="T36" fmla="*/ 28 w 575"/>
                <a:gd name="T37" fmla="*/ 485 h 485"/>
                <a:gd name="T38" fmla="*/ 39 w 575"/>
                <a:gd name="T39" fmla="*/ 485 h 485"/>
                <a:gd name="T40" fmla="*/ 51 w 575"/>
                <a:gd name="T41" fmla="*/ 482 h 485"/>
                <a:gd name="T42" fmla="*/ 62 w 575"/>
                <a:gd name="T43" fmla="*/ 474 h 485"/>
                <a:gd name="T44" fmla="*/ 73 w 575"/>
                <a:gd name="T45" fmla="*/ 460 h 485"/>
                <a:gd name="T46" fmla="*/ 82 w 575"/>
                <a:gd name="T47" fmla="*/ 434 h 485"/>
                <a:gd name="T48" fmla="*/ 95 w 575"/>
                <a:gd name="T49" fmla="*/ 398 h 485"/>
                <a:gd name="T50" fmla="*/ 106 w 575"/>
                <a:gd name="T51" fmla="*/ 354 h 485"/>
                <a:gd name="T52" fmla="*/ 119 w 575"/>
                <a:gd name="T53" fmla="*/ 307 h 485"/>
                <a:gd name="T54" fmla="*/ 130 w 575"/>
                <a:gd name="T55" fmla="*/ 263 h 485"/>
                <a:gd name="T56" fmla="*/ 139 w 575"/>
                <a:gd name="T57" fmla="*/ 226 h 485"/>
                <a:gd name="T58" fmla="*/ 144 w 575"/>
                <a:gd name="T59" fmla="*/ 201 h 485"/>
                <a:gd name="T60" fmla="*/ 146 w 575"/>
                <a:gd name="T61" fmla="*/ 192 h 485"/>
                <a:gd name="T62" fmla="*/ 210 w 575"/>
                <a:gd name="T63" fmla="*/ 102 h 485"/>
                <a:gd name="T64" fmla="*/ 225 w 575"/>
                <a:gd name="T65" fmla="*/ 137 h 485"/>
                <a:gd name="T66" fmla="*/ 493 w 575"/>
                <a:gd name="T67" fmla="*/ 133 h 485"/>
                <a:gd name="T68" fmla="*/ 494 w 575"/>
                <a:gd name="T69" fmla="*/ 144 h 485"/>
                <a:gd name="T70" fmla="*/ 500 w 575"/>
                <a:gd name="T71" fmla="*/ 172 h 485"/>
                <a:gd name="T72" fmla="*/ 505 w 575"/>
                <a:gd name="T73" fmla="*/ 205 h 485"/>
                <a:gd name="T74" fmla="*/ 507 w 575"/>
                <a:gd name="T75" fmla="*/ 236 h 485"/>
                <a:gd name="T76" fmla="*/ 509 w 575"/>
                <a:gd name="T77" fmla="*/ 279 h 485"/>
                <a:gd name="T78" fmla="*/ 515 w 575"/>
                <a:gd name="T79" fmla="*/ 345 h 485"/>
                <a:gd name="T80" fmla="*/ 520 w 575"/>
                <a:gd name="T81" fmla="*/ 405 h 485"/>
                <a:gd name="T82" fmla="*/ 522 w 575"/>
                <a:gd name="T83" fmla="*/ 431 h 485"/>
                <a:gd name="T84" fmla="*/ 575 w 575"/>
                <a:gd name="T85" fmla="*/ 440 h 485"/>
                <a:gd name="T86" fmla="*/ 573 w 575"/>
                <a:gd name="T87" fmla="*/ 416 h 485"/>
                <a:gd name="T88" fmla="*/ 567 w 575"/>
                <a:gd name="T89" fmla="*/ 363 h 485"/>
                <a:gd name="T90" fmla="*/ 562 w 575"/>
                <a:gd name="T91" fmla="*/ 301 h 485"/>
                <a:gd name="T92" fmla="*/ 560 w 575"/>
                <a:gd name="T93" fmla="*/ 259 h 485"/>
                <a:gd name="T94" fmla="*/ 555 w 575"/>
                <a:gd name="T95" fmla="*/ 232 h 485"/>
                <a:gd name="T96" fmla="*/ 544 w 575"/>
                <a:gd name="T97" fmla="*/ 203 h 485"/>
                <a:gd name="T98" fmla="*/ 531 w 575"/>
                <a:gd name="T99" fmla="*/ 175 h 485"/>
                <a:gd name="T100" fmla="*/ 525 w 575"/>
                <a:gd name="T101" fmla="*/ 152 h 485"/>
                <a:gd name="T102" fmla="*/ 522 w 575"/>
                <a:gd name="T103" fmla="*/ 137 h 485"/>
                <a:gd name="T104" fmla="*/ 511 w 575"/>
                <a:gd name="T105" fmla="*/ 115 h 485"/>
                <a:gd name="T106" fmla="*/ 496 w 575"/>
                <a:gd name="T107" fmla="*/ 91 h 485"/>
                <a:gd name="T108" fmla="*/ 480 w 575"/>
                <a:gd name="T109" fmla="*/ 64 h 485"/>
                <a:gd name="T110" fmla="*/ 463 w 575"/>
                <a:gd name="T111" fmla="*/ 40 h 485"/>
                <a:gd name="T112" fmla="*/ 449 w 575"/>
                <a:gd name="T113" fmla="*/ 20 h 485"/>
                <a:gd name="T114" fmla="*/ 438 w 575"/>
                <a:gd name="T115" fmla="*/ 6 h 485"/>
                <a:gd name="T116" fmla="*/ 434 w 575"/>
                <a:gd name="T117" fmla="*/ 0 h 485"/>
                <a:gd name="T118" fmla="*/ 292 w 575"/>
                <a:gd name="T119" fmla="*/ 11 h 4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5"/>
                <a:gd name="T181" fmla="*/ 0 h 485"/>
                <a:gd name="T182" fmla="*/ 575 w 575"/>
                <a:gd name="T183" fmla="*/ 485 h 4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5" h="485">
                  <a:moveTo>
                    <a:pt x="292" y="11"/>
                  </a:moveTo>
                  <a:lnTo>
                    <a:pt x="132" y="55"/>
                  </a:lnTo>
                  <a:lnTo>
                    <a:pt x="146" y="102"/>
                  </a:lnTo>
                  <a:lnTo>
                    <a:pt x="141" y="115"/>
                  </a:lnTo>
                  <a:lnTo>
                    <a:pt x="128" y="143"/>
                  </a:lnTo>
                  <a:lnTo>
                    <a:pt x="113" y="175"/>
                  </a:lnTo>
                  <a:lnTo>
                    <a:pt x="102" y="195"/>
                  </a:lnTo>
                  <a:lnTo>
                    <a:pt x="95" y="212"/>
                  </a:lnTo>
                  <a:lnTo>
                    <a:pt x="82" y="245"/>
                  </a:lnTo>
                  <a:lnTo>
                    <a:pt x="66" y="290"/>
                  </a:lnTo>
                  <a:lnTo>
                    <a:pt x="48" y="339"/>
                  </a:lnTo>
                  <a:lnTo>
                    <a:pt x="29" y="390"/>
                  </a:lnTo>
                  <a:lnTo>
                    <a:pt x="15" y="432"/>
                  </a:lnTo>
                  <a:lnTo>
                    <a:pt x="4" y="463"/>
                  </a:lnTo>
                  <a:lnTo>
                    <a:pt x="0" y="474"/>
                  </a:lnTo>
                  <a:lnTo>
                    <a:pt x="2" y="476"/>
                  </a:lnTo>
                  <a:lnTo>
                    <a:pt x="8" y="478"/>
                  </a:lnTo>
                  <a:lnTo>
                    <a:pt x="17" y="482"/>
                  </a:lnTo>
                  <a:lnTo>
                    <a:pt x="28" y="485"/>
                  </a:lnTo>
                  <a:lnTo>
                    <a:pt x="39" y="485"/>
                  </a:lnTo>
                  <a:lnTo>
                    <a:pt x="51" y="482"/>
                  </a:lnTo>
                  <a:lnTo>
                    <a:pt x="62" y="474"/>
                  </a:lnTo>
                  <a:lnTo>
                    <a:pt x="73" y="460"/>
                  </a:lnTo>
                  <a:lnTo>
                    <a:pt x="82" y="434"/>
                  </a:lnTo>
                  <a:lnTo>
                    <a:pt x="95" y="398"/>
                  </a:lnTo>
                  <a:lnTo>
                    <a:pt x="106" y="354"/>
                  </a:lnTo>
                  <a:lnTo>
                    <a:pt x="119" y="307"/>
                  </a:lnTo>
                  <a:lnTo>
                    <a:pt x="130" y="263"/>
                  </a:lnTo>
                  <a:lnTo>
                    <a:pt x="139" y="226"/>
                  </a:lnTo>
                  <a:lnTo>
                    <a:pt x="144" y="201"/>
                  </a:lnTo>
                  <a:lnTo>
                    <a:pt x="146" y="192"/>
                  </a:lnTo>
                  <a:lnTo>
                    <a:pt x="210" y="102"/>
                  </a:lnTo>
                  <a:lnTo>
                    <a:pt x="225" y="137"/>
                  </a:lnTo>
                  <a:lnTo>
                    <a:pt x="493" y="133"/>
                  </a:lnTo>
                  <a:lnTo>
                    <a:pt x="494" y="144"/>
                  </a:lnTo>
                  <a:lnTo>
                    <a:pt x="500" y="172"/>
                  </a:lnTo>
                  <a:lnTo>
                    <a:pt x="505" y="205"/>
                  </a:lnTo>
                  <a:lnTo>
                    <a:pt x="507" y="236"/>
                  </a:lnTo>
                  <a:lnTo>
                    <a:pt x="509" y="279"/>
                  </a:lnTo>
                  <a:lnTo>
                    <a:pt x="515" y="345"/>
                  </a:lnTo>
                  <a:lnTo>
                    <a:pt x="520" y="405"/>
                  </a:lnTo>
                  <a:lnTo>
                    <a:pt x="522" y="431"/>
                  </a:lnTo>
                  <a:lnTo>
                    <a:pt x="575" y="440"/>
                  </a:lnTo>
                  <a:lnTo>
                    <a:pt x="573" y="416"/>
                  </a:lnTo>
                  <a:lnTo>
                    <a:pt x="567" y="363"/>
                  </a:lnTo>
                  <a:lnTo>
                    <a:pt x="562" y="301"/>
                  </a:lnTo>
                  <a:lnTo>
                    <a:pt x="560" y="259"/>
                  </a:lnTo>
                  <a:lnTo>
                    <a:pt x="555" y="232"/>
                  </a:lnTo>
                  <a:lnTo>
                    <a:pt x="544" y="203"/>
                  </a:lnTo>
                  <a:lnTo>
                    <a:pt x="531" y="175"/>
                  </a:lnTo>
                  <a:lnTo>
                    <a:pt x="525" y="152"/>
                  </a:lnTo>
                  <a:lnTo>
                    <a:pt x="522" y="137"/>
                  </a:lnTo>
                  <a:lnTo>
                    <a:pt x="511" y="115"/>
                  </a:lnTo>
                  <a:lnTo>
                    <a:pt x="496" y="91"/>
                  </a:lnTo>
                  <a:lnTo>
                    <a:pt x="480" y="64"/>
                  </a:lnTo>
                  <a:lnTo>
                    <a:pt x="463" y="40"/>
                  </a:lnTo>
                  <a:lnTo>
                    <a:pt x="449" y="20"/>
                  </a:lnTo>
                  <a:lnTo>
                    <a:pt x="438" y="6"/>
                  </a:lnTo>
                  <a:lnTo>
                    <a:pt x="434" y="0"/>
                  </a:lnTo>
                  <a:lnTo>
                    <a:pt x="292" y="11"/>
                  </a:lnTo>
                  <a:close/>
                </a:path>
              </a:pathLst>
            </a:custGeom>
            <a:solidFill>
              <a:srgbClr val="FFAA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Freeform 706"/>
            <p:cNvSpPr>
              <a:spLocks/>
            </p:cNvSpPr>
            <p:nvPr/>
          </p:nvSpPr>
          <p:spPr bwMode="auto">
            <a:xfrm>
              <a:off x="2537" y="1903"/>
              <a:ext cx="290" cy="410"/>
            </a:xfrm>
            <a:custGeom>
              <a:avLst/>
              <a:gdLst>
                <a:gd name="T0" fmla="*/ 307 w 580"/>
                <a:gd name="T1" fmla="*/ 23 h 820"/>
                <a:gd name="T2" fmla="*/ 305 w 580"/>
                <a:gd name="T3" fmla="*/ 27 h 820"/>
                <a:gd name="T4" fmla="*/ 301 w 580"/>
                <a:gd name="T5" fmla="*/ 38 h 820"/>
                <a:gd name="T6" fmla="*/ 297 w 580"/>
                <a:gd name="T7" fmla="*/ 54 h 820"/>
                <a:gd name="T8" fmla="*/ 296 w 580"/>
                <a:gd name="T9" fmla="*/ 74 h 820"/>
                <a:gd name="T10" fmla="*/ 292 w 580"/>
                <a:gd name="T11" fmla="*/ 89 h 820"/>
                <a:gd name="T12" fmla="*/ 283 w 580"/>
                <a:gd name="T13" fmla="*/ 114 h 820"/>
                <a:gd name="T14" fmla="*/ 270 w 580"/>
                <a:gd name="T15" fmla="*/ 145 h 820"/>
                <a:gd name="T16" fmla="*/ 254 w 580"/>
                <a:gd name="T17" fmla="*/ 180 h 820"/>
                <a:gd name="T18" fmla="*/ 237 w 580"/>
                <a:gd name="T19" fmla="*/ 216 h 820"/>
                <a:gd name="T20" fmla="*/ 223 w 580"/>
                <a:gd name="T21" fmla="*/ 251 h 820"/>
                <a:gd name="T22" fmla="*/ 210 w 580"/>
                <a:gd name="T23" fmla="*/ 284 h 820"/>
                <a:gd name="T24" fmla="*/ 203 w 580"/>
                <a:gd name="T25" fmla="*/ 309 h 820"/>
                <a:gd name="T26" fmla="*/ 195 w 580"/>
                <a:gd name="T27" fmla="*/ 337 h 820"/>
                <a:gd name="T28" fmla="*/ 183 w 580"/>
                <a:gd name="T29" fmla="*/ 373 h 820"/>
                <a:gd name="T30" fmla="*/ 168 w 580"/>
                <a:gd name="T31" fmla="*/ 415 h 820"/>
                <a:gd name="T32" fmla="*/ 152 w 580"/>
                <a:gd name="T33" fmla="*/ 457 h 820"/>
                <a:gd name="T34" fmla="*/ 137 w 580"/>
                <a:gd name="T35" fmla="*/ 497 h 820"/>
                <a:gd name="T36" fmla="*/ 124 w 580"/>
                <a:gd name="T37" fmla="*/ 532 h 820"/>
                <a:gd name="T38" fmla="*/ 115 w 580"/>
                <a:gd name="T39" fmla="*/ 554 h 820"/>
                <a:gd name="T40" fmla="*/ 111 w 580"/>
                <a:gd name="T41" fmla="*/ 563 h 820"/>
                <a:gd name="T42" fmla="*/ 0 w 580"/>
                <a:gd name="T43" fmla="*/ 621 h 820"/>
                <a:gd name="T44" fmla="*/ 40 w 580"/>
                <a:gd name="T45" fmla="*/ 641 h 820"/>
                <a:gd name="T46" fmla="*/ 46 w 580"/>
                <a:gd name="T47" fmla="*/ 638 h 820"/>
                <a:gd name="T48" fmla="*/ 59 w 580"/>
                <a:gd name="T49" fmla="*/ 632 h 820"/>
                <a:gd name="T50" fmla="*/ 75 w 580"/>
                <a:gd name="T51" fmla="*/ 632 h 820"/>
                <a:gd name="T52" fmla="*/ 91 w 580"/>
                <a:gd name="T53" fmla="*/ 647 h 820"/>
                <a:gd name="T54" fmla="*/ 95 w 580"/>
                <a:gd name="T55" fmla="*/ 680 h 820"/>
                <a:gd name="T56" fmla="*/ 82 w 580"/>
                <a:gd name="T57" fmla="*/ 721 h 820"/>
                <a:gd name="T58" fmla="*/ 66 w 580"/>
                <a:gd name="T59" fmla="*/ 756 h 820"/>
                <a:gd name="T60" fmla="*/ 59 w 580"/>
                <a:gd name="T61" fmla="*/ 771 h 820"/>
                <a:gd name="T62" fmla="*/ 62 w 580"/>
                <a:gd name="T63" fmla="*/ 774 h 820"/>
                <a:gd name="T64" fmla="*/ 73 w 580"/>
                <a:gd name="T65" fmla="*/ 783 h 820"/>
                <a:gd name="T66" fmla="*/ 90 w 580"/>
                <a:gd name="T67" fmla="*/ 793 h 820"/>
                <a:gd name="T68" fmla="*/ 111 w 580"/>
                <a:gd name="T69" fmla="*/ 796 h 820"/>
                <a:gd name="T70" fmla="*/ 133 w 580"/>
                <a:gd name="T71" fmla="*/ 796 h 820"/>
                <a:gd name="T72" fmla="*/ 150 w 580"/>
                <a:gd name="T73" fmla="*/ 796 h 820"/>
                <a:gd name="T74" fmla="*/ 159 w 580"/>
                <a:gd name="T75" fmla="*/ 796 h 820"/>
                <a:gd name="T76" fmla="*/ 163 w 580"/>
                <a:gd name="T77" fmla="*/ 796 h 820"/>
                <a:gd name="T78" fmla="*/ 215 w 580"/>
                <a:gd name="T79" fmla="*/ 816 h 820"/>
                <a:gd name="T80" fmla="*/ 219 w 580"/>
                <a:gd name="T81" fmla="*/ 818 h 820"/>
                <a:gd name="T82" fmla="*/ 230 w 580"/>
                <a:gd name="T83" fmla="*/ 818 h 820"/>
                <a:gd name="T84" fmla="*/ 245 w 580"/>
                <a:gd name="T85" fmla="*/ 820 h 820"/>
                <a:gd name="T86" fmla="*/ 261 w 580"/>
                <a:gd name="T87" fmla="*/ 816 h 820"/>
                <a:gd name="T88" fmla="*/ 276 w 580"/>
                <a:gd name="T89" fmla="*/ 814 h 820"/>
                <a:gd name="T90" fmla="*/ 288 w 580"/>
                <a:gd name="T91" fmla="*/ 813 h 820"/>
                <a:gd name="T92" fmla="*/ 296 w 580"/>
                <a:gd name="T93" fmla="*/ 807 h 820"/>
                <a:gd name="T94" fmla="*/ 299 w 580"/>
                <a:gd name="T95" fmla="*/ 791 h 820"/>
                <a:gd name="T96" fmla="*/ 296 w 580"/>
                <a:gd name="T97" fmla="*/ 763 h 820"/>
                <a:gd name="T98" fmla="*/ 290 w 580"/>
                <a:gd name="T99" fmla="*/ 734 h 820"/>
                <a:gd name="T100" fmla="*/ 285 w 580"/>
                <a:gd name="T101" fmla="*/ 707 h 820"/>
                <a:gd name="T102" fmla="*/ 281 w 580"/>
                <a:gd name="T103" fmla="*/ 680 h 820"/>
                <a:gd name="T104" fmla="*/ 276 w 580"/>
                <a:gd name="T105" fmla="*/ 647 h 820"/>
                <a:gd name="T106" fmla="*/ 261 w 580"/>
                <a:gd name="T107" fmla="*/ 605 h 820"/>
                <a:gd name="T108" fmla="*/ 246 w 580"/>
                <a:gd name="T109" fmla="*/ 570 h 820"/>
                <a:gd name="T110" fmla="*/ 241 w 580"/>
                <a:gd name="T111" fmla="*/ 556 h 820"/>
                <a:gd name="T112" fmla="*/ 319 w 580"/>
                <a:gd name="T113" fmla="*/ 446 h 820"/>
                <a:gd name="T114" fmla="*/ 524 w 580"/>
                <a:gd name="T115" fmla="*/ 158 h 820"/>
                <a:gd name="T116" fmla="*/ 580 w 580"/>
                <a:gd name="T117" fmla="*/ 1 h 820"/>
                <a:gd name="T118" fmla="*/ 504 w 580"/>
                <a:gd name="T119" fmla="*/ 20 h 820"/>
                <a:gd name="T120" fmla="*/ 374 w 580"/>
                <a:gd name="T121" fmla="*/ 0 h 820"/>
                <a:gd name="T122" fmla="*/ 307 w 580"/>
                <a:gd name="T123" fmla="*/ 23 h 8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0"/>
                <a:gd name="T187" fmla="*/ 0 h 820"/>
                <a:gd name="T188" fmla="*/ 580 w 580"/>
                <a:gd name="T189" fmla="*/ 820 h 8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0" h="820">
                  <a:moveTo>
                    <a:pt x="307" y="23"/>
                  </a:moveTo>
                  <a:lnTo>
                    <a:pt x="305" y="27"/>
                  </a:lnTo>
                  <a:lnTo>
                    <a:pt x="301" y="38"/>
                  </a:lnTo>
                  <a:lnTo>
                    <a:pt x="297" y="54"/>
                  </a:lnTo>
                  <a:lnTo>
                    <a:pt x="296" y="74"/>
                  </a:lnTo>
                  <a:lnTo>
                    <a:pt x="292" y="89"/>
                  </a:lnTo>
                  <a:lnTo>
                    <a:pt x="283" y="114"/>
                  </a:lnTo>
                  <a:lnTo>
                    <a:pt x="270" y="145"/>
                  </a:lnTo>
                  <a:lnTo>
                    <a:pt x="254" y="180"/>
                  </a:lnTo>
                  <a:lnTo>
                    <a:pt x="237" y="216"/>
                  </a:lnTo>
                  <a:lnTo>
                    <a:pt x="223" y="251"/>
                  </a:lnTo>
                  <a:lnTo>
                    <a:pt x="210" y="284"/>
                  </a:lnTo>
                  <a:lnTo>
                    <a:pt x="203" y="309"/>
                  </a:lnTo>
                  <a:lnTo>
                    <a:pt x="195" y="337"/>
                  </a:lnTo>
                  <a:lnTo>
                    <a:pt x="183" y="373"/>
                  </a:lnTo>
                  <a:lnTo>
                    <a:pt x="168" y="415"/>
                  </a:lnTo>
                  <a:lnTo>
                    <a:pt x="152" y="457"/>
                  </a:lnTo>
                  <a:lnTo>
                    <a:pt x="137" y="497"/>
                  </a:lnTo>
                  <a:lnTo>
                    <a:pt x="124" y="532"/>
                  </a:lnTo>
                  <a:lnTo>
                    <a:pt x="115" y="554"/>
                  </a:lnTo>
                  <a:lnTo>
                    <a:pt x="111" y="563"/>
                  </a:lnTo>
                  <a:lnTo>
                    <a:pt x="0" y="621"/>
                  </a:lnTo>
                  <a:lnTo>
                    <a:pt x="40" y="641"/>
                  </a:lnTo>
                  <a:lnTo>
                    <a:pt x="46" y="638"/>
                  </a:lnTo>
                  <a:lnTo>
                    <a:pt x="59" y="632"/>
                  </a:lnTo>
                  <a:lnTo>
                    <a:pt x="75" y="632"/>
                  </a:lnTo>
                  <a:lnTo>
                    <a:pt x="91" y="647"/>
                  </a:lnTo>
                  <a:lnTo>
                    <a:pt x="95" y="680"/>
                  </a:lnTo>
                  <a:lnTo>
                    <a:pt x="82" y="721"/>
                  </a:lnTo>
                  <a:lnTo>
                    <a:pt x="66" y="756"/>
                  </a:lnTo>
                  <a:lnTo>
                    <a:pt x="59" y="771"/>
                  </a:lnTo>
                  <a:lnTo>
                    <a:pt x="62" y="774"/>
                  </a:lnTo>
                  <a:lnTo>
                    <a:pt x="73" y="783"/>
                  </a:lnTo>
                  <a:lnTo>
                    <a:pt x="90" y="793"/>
                  </a:lnTo>
                  <a:lnTo>
                    <a:pt x="111" y="796"/>
                  </a:lnTo>
                  <a:lnTo>
                    <a:pt x="133" y="796"/>
                  </a:lnTo>
                  <a:lnTo>
                    <a:pt x="150" y="796"/>
                  </a:lnTo>
                  <a:lnTo>
                    <a:pt x="159" y="796"/>
                  </a:lnTo>
                  <a:lnTo>
                    <a:pt x="163" y="796"/>
                  </a:lnTo>
                  <a:lnTo>
                    <a:pt x="215" y="816"/>
                  </a:lnTo>
                  <a:lnTo>
                    <a:pt x="219" y="818"/>
                  </a:lnTo>
                  <a:lnTo>
                    <a:pt x="230" y="818"/>
                  </a:lnTo>
                  <a:lnTo>
                    <a:pt x="245" y="820"/>
                  </a:lnTo>
                  <a:lnTo>
                    <a:pt x="261" y="816"/>
                  </a:lnTo>
                  <a:lnTo>
                    <a:pt x="276" y="814"/>
                  </a:lnTo>
                  <a:lnTo>
                    <a:pt x="288" y="813"/>
                  </a:lnTo>
                  <a:lnTo>
                    <a:pt x="296" y="807"/>
                  </a:lnTo>
                  <a:lnTo>
                    <a:pt x="299" y="791"/>
                  </a:lnTo>
                  <a:lnTo>
                    <a:pt x="296" y="763"/>
                  </a:lnTo>
                  <a:lnTo>
                    <a:pt x="290" y="734"/>
                  </a:lnTo>
                  <a:lnTo>
                    <a:pt x="285" y="707"/>
                  </a:lnTo>
                  <a:lnTo>
                    <a:pt x="281" y="680"/>
                  </a:lnTo>
                  <a:lnTo>
                    <a:pt x="276" y="647"/>
                  </a:lnTo>
                  <a:lnTo>
                    <a:pt x="261" y="605"/>
                  </a:lnTo>
                  <a:lnTo>
                    <a:pt x="246" y="570"/>
                  </a:lnTo>
                  <a:lnTo>
                    <a:pt x="241" y="556"/>
                  </a:lnTo>
                  <a:lnTo>
                    <a:pt x="319" y="446"/>
                  </a:lnTo>
                  <a:lnTo>
                    <a:pt x="524" y="158"/>
                  </a:lnTo>
                  <a:lnTo>
                    <a:pt x="580" y="1"/>
                  </a:lnTo>
                  <a:lnTo>
                    <a:pt x="504" y="20"/>
                  </a:lnTo>
                  <a:lnTo>
                    <a:pt x="374" y="0"/>
                  </a:lnTo>
                  <a:lnTo>
                    <a:pt x="307" y="2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5" name="Freeform 707"/>
            <p:cNvSpPr>
              <a:spLocks/>
            </p:cNvSpPr>
            <p:nvPr/>
          </p:nvSpPr>
          <p:spPr bwMode="auto">
            <a:xfrm>
              <a:off x="2188" y="2738"/>
              <a:ext cx="232" cy="159"/>
            </a:xfrm>
            <a:custGeom>
              <a:avLst/>
              <a:gdLst>
                <a:gd name="T0" fmla="*/ 5 w 463"/>
                <a:gd name="T1" fmla="*/ 171 h 317"/>
                <a:gd name="T2" fmla="*/ 22 w 463"/>
                <a:gd name="T3" fmla="*/ 185 h 317"/>
                <a:gd name="T4" fmla="*/ 40 w 463"/>
                <a:gd name="T5" fmla="*/ 200 h 317"/>
                <a:gd name="T6" fmla="*/ 58 w 463"/>
                <a:gd name="T7" fmla="*/ 211 h 317"/>
                <a:gd name="T8" fmla="*/ 76 w 463"/>
                <a:gd name="T9" fmla="*/ 216 h 317"/>
                <a:gd name="T10" fmla="*/ 91 w 463"/>
                <a:gd name="T11" fmla="*/ 227 h 317"/>
                <a:gd name="T12" fmla="*/ 102 w 463"/>
                <a:gd name="T13" fmla="*/ 238 h 317"/>
                <a:gd name="T14" fmla="*/ 115 w 463"/>
                <a:gd name="T15" fmla="*/ 246 h 317"/>
                <a:gd name="T16" fmla="*/ 129 w 463"/>
                <a:gd name="T17" fmla="*/ 247 h 317"/>
                <a:gd name="T18" fmla="*/ 149 w 463"/>
                <a:gd name="T19" fmla="*/ 247 h 317"/>
                <a:gd name="T20" fmla="*/ 169 w 463"/>
                <a:gd name="T21" fmla="*/ 247 h 317"/>
                <a:gd name="T22" fmla="*/ 182 w 463"/>
                <a:gd name="T23" fmla="*/ 247 h 317"/>
                <a:gd name="T24" fmla="*/ 186 w 463"/>
                <a:gd name="T25" fmla="*/ 247 h 317"/>
                <a:gd name="T26" fmla="*/ 198 w 463"/>
                <a:gd name="T27" fmla="*/ 246 h 317"/>
                <a:gd name="T28" fmla="*/ 218 w 463"/>
                <a:gd name="T29" fmla="*/ 242 h 317"/>
                <a:gd name="T30" fmla="*/ 237 w 463"/>
                <a:gd name="T31" fmla="*/ 235 h 317"/>
                <a:gd name="T32" fmla="*/ 253 w 463"/>
                <a:gd name="T33" fmla="*/ 218 h 317"/>
                <a:gd name="T34" fmla="*/ 262 w 463"/>
                <a:gd name="T35" fmla="*/ 198 h 317"/>
                <a:gd name="T36" fmla="*/ 189 w 463"/>
                <a:gd name="T37" fmla="*/ 145 h 317"/>
                <a:gd name="T38" fmla="*/ 151 w 463"/>
                <a:gd name="T39" fmla="*/ 72 h 317"/>
                <a:gd name="T40" fmla="*/ 282 w 463"/>
                <a:gd name="T41" fmla="*/ 122 h 317"/>
                <a:gd name="T42" fmla="*/ 213 w 463"/>
                <a:gd name="T43" fmla="*/ 38 h 317"/>
                <a:gd name="T44" fmla="*/ 229 w 463"/>
                <a:gd name="T45" fmla="*/ 1 h 317"/>
                <a:gd name="T46" fmla="*/ 237 w 463"/>
                <a:gd name="T47" fmla="*/ 9 h 317"/>
                <a:gd name="T48" fmla="*/ 251 w 463"/>
                <a:gd name="T49" fmla="*/ 21 h 317"/>
                <a:gd name="T50" fmla="*/ 271 w 463"/>
                <a:gd name="T51" fmla="*/ 31 h 317"/>
                <a:gd name="T52" fmla="*/ 295 w 463"/>
                <a:gd name="T53" fmla="*/ 34 h 317"/>
                <a:gd name="T54" fmla="*/ 326 w 463"/>
                <a:gd name="T55" fmla="*/ 32 h 317"/>
                <a:gd name="T56" fmla="*/ 355 w 463"/>
                <a:gd name="T57" fmla="*/ 27 h 317"/>
                <a:gd name="T58" fmla="*/ 375 w 463"/>
                <a:gd name="T59" fmla="*/ 23 h 317"/>
                <a:gd name="T60" fmla="*/ 428 w 463"/>
                <a:gd name="T61" fmla="*/ 20 h 317"/>
                <a:gd name="T62" fmla="*/ 379 w 463"/>
                <a:gd name="T63" fmla="*/ 107 h 317"/>
                <a:gd name="T64" fmla="*/ 361 w 463"/>
                <a:gd name="T65" fmla="*/ 136 h 317"/>
                <a:gd name="T66" fmla="*/ 361 w 463"/>
                <a:gd name="T67" fmla="*/ 169 h 317"/>
                <a:gd name="T68" fmla="*/ 381 w 463"/>
                <a:gd name="T69" fmla="*/ 171 h 317"/>
                <a:gd name="T70" fmla="*/ 399 w 463"/>
                <a:gd name="T71" fmla="*/ 173 h 317"/>
                <a:gd name="T72" fmla="*/ 415 w 463"/>
                <a:gd name="T73" fmla="*/ 171 h 317"/>
                <a:gd name="T74" fmla="*/ 421 w 463"/>
                <a:gd name="T75" fmla="*/ 171 h 317"/>
                <a:gd name="T76" fmla="*/ 450 w 463"/>
                <a:gd name="T77" fmla="*/ 154 h 317"/>
                <a:gd name="T78" fmla="*/ 461 w 463"/>
                <a:gd name="T79" fmla="*/ 176 h 317"/>
                <a:gd name="T80" fmla="*/ 457 w 463"/>
                <a:gd name="T81" fmla="*/ 204 h 317"/>
                <a:gd name="T82" fmla="*/ 434 w 463"/>
                <a:gd name="T83" fmla="*/ 233 h 317"/>
                <a:gd name="T84" fmla="*/ 348 w 463"/>
                <a:gd name="T85" fmla="*/ 242 h 317"/>
                <a:gd name="T86" fmla="*/ 328 w 463"/>
                <a:gd name="T87" fmla="*/ 251 h 317"/>
                <a:gd name="T88" fmla="*/ 302 w 463"/>
                <a:gd name="T89" fmla="*/ 271 h 317"/>
                <a:gd name="T90" fmla="*/ 284 w 463"/>
                <a:gd name="T91" fmla="*/ 288 h 317"/>
                <a:gd name="T92" fmla="*/ 257 w 463"/>
                <a:gd name="T93" fmla="*/ 297 h 317"/>
                <a:gd name="T94" fmla="*/ 229 w 463"/>
                <a:gd name="T95" fmla="*/ 302 h 317"/>
                <a:gd name="T96" fmla="*/ 218 w 463"/>
                <a:gd name="T97" fmla="*/ 302 h 317"/>
                <a:gd name="T98" fmla="*/ 204 w 463"/>
                <a:gd name="T99" fmla="*/ 311 h 317"/>
                <a:gd name="T100" fmla="*/ 166 w 463"/>
                <a:gd name="T101" fmla="*/ 311 h 317"/>
                <a:gd name="T102" fmla="*/ 138 w 463"/>
                <a:gd name="T103" fmla="*/ 299 h 317"/>
                <a:gd name="T104" fmla="*/ 104 w 463"/>
                <a:gd name="T105" fmla="*/ 286 h 317"/>
                <a:gd name="T106" fmla="*/ 76 w 463"/>
                <a:gd name="T107" fmla="*/ 277 h 317"/>
                <a:gd name="T108" fmla="*/ 63 w 463"/>
                <a:gd name="T109" fmla="*/ 273 h 317"/>
                <a:gd name="T110" fmla="*/ 0 w 463"/>
                <a:gd name="T111" fmla="*/ 200 h 3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3"/>
                <a:gd name="T169" fmla="*/ 0 h 317"/>
                <a:gd name="T170" fmla="*/ 463 w 463"/>
                <a:gd name="T171" fmla="*/ 317 h 3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3" h="317">
                  <a:moveTo>
                    <a:pt x="0" y="165"/>
                  </a:moveTo>
                  <a:lnTo>
                    <a:pt x="5" y="171"/>
                  </a:lnTo>
                  <a:lnTo>
                    <a:pt x="12" y="178"/>
                  </a:lnTo>
                  <a:lnTo>
                    <a:pt x="22" y="185"/>
                  </a:lnTo>
                  <a:lnTo>
                    <a:pt x="31" y="193"/>
                  </a:lnTo>
                  <a:lnTo>
                    <a:pt x="40" y="200"/>
                  </a:lnTo>
                  <a:lnTo>
                    <a:pt x="49" y="207"/>
                  </a:lnTo>
                  <a:lnTo>
                    <a:pt x="58" y="211"/>
                  </a:lnTo>
                  <a:lnTo>
                    <a:pt x="67" y="215"/>
                  </a:lnTo>
                  <a:lnTo>
                    <a:pt x="76" y="216"/>
                  </a:lnTo>
                  <a:lnTo>
                    <a:pt x="84" y="222"/>
                  </a:lnTo>
                  <a:lnTo>
                    <a:pt x="91" y="227"/>
                  </a:lnTo>
                  <a:lnTo>
                    <a:pt x="96" y="233"/>
                  </a:lnTo>
                  <a:lnTo>
                    <a:pt x="102" y="238"/>
                  </a:lnTo>
                  <a:lnTo>
                    <a:pt x="109" y="242"/>
                  </a:lnTo>
                  <a:lnTo>
                    <a:pt x="115" y="246"/>
                  </a:lnTo>
                  <a:lnTo>
                    <a:pt x="122" y="247"/>
                  </a:lnTo>
                  <a:lnTo>
                    <a:pt x="129" y="247"/>
                  </a:lnTo>
                  <a:lnTo>
                    <a:pt x="140" y="247"/>
                  </a:lnTo>
                  <a:lnTo>
                    <a:pt x="149" y="247"/>
                  </a:lnTo>
                  <a:lnTo>
                    <a:pt x="160" y="247"/>
                  </a:lnTo>
                  <a:lnTo>
                    <a:pt x="169" y="247"/>
                  </a:lnTo>
                  <a:lnTo>
                    <a:pt x="177" y="247"/>
                  </a:lnTo>
                  <a:lnTo>
                    <a:pt x="182" y="247"/>
                  </a:lnTo>
                  <a:lnTo>
                    <a:pt x="184" y="247"/>
                  </a:lnTo>
                  <a:lnTo>
                    <a:pt x="186" y="247"/>
                  </a:lnTo>
                  <a:lnTo>
                    <a:pt x="191" y="247"/>
                  </a:lnTo>
                  <a:lnTo>
                    <a:pt x="198" y="246"/>
                  </a:lnTo>
                  <a:lnTo>
                    <a:pt x="208" y="244"/>
                  </a:lnTo>
                  <a:lnTo>
                    <a:pt x="218" y="242"/>
                  </a:lnTo>
                  <a:lnTo>
                    <a:pt x="228" y="238"/>
                  </a:lnTo>
                  <a:lnTo>
                    <a:pt x="237" y="235"/>
                  </a:lnTo>
                  <a:lnTo>
                    <a:pt x="244" y="229"/>
                  </a:lnTo>
                  <a:lnTo>
                    <a:pt x="253" y="218"/>
                  </a:lnTo>
                  <a:lnTo>
                    <a:pt x="259" y="206"/>
                  </a:lnTo>
                  <a:lnTo>
                    <a:pt x="262" y="198"/>
                  </a:lnTo>
                  <a:lnTo>
                    <a:pt x="262" y="195"/>
                  </a:lnTo>
                  <a:lnTo>
                    <a:pt x="189" y="145"/>
                  </a:lnTo>
                  <a:lnTo>
                    <a:pt x="111" y="107"/>
                  </a:lnTo>
                  <a:lnTo>
                    <a:pt x="151" y="72"/>
                  </a:lnTo>
                  <a:lnTo>
                    <a:pt x="239" y="107"/>
                  </a:lnTo>
                  <a:lnTo>
                    <a:pt x="282" y="122"/>
                  </a:lnTo>
                  <a:lnTo>
                    <a:pt x="259" y="72"/>
                  </a:lnTo>
                  <a:lnTo>
                    <a:pt x="213" y="38"/>
                  </a:lnTo>
                  <a:lnTo>
                    <a:pt x="228" y="0"/>
                  </a:lnTo>
                  <a:lnTo>
                    <a:pt x="229" y="1"/>
                  </a:lnTo>
                  <a:lnTo>
                    <a:pt x="231" y="5"/>
                  </a:lnTo>
                  <a:lnTo>
                    <a:pt x="237" y="9"/>
                  </a:lnTo>
                  <a:lnTo>
                    <a:pt x="244" y="14"/>
                  </a:lnTo>
                  <a:lnTo>
                    <a:pt x="251" y="21"/>
                  </a:lnTo>
                  <a:lnTo>
                    <a:pt x="262" y="27"/>
                  </a:lnTo>
                  <a:lnTo>
                    <a:pt x="271" y="31"/>
                  </a:lnTo>
                  <a:lnTo>
                    <a:pt x="282" y="34"/>
                  </a:lnTo>
                  <a:lnTo>
                    <a:pt x="295" y="34"/>
                  </a:lnTo>
                  <a:lnTo>
                    <a:pt x="310" y="34"/>
                  </a:lnTo>
                  <a:lnTo>
                    <a:pt x="326" y="32"/>
                  </a:lnTo>
                  <a:lnTo>
                    <a:pt x="342" y="31"/>
                  </a:lnTo>
                  <a:lnTo>
                    <a:pt x="355" y="27"/>
                  </a:lnTo>
                  <a:lnTo>
                    <a:pt x="368" y="25"/>
                  </a:lnTo>
                  <a:lnTo>
                    <a:pt x="375" y="23"/>
                  </a:lnTo>
                  <a:lnTo>
                    <a:pt x="379" y="23"/>
                  </a:lnTo>
                  <a:lnTo>
                    <a:pt x="428" y="20"/>
                  </a:lnTo>
                  <a:lnTo>
                    <a:pt x="443" y="58"/>
                  </a:lnTo>
                  <a:lnTo>
                    <a:pt x="379" y="107"/>
                  </a:lnTo>
                  <a:lnTo>
                    <a:pt x="372" y="116"/>
                  </a:lnTo>
                  <a:lnTo>
                    <a:pt x="361" y="136"/>
                  </a:lnTo>
                  <a:lnTo>
                    <a:pt x="353" y="158"/>
                  </a:lnTo>
                  <a:lnTo>
                    <a:pt x="361" y="169"/>
                  </a:lnTo>
                  <a:lnTo>
                    <a:pt x="370" y="171"/>
                  </a:lnTo>
                  <a:lnTo>
                    <a:pt x="381" y="171"/>
                  </a:lnTo>
                  <a:lnTo>
                    <a:pt x="390" y="173"/>
                  </a:lnTo>
                  <a:lnTo>
                    <a:pt x="399" y="173"/>
                  </a:lnTo>
                  <a:lnTo>
                    <a:pt x="408" y="171"/>
                  </a:lnTo>
                  <a:lnTo>
                    <a:pt x="415" y="171"/>
                  </a:lnTo>
                  <a:lnTo>
                    <a:pt x="419" y="171"/>
                  </a:lnTo>
                  <a:lnTo>
                    <a:pt x="421" y="171"/>
                  </a:lnTo>
                  <a:lnTo>
                    <a:pt x="448" y="151"/>
                  </a:lnTo>
                  <a:lnTo>
                    <a:pt x="450" y="154"/>
                  </a:lnTo>
                  <a:lnTo>
                    <a:pt x="456" y="164"/>
                  </a:lnTo>
                  <a:lnTo>
                    <a:pt x="461" y="176"/>
                  </a:lnTo>
                  <a:lnTo>
                    <a:pt x="463" y="189"/>
                  </a:lnTo>
                  <a:lnTo>
                    <a:pt x="457" y="204"/>
                  </a:lnTo>
                  <a:lnTo>
                    <a:pt x="446" y="218"/>
                  </a:lnTo>
                  <a:lnTo>
                    <a:pt x="434" y="233"/>
                  </a:lnTo>
                  <a:lnTo>
                    <a:pt x="428" y="238"/>
                  </a:lnTo>
                  <a:lnTo>
                    <a:pt x="348" y="242"/>
                  </a:lnTo>
                  <a:lnTo>
                    <a:pt x="342" y="244"/>
                  </a:lnTo>
                  <a:lnTo>
                    <a:pt x="328" y="251"/>
                  </a:lnTo>
                  <a:lnTo>
                    <a:pt x="313" y="260"/>
                  </a:lnTo>
                  <a:lnTo>
                    <a:pt x="302" y="271"/>
                  </a:lnTo>
                  <a:lnTo>
                    <a:pt x="295" y="280"/>
                  </a:lnTo>
                  <a:lnTo>
                    <a:pt x="284" y="288"/>
                  </a:lnTo>
                  <a:lnTo>
                    <a:pt x="271" y="293"/>
                  </a:lnTo>
                  <a:lnTo>
                    <a:pt x="257" y="297"/>
                  </a:lnTo>
                  <a:lnTo>
                    <a:pt x="242" y="300"/>
                  </a:lnTo>
                  <a:lnTo>
                    <a:pt x="229" y="302"/>
                  </a:lnTo>
                  <a:lnTo>
                    <a:pt x="222" y="302"/>
                  </a:lnTo>
                  <a:lnTo>
                    <a:pt x="218" y="302"/>
                  </a:lnTo>
                  <a:lnTo>
                    <a:pt x="215" y="306"/>
                  </a:lnTo>
                  <a:lnTo>
                    <a:pt x="204" y="311"/>
                  </a:lnTo>
                  <a:lnTo>
                    <a:pt x="186" y="317"/>
                  </a:lnTo>
                  <a:lnTo>
                    <a:pt x="166" y="311"/>
                  </a:lnTo>
                  <a:lnTo>
                    <a:pt x="153" y="306"/>
                  </a:lnTo>
                  <a:lnTo>
                    <a:pt x="138" y="299"/>
                  </a:lnTo>
                  <a:lnTo>
                    <a:pt x="120" y="293"/>
                  </a:lnTo>
                  <a:lnTo>
                    <a:pt x="104" y="286"/>
                  </a:lnTo>
                  <a:lnTo>
                    <a:pt x="89" y="282"/>
                  </a:lnTo>
                  <a:lnTo>
                    <a:pt x="76" y="277"/>
                  </a:lnTo>
                  <a:lnTo>
                    <a:pt x="67" y="275"/>
                  </a:lnTo>
                  <a:lnTo>
                    <a:pt x="63" y="273"/>
                  </a:lnTo>
                  <a:lnTo>
                    <a:pt x="9" y="247"/>
                  </a:lnTo>
                  <a:lnTo>
                    <a:pt x="0" y="20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Freeform 708"/>
            <p:cNvSpPr>
              <a:spLocks/>
            </p:cNvSpPr>
            <p:nvPr/>
          </p:nvSpPr>
          <p:spPr bwMode="auto">
            <a:xfrm>
              <a:off x="2497" y="2772"/>
              <a:ext cx="115" cy="42"/>
            </a:xfrm>
            <a:custGeom>
              <a:avLst/>
              <a:gdLst>
                <a:gd name="T0" fmla="*/ 230 w 230"/>
                <a:gd name="T1" fmla="*/ 69 h 84"/>
                <a:gd name="T2" fmla="*/ 220 w 230"/>
                <a:gd name="T3" fmla="*/ 11 h 84"/>
                <a:gd name="T4" fmla="*/ 118 w 230"/>
                <a:gd name="T5" fmla="*/ 0 h 84"/>
                <a:gd name="T6" fmla="*/ 25 w 230"/>
                <a:gd name="T7" fmla="*/ 15 h 84"/>
                <a:gd name="T8" fmla="*/ 0 w 230"/>
                <a:gd name="T9" fmla="*/ 55 h 84"/>
                <a:gd name="T10" fmla="*/ 29 w 230"/>
                <a:gd name="T11" fmla="*/ 84 h 84"/>
                <a:gd name="T12" fmla="*/ 31 w 230"/>
                <a:gd name="T13" fmla="*/ 82 h 84"/>
                <a:gd name="T14" fmla="*/ 36 w 230"/>
                <a:gd name="T15" fmla="*/ 78 h 84"/>
                <a:gd name="T16" fmla="*/ 44 w 230"/>
                <a:gd name="T17" fmla="*/ 71 h 84"/>
                <a:gd name="T18" fmla="*/ 56 w 230"/>
                <a:gd name="T19" fmla="*/ 66 h 84"/>
                <a:gd name="T20" fmla="*/ 69 w 230"/>
                <a:gd name="T21" fmla="*/ 58 h 84"/>
                <a:gd name="T22" fmla="*/ 86 w 230"/>
                <a:gd name="T23" fmla="*/ 55 h 84"/>
                <a:gd name="T24" fmla="*/ 102 w 230"/>
                <a:gd name="T25" fmla="*/ 53 h 84"/>
                <a:gd name="T26" fmla="*/ 122 w 230"/>
                <a:gd name="T27" fmla="*/ 55 h 84"/>
                <a:gd name="T28" fmla="*/ 142 w 230"/>
                <a:gd name="T29" fmla="*/ 58 h 84"/>
                <a:gd name="T30" fmla="*/ 162 w 230"/>
                <a:gd name="T31" fmla="*/ 60 h 84"/>
                <a:gd name="T32" fmla="*/ 180 w 230"/>
                <a:gd name="T33" fmla="*/ 64 h 84"/>
                <a:gd name="T34" fmla="*/ 197 w 230"/>
                <a:gd name="T35" fmla="*/ 66 h 84"/>
                <a:gd name="T36" fmla="*/ 210 w 230"/>
                <a:gd name="T37" fmla="*/ 67 h 84"/>
                <a:gd name="T38" fmla="*/ 220 w 230"/>
                <a:gd name="T39" fmla="*/ 67 h 84"/>
                <a:gd name="T40" fmla="*/ 228 w 230"/>
                <a:gd name="T41" fmla="*/ 69 h 84"/>
                <a:gd name="T42" fmla="*/ 230 w 230"/>
                <a:gd name="T43" fmla="*/ 69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84"/>
                <a:gd name="T68" fmla="*/ 230 w 230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84">
                  <a:moveTo>
                    <a:pt x="230" y="69"/>
                  </a:moveTo>
                  <a:lnTo>
                    <a:pt x="220" y="11"/>
                  </a:lnTo>
                  <a:lnTo>
                    <a:pt x="118" y="0"/>
                  </a:lnTo>
                  <a:lnTo>
                    <a:pt x="25" y="15"/>
                  </a:lnTo>
                  <a:lnTo>
                    <a:pt x="0" y="55"/>
                  </a:lnTo>
                  <a:lnTo>
                    <a:pt x="29" y="84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44" y="71"/>
                  </a:lnTo>
                  <a:lnTo>
                    <a:pt x="56" y="66"/>
                  </a:lnTo>
                  <a:lnTo>
                    <a:pt x="69" y="58"/>
                  </a:lnTo>
                  <a:lnTo>
                    <a:pt x="86" y="55"/>
                  </a:lnTo>
                  <a:lnTo>
                    <a:pt x="102" y="53"/>
                  </a:lnTo>
                  <a:lnTo>
                    <a:pt x="122" y="55"/>
                  </a:lnTo>
                  <a:lnTo>
                    <a:pt x="142" y="58"/>
                  </a:lnTo>
                  <a:lnTo>
                    <a:pt x="162" y="60"/>
                  </a:lnTo>
                  <a:lnTo>
                    <a:pt x="180" y="64"/>
                  </a:lnTo>
                  <a:lnTo>
                    <a:pt x="197" y="66"/>
                  </a:lnTo>
                  <a:lnTo>
                    <a:pt x="210" y="67"/>
                  </a:lnTo>
                  <a:lnTo>
                    <a:pt x="220" y="67"/>
                  </a:lnTo>
                  <a:lnTo>
                    <a:pt x="228" y="69"/>
                  </a:lnTo>
                  <a:lnTo>
                    <a:pt x="230" y="69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Freeform 709"/>
            <p:cNvSpPr>
              <a:spLocks/>
            </p:cNvSpPr>
            <p:nvPr/>
          </p:nvSpPr>
          <p:spPr bwMode="auto">
            <a:xfrm>
              <a:off x="2501" y="2848"/>
              <a:ext cx="129" cy="54"/>
            </a:xfrm>
            <a:custGeom>
              <a:avLst/>
              <a:gdLst>
                <a:gd name="T0" fmla="*/ 22 w 257"/>
                <a:gd name="T1" fmla="*/ 29 h 110"/>
                <a:gd name="T2" fmla="*/ 17 w 257"/>
                <a:gd name="T3" fmla="*/ 40 h 110"/>
                <a:gd name="T4" fmla="*/ 6 w 257"/>
                <a:gd name="T5" fmla="*/ 66 h 110"/>
                <a:gd name="T6" fmla="*/ 0 w 257"/>
                <a:gd name="T7" fmla="*/ 91 h 110"/>
                <a:gd name="T8" fmla="*/ 7 w 257"/>
                <a:gd name="T9" fmla="*/ 108 h 110"/>
                <a:gd name="T10" fmla="*/ 18 w 257"/>
                <a:gd name="T11" fmla="*/ 110 h 110"/>
                <a:gd name="T12" fmla="*/ 29 w 257"/>
                <a:gd name="T13" fmla="*/ 110 h 110"/>
                <a:gd name="T14" fmla="*/ 44 w 257"/>
                <a:gd name="T15" fmla="*/ 108 h 110"/>
                <a:gd name="T16" fmla="*/ 57 w 257"/>
                <a:gd name="T17" fmla="*/ 106 h 110"/>
                <a:gd name="T18" fmla="*/ 69 w 257"/>
                <a:gd name="T19" fmla="*/ 101 h 110"/>
                <a:gd name="T20" fmla="*/ 80 w 257"/>
                <a:gd name="T21" fmla="*/ 97 h 110"/>
                <a:gd name="T22" fmla="*/ 89 w 257"/>
                <a:gd name="T23" fmla="*/ 91 h 110"/>
                <a:gd name="T24" fmla="*/ 97 w 257"/>
                <a:gd name="T25" fmla="*/ 88 h 110"/>
                <a:gd name="T26" fmla="*/ 104 w 257"/>
                <a:gd name="T27" fmla="*/ 84 h 110"/>
                <a:gd name="T28" fmla="*/ 115 w 257"/>
                <a:gd name="T29" fmla="*/ 81 h 110"/>
                <a:gd name="T30" fmla="*/ 130 w 257"/>
                <a:gd name="T31" fmla="*/ 77 h 110"/>
                <a:gd name="T32" fmla="*/ 144 w 257"/>
                <a:gd name="T33" fmla="*/ 73 h 110"/>
                <a:gd name="T34" fmla="*/ 157 w 257"/>
                <a:gd name="T35" fmla="*/ 70 h 110"/>
                <a:gd name="T36" fmla="*/ 168 w 257"/>
                <a:gd name="T37" fmla="*/ 66 h 110"/>
                <a:gd name="T38" fmla="*/ 175 w 257"/>
                <a:gd name="T39" fmla="*/ 64 h 110"/>
                <a:gd name="T40" fmla="*/ 179 w 257"/>
                <a:gd name="T41" fmla="*/ 64 h 110"/>
                <a:gd name="T42" fmla="*/ 257 w 257"/>
                <a:gd name="T43" fmla="*/ 70 h 110"/>
                <a:gd name="T44" fmla="*/ 243 w 257"/>
                <a:gd name="T45" fmla="*/ 11 h 110"/>
                <a:gd name="T46" fmla="*/ 141 w 257"/>
                <a:gd name="T47" fmla="*/ 0 h 110"/>
                <a:gd name="T48" fmla="*/ 22 w 257"/>
                <a:gd name="T49" fmla="*/ 29 h 1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10"/>
                <a:gd name="T77" fmla="*/ 257 w 257"/>
                <a:gd name="T78" fmla="*/ 110 h 1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10">
                  <a:moveTo>
                    <a:pt x="22" y="29"/>
                  </a:moveTo>
                  <a:lnTo>
                    <a:pt x="17" y="40"/>
                  </a:lnTo>
                  <a:lnTo>
                    <a:pt x="6" y="66"/>
                  </a:lnTo>
                  <a:lnTo>
                    <a:pt x="0" y="91"/>
                  </a:lnTo>
                  <a:lnTo>
                    <a:pt x="7" y="108"/>
                  </a:lnTo>
                  <a:lnTo>
                    <a:pt x="18" y="110"/>
                  </a:lnTo>
                  <a:lnTo>
                    <a:pt x="29" y="110"/>
                  </a:lnTo>
                  <a:lnTo>
                    <a:pt x="44" y="108"/>
                  </a:lnTo>
                  <a:lnTo>
                    <a:pt x="57" y="106"/>
                  </a:lnTo>
                  <a:lnTo>
                    <a:pt x="69" y="101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97" y="88"/>
                  </a:lnTo>
                  <a:lnTo>
                    <a:pt x="104" y="84"/>
                  </a:lnTo>
                  <a:lnTo>
                    <a:pt x="115" y="81"/>
                  </a:lnTo>
                  <a:lnTo>
                    <a:pt x="130" y="77"/>
                  </a:lnTo>
                  <a:lnTo>
                    <a:pt x="144" y="73"/>
                  </a:lnTo>
                  <a:lnTo>
                    <a:pt x="157" y="70"/>
                  </a:lnTo>
                  <a:lnTo>
                    <a:pt x="168" y="66"/>
                  </a:lnTo>
                  <a:lnTo>
                    <a:pt x="175" y="64"/>
                  </a:lnTo>
                  <a:lnTo>
                    <a:pt x="179" y="64"/>
                  </a:lnTo>
                  <a:lnTo>
                    <a:pt x="257" y="70"/>
                  </a:lnTo>
                  <a:lnTo>
                    <a:pt x="243" y="11"/>
                  </a:lnTo>
                  <a:lnTo>
                    <a:pt x="141" y="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8" name="Freeform 710"/>
            <p:cNvSpPr>
              <a:spLocks/>
            </p:cNvSpPr>
            <p:nvPr/>
          </p:nvSpPr>
          <p:spPr bwMode="auto">
            <a:xfrm>
              <a:off x="2503" y="1324"/>
              <a:ext cx="93" cy="149"/>
            </a:xfrm>
            <a:custGeom>
              <a:avLst/>
              <a:gdLst>
                <a:gd name="T0" fmla="*/ 0 w 186"/>
                <a:gd name="T1" fmla="*/ 82 h 297"/>
                <a:gd name="T2" fmla="*/ 13 w 186"/>
                <a:gd name="T3" fmla="*/ 91 h 297"/>
                <a:gd name="T4" fmla="*/ 25 w 186"/>
                <a:gd name="T5" fmla="*/ 100 h 297"/>
                <a:gd name="T6" fmla="*/ 34 w 186"/>
                <a:gd name="T7" fmla="*/ 107 h 297"/>
                <a:gd name="T8" fmla="*/ 44 w 186"/>
                <a:gd name="T9" fmla="*/ 113 h 297"/>
                <a:gd name="T10" fmla="*/ 49 w 186"/>
                <a:gd name="T11" fmla="*/ 118 h 297"/>
                <a:gd name="T12" fmla="*/ 54 w 186"/>
                <a:gd name="T13" fmla="*/ 122 h 297"/>
                <a:gd name="T14" fmla="*/ 56 w 186"/>
                <a:gd name="T15" fmla="*/ 126 h 297"/>
                <a:gd name="T16" fmla="*/ 58 w 186"/>
                <a:gd name="T17" fmla="*/ 126 h 297"/>
                <a:gd name="T18" fmla="*/ 102 w 186"/>
                <a:gd name="T19" fmla="*/ 116 h 297"/>
                <a:gd name="T20" fmla="*/ 131 w 186"/>
                <a:gd name="T21" fmla="*/ 140 h 297"/>
                <a:gd name="T22" fmla="*/ 129 w 186"/>
                <a:gd name="T23" fmla="*/ 146 h 297"/>
                <a:gd name="T24" fmla="*/ 124 w 186"/>
                <a:gd name="T25" fmla="*/ 158 h 297"/>
                <a:gd name="T26" fmla="*/ 118 w 186"/>
                <a:gd name="T27" fmla="*/ 177 h 297"/>
                <a:gd name="T28" fmla="*/ 116 w 186"/>
                <a:gd name="T29" fmla="*/ 195 h 297"/>
                <a:gd name="T30" fmla="*/ 116 w 186"/>
                <a:gd name="T31" fmla="*/ 220 h 297"/>
                <a:gd name="T32" fmla="*/ 116 w 186"/>
                <a:gd name="T33" fmla="*/ 255 h 297"/>
                <a:gd name="T34" fmla="*/ 116 w 186"/>
                <a:gd name="T35" fmla="*/ 284 h 297"/>
                <a:gd name="T36" fmla="*/ 116 w 186"/>
                <a:gd name="T37" fmla="*/ 297 h 297"/>
                <a:gd name="T38" fmla="*/ 118 w 186"/>
                <a:gd name="T39" fmla="*/ 295 h 297"/>
                <a:gd name="T40" fmla="*/ 126 w 186"/>
                <a:gd name="T41" fmla="*/ 288 h 297"/>
                <a:gd name="T42" fmla="*/ 135 w 186"/>
                <a:gd name="T43" fmla="*/ 281 h 297"/>
                <a:gd name="T44" fmla="*/ 146 w 186"/>
                <a:gd name="T45" fmla="*/ 270 h 297"/>
                <a:gd name="T46" fmla="*/ 157 w 186"/>
                <a:gd name="T47" fmla="*/ 259 h 297"/>
                <a:gd name="T48" fmla="*/ 168 w 186"/>
                <a:gd name="T49" fmla="*/ 248 h 297"/>
                <a:gd name="T50" fmla="*/ 177 w 186"/>
                <a:gd name="T51" fmla="*/ 239 h 297"/>
                <a:gd name="T52" fmla="*/ 184 w 186"/>
                <a:gd name="T53" fmla="*/ 233 h 297"/>
                <a:gd name="T54" fmla="*/ 186 w 186"/>
                <a:gd name="T55" fmla="*/ 202 h 297"/>
                <a:gd name="T56" fmla="*/ 173 w 186"/>
                <a:gd name="T57" fmla="*/ 146 h 297"/>
                <a:gd name="T58" fmla="*/ 158 w 186"/>
                <a:gd name="T59" fmla="*/ 89 h 297"/>
                <a:gd name="T60" fmla="*/ 151 w 186"/>
                <a:gd name="T61" fmla="*/ 64 h 297"/>
                <a:gd name="T62" fmla="*/ 93 w 186"/>
                <a:gd name="T63" fmla="*/ 0 h 297"/>
                <a:gd name="T64" fmla="*/ 0 w 186"/>
                <a:gd name="T65" fmla="*/ 82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97"/>
                <a:gd name="T101" fmla="*/ 186 w 186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97">
                  <a:moveTo>
                    <a:pt x="0" y="82"/>
                  </a:moveTo>
                  <a:lnTo>
                    <a:pt x="13" y="91"/>
                  </a:lnTo>
                  <a:lnTo>
                    <a:pt x="25" y="100"/>
                  </a:lnTo>
                  <a:lnTo>
                    <a:pt x="34" y="107"/>
                  </a:lnTo>
                  <a:lnTo>
                    <a:pt x="44" y="113"/>
                  </a:lnTo>
                  <a:lnTo>
                    <a:pt x="49" y="118"/>
                  </a:lnTo>
                  <a:lnTo>
                    <a:pt x="54" y="122"/>
                  </a:lnTo>
                  <a:lnTo>
                    <a:pt x="56" y="126"/>
                  </a:lnTo>
                  <a:lnTo>
                    <a:pt x="58" y="126"/>
                  </a:lnTo>
                  <a:lnTo>
                    <a:pt x="102" y="116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8"/>
                  </a:lnTo>
                  <a:lnTo>
                    <a:pt x="118" y="177"/>
                  </a:lnTo>
                  <a:lnTo>
                    <a:pt x="116" y="195"/>
                  </a:lnTo>
                  <a:lnTo>
                    <a:pt x="116" y="220"/>
                  </a:lnTo>
                  <a:lnTo>
                    <a:pt x="116" y="255"/>
                  </a:lnTo>
                  <a:lnTo>
                    <a:pt x="116" y="284"/>
                  </a:lnTo>
                  <a:lnTo>
                    <a:pt x="116" y="297"/>
                  </a:lnTo>
                  <a:lnTo>
                    <a:pt x="118" y="295"/>
                  </a:lnTo>
                  <a:lnTo>
                    <a:pt x="126" y="288"/>
                  </a:lnTo>
                  <a:lnTo>
                    <a:pt x="135" y="281"/>
                  </a:lnTo>
                  <a:lnTo>
                    <a:pt x="146" y="270"/>
                  </a:lnTo>
                  <a:lnTo>
                    <a:pt x="157" y="259"/>
                  </a:lnTo>
                  <a:lnTo>
                    <a:pt x="168" y="248"/>
                  </a:lnTo>
                  <a:lnTo>
                    <a:pt x="177" y="239"/>
                  </a:lnTo>
                  <a:lnTo>
                    <a:pt x="184" y="233"/>
                  </a:lnTo>
                  <a:lnTo>
                    <a:pt x="186" y="202"/>
                  </a:lnTo>
                  <a:lnTo>
                    <a:pt x="173" y="146"/>
                  </a:lnTo>
                  <a:lnTo>
                    <a:pt x="158" y="89"/>
                  </a:lnTo>
                  <a:lnTo>
                    <a:pt x="151" y="64"/>
                  </a:lnTo>
                  <a:lnTo>
                    <a:pt x="9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F2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9" name="Freeform 711"/>
            <p:cNvSpPr>
              <a:spLocks/>
            </p:cNvSpPr>
            <p:nvPr/>
          </p:nvSpPr>
          <p:spPr bwMode="auto">
            <a:xfrm>
              <a:off x="2257" y="1193"/>
              <a:ext cx="521" cy="429"/>
            </a:xfrm>
            <a:custGeom>
              <a:avLst/>
              <a:gdLst>
                <a:gd name="T0" fmla="*/ 208 w 1043"/>
                <a:gd name="T1" fmla="*/ 90 h 859"/>
                <a:gd name="T2" fmla="*/ 166 w 1043"/>
                <a:gd name="T3" fmla="*/ 175 h 859"/>
                <a:gd name="T4" fmla="*/ 128 w 1043"/>
                <a:gd name="T5" fmla="*/ 252 h 859"/>
                <a:gd name="T6" fmla="*/ 0 w 1043"/>
                <a:gd name="T7" fmla="*/ 434 h 859"/>
                <a:gd name="T8" fmla="*/ 39 w 1043"/>
                <a:gd name="T9" fmla="*/ 438 h 859"/>
                <a:gd name="T10" fmla="*/ 108 w 1043"/>
                <a:gd name="T11" fmla="*/ 443 h 859"/>
                <a:gd name="T12" fmla="*/ 155 w 1043"/>
                <a:gd name="T13" fmla="*/ 449 h 859"/>
                <a:gd name="T14" fmla="*/ 241 w 1043"/>
                <a:gd name="T15" fmla="*/ 441 h 859"/>
                <a:gd name="T16" fmla="*/ 323 w 1043"/>
                <a:gd name="T17" fmla="*/ 431 h 859"/>
                <a:gd name="T18" fmla="*/ 347 w 1043"/>
                <a:gd name="T19" fmla="*/ 423 h 859"/>
                <a:gd name="T20" fmla="*/ 369 w 1043"/>
                <a:gd name="T21" fmla="*/ 410 h 859"/>
                <a:gd name="T22" fmla="*/ 420 w 1043"/>
                <a:gd name="T23" fmla="*/ 385 h 859"/>
                <a:gd name="T24" fmla="*/ 473 w 1043"/>
                <a:gd name="T25" fmla="*/ 354 h 859"/>
                <a:gd name="T26" fmla="*/ 500 w 1043"/>
                <a:gd name="T27" fmla="*/ 327 h 859"/>
                <a:gd name="T28" fmla="*/ 535 w 1043"/>
                <a:gd name="T29" fmla="*/ 305 h 859"/>
                <a:gd name="T30" fmla="*/ 558 w 1043"/>
                <a:gd name="T31" fmla="*/ 287 h 859"/>
                <a:gd name="T32" fmla="*/ 575 w 1043"/>
                <a:gd name="T33" fmla="*/ 283 h 859"/>
                <a:gd name="T34" fmla="*/ 593 w 1043"/>
                <a:gd name="T35" fmla="*/ 299 h 859"/>
                <a:gd name="T36" fmla="*/ 613 w 1043"/>
                <a:gd name="T37" fmla="*/ 323 h 859"/>
                <a:gd name="T38" fmla="*/ 639 w 1043"/>
                <a:gd name="T39" fmla="*/ 356 h 859"/>
                <a:gd name="T40" fmla="*/ 639 w 1043"/>
                <a:gd name="T41" fmla="*/ 487 h 859"/>
                <a:gd name="T42" fmla="*/ 631 w 1043"/>
                <a:gd name="T43" fmla="*/ 638 h 859"/>
                <a:gd name="T44" fmla="*/ 666 w 1043"/>
                <a:gd name="T45" fmla="*/ 731 h 859"/>
                <a:gd name="T46" fmla="*/ 695 w 1043"/>
                <a:gd name="T47" fmla="*/ 744 h 859"/>
                <a:gd name="T48" fmla="*/ 728 w 1043"/>
                <a:gd name="T49" fmla="*/ 755 h 859"/>
                <a:gd name="T50" fmla="*/ 754 w 1043"/>
                <a:gd name="T51" fmla="*/ 784 h 859"/>
                <a:gd name="T52" fmla="*/ 781 w 1043"/>
                <a:gd name="T53" fmla="*/ 806 h 859"/>
                <a:gd name="T54" fmla="*/ 795 w 1043"/>
                <a:gd name="T55" fmla="*/ 813 h 859"/>
                <a:gd name="T56" fmla="*/ 805 w 1043"/>
                <a:gd name="T57" fmla="*/ 823 h 859"/>
                <a:gd name="T58" fmla="*/ 834 w 1043"/>
                <a:gd name="T59" fmla="*/ 843 h 859"/>
                <a:gd name="T60" fmla="*/ 878 w 1043"/>
                <a:gd name="T61" fmla="*/ 855 h 859"/>
                <a:gd name="T62" fmla="*/ 910 w 1043"/>
                <a:gd name="T63" fmla="*/ 859 h 859"/>
                <a:gd name="T64" fmla="*/ 934 w 1043"/>
                <a:gd name="T65" fmla="*/ 857 h 859"/>
                <a:gd name="T66" fmla="*/ 965 w 1043"/>
                <a:gd name="T67" fmla="*/ 855 h 859"/>
                <a:gd name="T68" fmla="*/ 1016 w 1043"/>
                <a:gd name="T69" fmla="*/ 844 h 859"/>
                <a:gd name="T70" fmla="*/ 1043 w 1043"/>
                <a:gd name="T71" fmla="*/ 823 h 859"/>
                <a:gd name="T72" fmla="*/ 996 w 1043"/>
                <a:gd name="T73" fmla="*/ 762 h 859"/>
                <a:gd name="T74" fmla="*/ 910 w 1043"/>
                <a:gd name="T75" fmla="*/ 677 h 859"/>
                <a:gd name="T76" fmla="*/ 859 w 1043"/>
                <a:gd name="T77" fmla="*/ 613 h 859"/>
                <a:gd name="T78" fmla="*/ 801 w 1043"/>
                <a:gd name="T79" fmla="*/ 520 h 859"/>
                <a:gd name="T80" fmla="*/ 744 w 1043"/>
                <a:gd name="T81" fmla="*/ 427 h 859"/>
                <a:gd name="T82" fmla="*/ 717 w 1043"/>
                <a:gd name="T83" fmla="*/ 378 h 859"/>
                <a:gd name="T84" fmla="*/ 677 w 1043"/>
                <a:gd name="T85" fmla="*/ 319 h 859"/>
                <a:gd name="T86" fmla="*/ 653 w 1043"/>
                <a:gd name="T87" fmla="*/ 277 h 859"/>
                <a:gd name="T88" fmla="*/ 633 w 1043"/>
                <a:gd name="T89" fmla="*/ 170 h 859"/>
                <a:gd name="T90" fmla="*/ 619 w 1043"/>
                <a:gd name="T91" fmla="*/ 108 h 859"/>
                <a:gd name="T92" fmla="*/ 566 w 1043"/>
                <a:gd name="T93" fmla="*/ 40 h 859"/>
                <a:gd name="T94" fmla="*/ 518 w 1043"/>
                <a:gd name="T95" fmla="*/ 15 h 859"/>
                <a:gd name="T96" fmla="*/ 475 w 1043"/>
                <a:gd name="T97" fmla="*/ 2 h 859"/>
                <a:gd name="T98" fmla="*/ 409 w 1043"/>
                <a:gd name="T99" fmla="*/ 2 h 859"/>
                <a:gd name="T100" fmla="*/ 341 w 1043"/>
                <a:gd name="T101" fmla="*/ 15 h 859"/>
                <a:gd name="T102" fmla="*/ 312 w 1043"/>
                <a:gd name="T103" fmla="*/ 24 h 8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3"/>
                <a:gd name="T157" fmla="*/ 0 h 859"/>
                <a:gd name="T158" fmla="*/ 1043 w 1043"/>
                <a:gd name="T159" fmla="*/ 859 h 8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3" h="859">
                  <a:moveTo>
                    <a:pt x="312" y="24"/>
                  </a:moveTo>
                  <a:lnTo>
                    <a:pt x="214" y="77"/>
                  </a:lnTo>
                  <a:lnTo>
                    <a:pt x="208" y="90"/>
                  </a:lnTo>
                  <a:lnTo>
                    <a:pt x="194" y="119"/>
                  </a:lnTo>
                  <a:lnTo>
                    <a:pt x="177" y="152"/>
                  </a:lnTo>
                  <a:lnTo>
                    <a:pt x="166" y="175"/>
                  </a:lnTo>
                  <a:lnTo>
                    <a:pt x="155" y="197"/>
                  </a:lnTo>
                  <a:lnTo>
                    <a:pt x="141" y="226"/>
                  </a:lnTo>
                  <a:lnTo>
                    <a:pt x="128" y="252"/>
                  </a:lnTo>
                  <a:lnTo>
                    <a:pt x="123" y="263"/>
                  </a:lnTo>
                  <a:lnTo>
                    <a:pt x="19" y="394"/>
                  </a:lnTo>
                  <a:lnTo>
                    <a:pt x="0" y="434"/>
                  </a:lnTo>
                  <a:lnTo>
                    <a:pt x="6" y="434"/>
                  </a:lnTo>
                  <a:lnTo>
                    <a:pt x="19" y="436"/>
                  </a:lnTo>
                  <a:lnTo>
                    <a:pt x="39" y="438"/>
                  </a:lnTo>
                  <a:lnTo>
                    <a:pt x="62" y="440"/>
                  </a:lnTo>
                  <a:lnTo>
                    <a:pt x="86" y="441"/>
                  </a:lnTo>
                  <a:lnTo>
                    <a:pt x="108" y="443"/>
                  </a:lnTo>
                  <a:lnTo>
                    <a:pt x="128" y="447"/>
                  </a:lnTo>
                  <a:lnTo>
                    <a:pt x="141" y="449"/>
                  </a:lnTo>
                  <a:lnTo>
                    <a:pt x="155" y="449"/>
                  </a:lnTo>
                  <a:lnTo>
                    <a:pt x="179" y="449"/>
                  </a:lnTo>
                  <a:lnTo>
                    <a:pt x="208" y="445"/>
                  </a:lnTo>
                  <a:lnTo>
                    <a:pt x="241" y="441"/>
                  </a:lnTo>
                  <a:lnTo>
                    <a:pt x="272" y="438"/>
                  </a:lnTo>
                  <a:lnTo>
                    <a:pt x="301" y="434"/>
                  </a:lnTo>
                  <a:lnTo>
                    <a:pt x="323" y="431"/>
                  </a:lnTo>
                  <a:lnTo>
                    <a:pt x="336" y="429"/>
                  </a:lnTo>
                  <a:lnTo>
                    <a:pt x="343" y="427"/>
                  </a:lnTo>
                  <a:lnTo>
                    <a:pt x="347" y="423"/>
                  </a:lnTo>
                  <a:lnTo>
                    <a:pt x="352" y="420"/>
                  </a:lnTo>
                  <a:lnTo>
                    <a:pt x="360" y="416"/>
                  </a:lnTo>
                  <a:lnTo>
                    <a:pt x="369" y="410"/>
                  </a:lnTo>
                  <a:lnTo>
                    <a:pt x="380" y="403"/>
                  </a:lnTo>
                  <a:lnTo>
                    <a:pt x="398" y="396"/>
                  </a:lnTo>
                  <a:lnTo>
                    <a:pt x="420" y="385"/>
                  </a:lnTo>
                  <a:lnTo>
                    <a:pt x="442" y="374"/>
                  </a:lnTo>
                  <a:lnTo>
                    <a:pt x="460" y="363"/>
                  </a:lnTo>
                  <a:lnTo>
                    <a:pt x="473" y="354"/>
                  </a:lnTo>
                  <a:lnTo>
                    <a:pt x="484" y="345"/>
                  </a:lnTo>
                  <a:lnTo>
                    <a:pt x="493" y="336"/>
                  </a:lnTo>
                  <a:lnTo>
                    <a:pt x="500" y="327"/>
                  </a:lnTo>
                  <a:lnTo>
                    <a:pt x="511" y="319"/>
                  </a:lnTo>
                  <a:lnTo>
                    <a:pt x="522" y="312"/>
                  </a:lnTo>
                  <a:lnTo>
                    <a:pt x="535" y="305"/>
                  </a:lnTo>
                  <a:lnTo>
                    <a:pt x="544" y="297"/>
                  </a:lnTo>
                  <a:lnTo>
                    <a:pt x="551" y="292"/>
                  </a:lnTo>
                  <a:lnTo>
                    <a:pt x="558" y="287"/>
                  </a:lnTo>
                  <a:lnTo>
                    <a:pt x="564" y="283"/>
                  </a:lnTo>
                  <a:lnTo>
                    <a:pt x="569" y="281"/>
                  </a:lnTo>
                  <a:lnTo>
                    <a:pt x="575" y="283"/>
                  </a:lnTo>
                  <a:lnTo>
                    <a:pt x="580" y="287"/>
                  </a:lnTo>
                  <a:lnTo>
                    <a:pt x="586" y="292"/>
                  </a:lnTo>
                  <a:lnTo>
                    <a:pt x="593" y="299"/>
                  </a:lnTo>
                  <a:lnTo>
                    <a:pt x="599" y="307"/>
                  </a:lnTo>
                  <a:lnTo>
                    <a:pt x="606" y="314"/>
                  </a:lnTo>
                  <a:lnTo>
                    <a:pt x="613" y="323"/>
                  </a:lnTo>
                  <a:lnTo>
                    <a:pt x="622" y="332"/>
                  </a:lnTo>
                  <a:lnTo>
                    <a:pt x="630" y="343"/>
                  </a:lnTo>
                  <a:lnTo>
                    <a:pt x="639" y="356"/>
                  </a:lnTo>
                  <a:lnTo>
                    <a:pt x="650" y="389"/>
                  </a:lnTo>
                  <a:lnTo>
                    <a:pt x="648" y="434"/>
                  </a:lnTo>
                  <a:lnTo>
                    <a:pt x="639" y="487"/>
                  </a:lnTo>
                  <a:lnTo>
                    <a:pt x="624" y="540"/>
                  </a:lnTo>
                  <a:lnTo>
                    <a:pt x="620" y="587"/>
                  </a:lnTo>
                  <a:lnTo>
                    <a:pt x="631" y="638"/>
                  </a:lnTo>
                  <a:lnTo>
                    <a:pt x="646" y="686"/>
                  </a:lnTo>
                  <a:lnTo>
                    <a:pt x="659" y="720"/>
                  </a:lnTo>
                  <a:lnTo>
                    <a:pt x="666" y="731"/>
                  </a:lnTo>
                  <a:lnTo>
                    <a:pt x="675" y="739"/>
                  </a:lnTo>
                  <a:lnTo>
                    <a:pt x="684" y="742"/>
                  </a:lnTo>
                  <a:lnTo>
                    <a:pt x="695" y="744"/>
                  </a:lnTo>
                  <a:lnTo>
                    <a:pt x="706" y="746"/>
                  </a:lnTo>
                  <a:lnTo>
                    <a:pt x="717" y="750"/>
                  </a:lnTo>
                  <a:lnTo>
                    <a:pt x="728" y="755"/>
                  </a:lnTo>
                  <a:lnTo>
                    <a:pt x="735" y="764"/>
                  </a:lnTo>
                  <a:lnTo>
                    <a:pt x="744" y="775"/>
                  </a:lnTo>
                  <a:lnTo>
                    <a:pt x="754" y="784"/>
                  </a:lnTo>
                  <a:lnTo>
                    <a:pt x="763" y="793"/>
                  </a:lnTo>
                  <a:lnTo>
                    <a:pt x="774" y="799"/>
                  </a:lnTo>
                  <a:lnTo>
                    <a:pt x="781" y="806"/>
                  </a:lnTo>
                  <a:lnTo>
                    <a:pt x="788" y="810"/>
                  </a:lnTo>
                  <a:lnTo>
                    <a:pt x="794" y="812"/>
                  </a:lnTo>
                  <a:lnTo>
                    <a:pt x="795" y="813"/>
                  </a:lnTo>
                  <a:lnTo>
                    <a:pt x="797" y="815"/>
                  </a:lnTo>
                  <a:lnTo>
                    <a:pt x="799" y="819"/>
                  </a:lnTo>
                  <a:lnTo>
                    <a:pt x="805" y="823"/>
                  </a:lnTo>
                  <a:lnTo>
                    <a:pt x="814" y="830"/>
                  </a:lnTo>
                  <a:lnTo>
                    <a:pt x="823" y="835"/>
                  </a:lnTo>
                  <a:lnTo>
                    <a:pt x="834" y="843"/>
                  </a:lnTo>
                  <a:lnTo>
                    <a:pt x="848" y="848"/>
                  </a:lnTo>
                  <a:lnTo>
                    <a:pt x="863" y="852"/>
                  </a:lnTo>
                  <a:lnTo>
                    <a:pt x="878" y="855"/>
                  </a:lnTo>
                  <a:lnTo>
                    <a:pt x="890" y="857"/>
                  </a:lnTo>
                  <a:lnTo>
                    <a:pt x="901" y="859"/>
                  </a:lnTo>
                  <a:lnTo>
                    <a:pt x="910" y="859"/>
                  </a:lnTo>
                  <a:lnTo>
                    <a:pt x="919" y="859"/>
                  </a:lnTo>
                  <a:lnTo>
                    <a:pt x="927" y="857"/>
                  </a:lnTo>
                  <a:lnTo>
                    <a:pt x="934" y="857"/>
                  </a:lnTo>
                  <a:lnTo>
                    <a:pt x="941" y="857"/>
                  </a:lnTo>
                  <a:lnTo>
                    <a:pt x="950" y="857"/>
                  </a:lnTo>
                  <a:lnTo>
                    <a:pt x="965" y="855"/>
                  </a:lnTo>
                  <a:lnTo>
                    <a:pt x="981" y="854"/>
                  </a:lnTo>
                  <a:lnTo>
                    <a:pt x="1000" y="850"/>
                  </a:lnTo>
                  <a:lnTo>
                    <a:pt x="1016" y="844"/>
                  </a:lnTo>
                  <a:lnTo>
                    <a:pt x="1031" y="839"/>
                  </a:lnTo>
                  <a:lnTo>
                    <a:pt x="1040" y="832"/>
                  </a:lnTo>
                  <a:lnTo>
                    <a:pt x="1043" y="823"/>
                  </a:lnTo>
                  <a:lnTo>
                    <a:pt x="1038" y="810"/>
                  </a:lnTo>
                  <a:lnTo>
                    <a:pt x="1020" y="788"/>
                  </a:lnTo>
                  <a:lnTo>
                    <a:pt x="996" y="762"/>
                  </a:lnTo>
                  <a:lnTo>
                    <a:pt x="967" y="733"/>
                  </a:lnTo>
                  <a:lnTo>
                    <a:pt x="938" y="704"/>
                  </a:lnTo>
                  <a:lnTo>
                    <a:pt x="910" y="677"/>
                  </a:lnTo>
                  <a:lnTo>
                    <a:pt x="887" y="651"/>
                  </a:lnTo>
                  <a:lnTo>
                    <a:pt x="872" y="633"/>
                  </a:lnTo>
                  <a:lnTo>
                    <a:pt x="859" y="613"/>
                  </a:lnTo>
                  <a:lnTo>
                    <a:pt x="843" y="587"/>
                  </a:lnTo>
                  <a:lnTo>
                    <a:pt x="823" y="555"/>
                  </a:lnTo>
                  <a:lnTo>
                    <a:pt x="801" y="520"/>
                  </a:lnTo>
                  <a:lnTo>
                    <a:pt x="779" y="485"/>
                  </a:lnTo>
                  <a:lnTo>
                    <a:pt x="759" y="452"/>
                  </a:lnTo>
                  <a:lnTo>
                    <a:pt x="744" y="427"/>
                  </a:lnTo>
                  <a:lnTo>
                    <a:pt x="735" y="409"/>
                  </a:lnTo>
                  <a:lnTo>
                    <a:pt x="728" y="394"/>
                  </a:lnTo>
                  <a:lnTo>
                    <a:pt x="717" y="378"/>
                  </a:lnTo>
                  <a:lnTo>
                    <a:pt x="704" y="358"/>
                  </a:lnTo>
                  <a:lnTo>
                    <a:pt x="692" y="339"/>
                  </a:lnTo>
                  <a:lnTo>
                    <a:pt x="677" y="319"/>
                  </a:lnTo>
                  <a:lnTo>
                    <a:pt x="666" y="303"/>
                  </a:lnTo>
                  <a:lnTo>
                    <a:pt x="657" y="288"/>
                  </a:lnTo>
                  <a:lnTo>
                    <a:pt x="653" y="277"/>
                  </a:lnTo>
                  <a:lnTo>
                    <a:pt x="648" y="248"/>
                  </a:lnTo>
                  <a:lnTo>
                    <a:pt x="639" y="208"/>
                  </a:lnTo>
                  <a:lnTo>
                    <a:pt x="633" y="170"/>
                  </a:lnTo>
                  <a:lnTo>
                    <a:pt x="630" y="146"/>
                  </a:lnTo>
                  <a:lnTo>
                    <a:pt x="628" y="130"/>
                  </a:lnTo>
                  <a:lnTo>
                    <a:pt x="619" y="108"/>
                  </a:lnTo>
                  <a:lnTo>
                    <a:pt x="604" y="81"/>
                  </a:lnTo>
                  <a:lnTo>
                    <a:pt x="580" y="53"/>
                  </a:lnTo>
                  <a:lnTo>
                    <a:pt x="566" y="40"/>
                  </a:lnTo>
                  <a:lnTo>
                    <a:pt x="549" y="31"/>
                  </a:lnTo>
                  <a:lnTo>
                    <a:pt x="535" y="22"/>
                  </a:lnTo>
                  <a:lnTo>
                    <a:pt x="518" y="15"/>
                  </a:lnTo>
                  <a:lnTo>
                    <a:pt x="504" y="9"/>
                  </a:lnTo>
                  <a:lnTo>
                    <a:pt x="489" y="4"/>
                  </a:lnTo>
                  <a:lnTo>
                    <a:pt x="475" y="2"/>
                  </a:lnTo>
                  <a:lnTo>
                    <a:pt x="464" y="0"/>
                  </a:lnTo>
                  <a:lnTo>
                    <a:pt x="436" y="0"/>
                  </a:lnTo>
                  <a:lnTo>
                    <a:pt x="409" y="2"/>
                  </a:lnTo>
                  <a:lnTo>
                    <a:pt x="383" y="6"/>
                  </a:lnTo>
                  <a:lnTo>
                    <a:pt x="361" y="9"/>
                  </a:lnTo>
                  <a:lnTo>
                    <a:pt x="341" y="15"/>
                  </a:lnTo>
                  <a:lnTo>
                    <a:pt x="325" y="20"/>
                  </a:lnTo>
                  <a:lnTo>
                    <a:pt x="316" y="22"/>
                  </a:lnTo>
                  <a:lnTo>
                    <a:pt x="312" y="24"/>
                  </a:lnTo>
                  <a:close/>
                </a:path>
              </a:pathLst>
            </a:custGeom>
            <a:solidFill>
              <a:srgbClr val="BAF4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0" name="Freeform 712"/>
            <p:cNvSpPr>
              <a:spLocks/>
            </p:cNvSpPr>
            <p:nvPr/>
          </p:nvSpPr>
          <p:spPr bwMode="auto">
            <a:xfrm>
              <a:off x="2008" y="2661"/>
              <a:ext cx="39" cy="36"/>
            </a:xfrm>
            <a:custGeom>
              <a:avLst/>
              <a:gdLst>
                <a:gd name="T0" fmla="*/ 38 w 78"/>
                <a:gd name="T1" fmla="*/ 72 h 72"/>
                <a:gd name="T2" fmla="*/ 54 w 78"/>
                <a:gd name="T3" fmla="*/ 69 h 72"/>
                <a:gd name="T4" fmla="*/ 67 w 78"/>
                <a:gd name="T5" fmla="*/ 62 h 72"/>
                <a:gd name="T6" fmla="*/ 74 w 78"/>
                <a:gd name="T7" fmla="*/ 51 h 72"/>
                <a:gd name="T8" fmla="*/ 78 w 78"/>
                <a:gd name="T9" fmla="*/ 36 h 72"/>
                <a:gd name="T10" fmla="*/ 74 w 78"/>
                <a:gd name="T11" fmla="*/ 21 h 72"/>
                <a:gd name="T12" fmla="*/ 67 w 78"/>
                <a:gd name="T13" fmla="*/ 10 h 72"/>
                <a:gd name="T14" fmla="*/ 54 w 78"/>
                <a:gd name="T15" fmla="*/ 3 h 72"/>
                <a:gd name="T16" fmla="*/ 38 w 78"/>
                <a:gd name="T17" fmla="*/ 0 h 72"/>
                <a:gd name="T18" fmla="*/ 23 w 78"/>
                <a:gd name="T19" fmla="*/ 3 h 72"/>
                <a:gd name="T20" fmla="*/ 11 w 78"/>
                <a:gd name="T21" fmla="*/ 10 h 72"/>
                <a:gd name="T22" fmla="*/ 3 w 78"/>
                <a:gd name="T23" fmla="*/ 21 h 72"/>
                <a:gd name="T24" fmla="*/ 0 w 78"/>
                <a:gd name="T25" fmla="*/ 36 h 72"/>
                <a:gd name="T26" fmla="*/ 3 w 78"/>
                <a:gd name="T27" fmla="*/ 51 h 72"/>
                <a:gd name="T28" fmla="*/ 11 w 78"/>
                <a:gd name="T29" fmla="*/ 62 h 72"/>
                <a:gd name="T30" fmla="*/ 23 w 78"/>
                <a:gd name="T31" fmla="*/ 69 h 72"/>
                <a:gd name="T32" fmla="*/ 38 w 78"/>
                <a:gd name="T33" fmla="*/ 72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2"/>
                <a:gd name="T53" fmla="*/ 78 w 78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2">
                  <a:moveTo>
                    <a:pt x="38" y="72"/>
                  </a:moveTo>
                  <a:lnTo>
                    <a:pt x="54" y="69"/>
                  </a:lnTo>
                  <a:lnTo>
                    <a:pt x="67" y="62"/>
                  </a:lnTo>
                  <a:lnTo>
                    <a:pt x="74" y="51"/>
                  </a:lnTo>
                  <a:lnTo>
                    <a:pt x="78" y="36"/>
                  </a:lnTo>
                  <a:lnTo>
                    <a:pt x="74" y="21"/>
                  </a:lnTo>
                  <a:lnTo>
                    <a:pt x="67" y="10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1" y="10"/>
                  </a:lnTo>
                  <a:lnTo>
                    <a:pt x="3" y="21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1" y="62"/>
                  </a:lnTo>
                  <a:lnTo>
                    <a:pt x="23" y="69"/>
                  </a:lnTo>
                  <a:lnTo>
                    <a:pt x="38" y="7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1" name="Freeform 713"/>
            <p:cNvSpPr>
              <a:spLocks/>
            </p:cNvSpPr>
            <p:nvPr/>
          </p:nvSpPr>
          <p:spPr bwMode="auto">
            <a:xfrm>
              <a:off x="2029" y="2813"/>
              <a:ext cx="41" cy="41"/>
            </a:xfrm>
            <a:custGeom>
              <a:avLst/>
              <a:gdLst>
                <a:gd name="T0" fmla="*/ 40 w 82"/>
                <a:gd name="T1" fmla="*/ 82 h 82"/>
                <a:gd name="T2" fmla="*/ 56 w 82"/>
                <a:gd name="T3" fmla="*/ 78 h 82"/>
                <a:gd name="T4" fmla="*/ 69 w 82"/>
                <a:gd name="T5" fmla="*/ 69 h 82"/>
                <a:gd name="T6" fmla="*/ 78 w 82"/>
                <a:gd name="T7" fmla="*/ 57 h 82"/>
                <a:gd name="T8" fmla="*/ 82 w 82"/>
                <a:gd name="T9" fmla="*/ 40 h 82"/>
                <a:gd name="T10" fmla="*/ 78 w 82"/>
                <a:gd name="T11" fmla="*/ 24 h 82"/>
                <a:gd name="T12" fmla="*/ 69 w 82"/>
                <a:gd name="T13" fmla="*/ 11 h 82"/>
                <a:gd name="T14" fmla="*/ 56 w 82"/>
                <a:gd name="T15" fmla="*/ 4 h 82"/>
                <a:gd name="T16" fmla="*/ 40 w 82"/>
                <a:gd name="T17" fmla="*/ 0 h 82"/>
                <a:gd name="T18" fmla="*/ 25 w 82"/>
                <a:gd name="T19" fmla="*/ 4 h 82"/>
                <a:gd name="T20" fmla="*/ 12 w 82"/>
                <a:gd name="T21" fmla="*/ 11 h 82"/>
                <a:gd name="T22" fmla="*/ 3 w 82"/>
                <a:gd name="T23" fmla="*/ 24 h 82"/>
                <a:gd name="T24" fmla="*/ 0 w 82"/>
                <a:gd name="T25" fmla="*/ 40 h 82"/>
                <a:gd name="T26" fmla="*/ 3 w 82"/>
                <a:gd name="T27" fmla="*/ 57 h 82"/>
                <a:gd name="T28" fmla="*/ 12 w 82"/>
                <a:gd name="T29" fmla="*/ 69 h 82"/>
                <a:gd name="T30" fmla="*/ 25 w 82"/>
                <a:gd name="T31" fmla="*/ 78 h 82"/>
                <a:gd name="T32" fmla="*/ 40 w 82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2"/>
                <a:gd name="T53" fmla="*/ 82 w 82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2">
                  <a:moveTo>
                    <a:pt x="40" y="82"/>
                  </a:moveTo>
                  <a:lnTo>
                    <a:pt x="56" y="78"/>
                  </a:lnTo>
                  <a:lnTo>
                    <a:pt x="69" y="69"/>
                  </a:lnTo>
                  <a:lnTo>
                    <a:pt x="78" y="57"/>
                  </a:lnTo>
                  <a:lnTo>
                    <a:pt x="82" y="40"/>
                  </a:lnTo>
                  <a:lnTo>
                    <a:pt x="78" y="24"/>
                  </a:lnTo>
                  <a:lnTo>
                    <a:pt x="69" y="11"/>
                  </a:lnTo>
                  <a:lnTo>
                    <a:pt x="56" y="4"/>
                  </a:lnTo>
                  <a:lnTo>
                    <a:pt x="40" y="0"/>
                  </a:lnTo>
                  <a:lnTo>
                    <a:pt x="25" y="4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12" y="69"/>
                  </a:lnTo>
                  <a:lnTo>
                    <a:pt x="25" y="78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2" name="Freeform 714"/>
            <p:cNvSpPr>
              <a:spLocks/>
            </p:cNvSpPr>
            <p:nvPr/>
          </p:nvSpPr>
          <p:spPr bwMode="auto">
            <a:xfrm>
              <a:off x="2097" y="1690"/>
              <a:ext cx="87" cy="64"/>
            </a:xfrm>
            <a:custGeom>
              <a:avLst/>
              <a:gdLst>
                <a:gd name="T0" fmla="*/ 174 w 174"/>
                <a:gd name="T1" fmla="*/ 113 h 128"/>
                <a:gd name="T2" fmla="*/ 170 w 174"/>
                <a:gd name="T3" fmla="*/ 102 h 128"/>
                <a:gd name="T4" fmla="*/ 163 w 174"/>
                <a:gd name="T5" fmla="*/ 80 h 128"/>
                <a:gd name="T6" fmla="*/ 155 w 174"/>
                <a:gd name="T7" fmla="*/ 58 h 128"/>
                <a:gd name="T8" fmla="*/ 152 w 174"/>
                <a:gd name="T9" fmla="*/ 47 h 128"/>
                <a:gd name="T10" fmla="*/ 144 w 174"/>
                <a:gd name="T11" fmla="*/ 38 h 128"/>
                <a:gd name="T12" fmla="*/ 130 w 174"/>
                <a:gd name="T13" fmla="*/ 27 h 128"/>
                <a:gd name="T14" fmla="*/ 115 w 174"/>
                <a:gd name="T15" fmla="*/ 16 h 128"/>
                <a:gd name="T16" fmla="*/ 110 w 174"/>
                <a:gd name="T17" fmla="*/ 13 h 128"/>
                <a:gd name="T18" fmla="*/ 48 w 174"/>
                <a:gd name="T19" fmla="*/ 0 h 128"/>
                <a:gd name="T20" fmla="*/ 22 w 174"/>
                <a:gd name="T21" fmla="*/ 9 h 128"/>
                <a:gd name="T22" fmla="*/ 0 w 174"/>
                <a:gd name="T23" fmla="*/ 24 h 128"/>
                <a:gd name="T24" fmla="*/ 0 w 174"/>
                <a:gd name="T25" fmla="*/ 29 h 128"/>
                <a:gd name="T26" fmla="*/ 4 w 174"/>
                <a:gd name="T27" fmla="*/ 42 h 128"/>
                <a:gd name="T28" fmla="*/ 8 w 174"/>
                <a:gd name="T29" fmla="*/ 58 h 128"/>
                <a:gd name="T30" fmla="*/ 13 w 174"/>
                <a:gd name="T31" fmla="*/ 71 h 128"/>
                <a:gd name="T32" fmla="*/ 19 w 174"/>
                <a:gd name="T33" fmla="*/ 80 h 128"/>
                <a:gd name="T34" fmla="*/ 22 w 174"/>
                <a:gd name="T35" fmla="*/ 89 h 128"/>
                <a:gd name="T36" fmla="*/ 30 w 174"/>
                <a:gd name="T37" fmla="*/ 95 h 128"/>
                <a:gd name="T38" fmla="*/ 42 w 174"/>
                <a:gd name="T39" fmla="*/ 102 h 128"/>
                <a:gd name="T40" fmla="*/ 57 w 174"/>
                <a:gd name="T41" fmla="*/ 109 h 128"/>
                <a:gd name="T42" fmla="*/ 66 w 174"/>
                <a:gd name="T43" fmla="*/ 115 h 128"/>
                <a:gd name="T44" fmla="*/ 75 w 174"/>
                <a:gd name="T45" fmla="*/ 118 h 128"/>
                <a:gd name="T46" fmla="*/ 84 w 174"/>
                <a:gd name="T47" fmla="*/ 120 h 128"/>
                <a:gd name="T48" fmla="*/ 90 w 174"/>
                <a:gd name="T49" fmla="*/ 120 h 128"/>
                <a:gd name="T50" fmla="*/ 97 w 174"/>
                <a:gd name="T51" fmla="*/ 122 h 128"/>
                <a:gd name="T52" fmla="*/ 102 w 174"/>
                <a:gd name="T53" fmla="*/ 124 h 128"/>
                <a:gd name="T54" fmla="*/ 110 w 174"/>
                <a:gd name="T55" fmla="*/ 126 h 128"/>
                <a:gd name="T56" fmla="*/ 117 w 174"/>
                <a:gd name="T57" fmla="*/ 126 h 128"/>
                <a:gd name="T58" fmla="*/ 126 w 174"/>
                <a:gd name="T59" fmla="*/ 128 h 128"/>
                <a:gd name="T60" fmla="*/ 133 w 174"/>
                <a:gd name="T61" fmla="*/ 126 h 128"/>
                <a:gd name="T62" fmla="*/ 141 w 174"/>
                <a:gd name="T63" fmla="*/ 126 h 128"/>
                <a:gd name="T64" fmla="*/ 153 w 174"/>
                <a:gd name="T65" fmla="*/ 122 h 128"/>
                <a:gd name="T66" fmla="*/ 164 w 174"/>
                <a:gd name="T67" fmla="*/ 117 h 128"/>
                <a:gd name="T68" fmla="*/ 172 w 174"/>
                <a:gd name="T69" fmla="*/ 115 h 128"/>
                <a:gd name="T70" fmla="*/ 174 w 174"/>
                <a:gd name="T71" fmla="*/ 11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"/>
                <a:gd name="T109" fmla="*/ 0 h 128"/>
                <a:gd name="T110" fmla="*/ 174 w 174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" h="128">
                  <a:moveTo>
                    <a:pt x="174" y="113"/>
                  </a:moveTo>
                  <a:lnTo>
                    <a:pt x="170" y="102"/>
                  </a:lnTo>
                  <a:lnTo>
                    <a:pt x="163" y="80"/>
                  </a:lnTo>
                  <a:lnTo>
                    <a:pt x="155" y="58"/>
                  </a:lnTo>
                  <a:lnTo>
                    <a:pt x="152" y="47"/>
                  </a:lnTo>
                  <a:lnTo>
                    <a:pt x="144" y="38"/>
                  </a:lnTo>
                  <a:lnTo>
                    <a:pt x="130" y="27"/>
                  </a:lnTo>
                  <a:lnTo>
                    <a:pt x="115" y="16"/>
                  </a:lnTo>
                  <a:lnTo>
                    <a:pt x="110" y="13"/>
                  </a:lnTo>
                  <a:lnTo>
                    <a:pt x="48" y="0"/>
                  </a:lnTo>
                  <a:lnTo>
                    <a:pt x="22" y="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42"/>
                  </a:lnTo>
                  <a:lnTo>
                    <a:pt x="8" y="58"/>
                  </a:lnTo>
                  <a:lnTo>
                    <a:pt x="13" y="71"/>
                  </a:lnTo>
                  <a:lnTo>
                    <a:pt x="19" y="80"/>
                  </a:lnTo>
                  <a:lnTo>
                    <a:pt x="22" y="89"/>
                  </a:lnTo>
                  <a:lnTo>
                    <a:pt x="30" y="95"/>
                  </a:lnTo>
                  <a:lnTo>
                    <a:pt x="42" y="102"/>
                  </a:lnTo>
                  <a:lnTo>
                    <a:pt x="57" y="109"/>
                  </a:lnTo>
                  <a:lnTo>
                    <a:pt x="66" y="115"/>
                  </a:lnTo>
                  <a:lnTo>
                    <a:pt x="75" y="118"/>
                  </a:lnTo>
                  <a:lnTo>
                    <a:pt x="84" y="120"/>
                  </a:lnTo>
                  <a:lnTo>
                    <a:pt x="90" y="120"/>
                  </a:lnTo>
                  <a:lnTo>
                    <a:pt x="97" y="122"/>
                  </a:lnTo>
                  <a:lnTo>
                    <a:pt x="102" y="124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26" y="128"/>
                  </a:lnTo>
                  <a:lnTo>
                    <a:pt x="133" y="126"/>
                  </a:lnTo>
                  <a:lnTo>
                    <a:pt x="141" y="126"/>
                  </a:lnTo>
                  <a:lnTo>
                    <a:pt x="153" y="122"/>
                  </a:lnTo>
                  <a:lnTo>
                    <a:pt x="164" y="117"/>
                  </a:lnTo>
                  <a:lnTo>
                    <a:pt x="172" y="115"/>
                  </a:lnTo>
                  <a:lnTo>
                    <a:pt x="174" y="11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3" name="Freeform 715"/>
            <p:cNvSpPr>
              <a:spLocks/>
            </p:cNvSpPr>
            <p:nvPr/>
          </p:nvSpPr>
          <p:spPr bwMode="auto">
            <a:xfrm>
              <a:off x="2588" y="2422"/>
              <a:ext cx="76" cy="48"/>
            </a:xfrm>
            <a:custGeom>
              <a:avLst/>
              <a:gdLst>
                <a:gd name="T0" fmla="*/ 64 w 154"/>
                <a:gd name="T1" fmla="*/ 97 h 97"/>
                <a:gd name="T2" fmla="*/ 79 w 154"/>
                <a:gd name="T3" fmla="*/ 97 h 97"/>
                <a:gd name="T4" fmla="*/ 93 w 154"/>
                <a:gd name="T5" fmla="*/ 95 h 97"/>
                <a:gd name="T6" fmla="*/ 108 w 154"/>
                <a:gd name="T7" fmla="*/ 93 h 97"/>
                <a:gd name="T8" fmla="*/ 123 w 154"/>
                <a:gd name="T9" fmla="*/ 91 h 97"/>
                <a:gd name="T10" fmla="*/ 135 w 154"/>
                <a:gd name="T11" fmla="*/ 87 h 97"/>
                <a:gd name="T12" fmla="*/ 144 w 154"/>
                <a:gd name="T13" fmla="*/ 82 h 97"/>
                <a:gd name="T14" fmla="*/ 152 w 154"/>
                <a:gd name="T15" fmla="*/ 75 h 97"/>
                <a:gd name="T16" fmla="*/ 154 w 154"/>
                <a:gd name="T17" fmla="*/ 66 h 97"/>
                <a:gd name="T18" fmla="*/ 152 w 154"/>
                <a:gd name="T19" fmla="*/ 55 h 97"/>
                <a:gd name="T20" fmla="*/ 144 w 154"/>
                <a:gd name="T21" fmla="*/ 44 h 97"/>
                <a:gd name="T22" fmla="*/ 135 w 154"/>
                <a:gd name="T23" fmla="*/ 33 h 97"/>
                <a:gd name="T24" fmla="*/ 123 w 154"/>
                <a:gd name="T25" fmla="*/ 22 h 97"/>
                <a:gd name="T26" fmla="*/ 108 w 154"/>
                <a:gd name="T27" fmla="*/ 13 h 97"/>
                <a:gd name="T28" fmla="*/ 93 w 154"/>
                <a:gd name="T29" fmla="*/ 7 h 97"/>
                <a:gd name="T30" fmla="*/ 79 w 154"/>
                <a:gd name="T31" fmla="*/ 2 h 97"/>
                <a:gd name="T32" fmla="*/ 64 w 154"/>
                <a:gd name="T33" fmla="*/ 0 h 97"/>
                <a:gd name="T34" fmla="*/ 51 w 154"/>
                <a:gd name="T35" fmla="*/ 2 h 97"/>
                <a:gd name="T36" fmla="*/ 40 w 154"/>
                <a:gd name="T37" fmla="*/ 4 h 97"/>
                <a:gd name="T38" fmla="*/ 30 w 154"/>
                <a:gd name="T39" fmla="*/ 9 h 97"/>
                <a:gd name="T40" fmla="*/ 19 w 154"/>
                <a:gd name="T41" fmla="*/ 14 h 97"/>
                <a:gd name="T42" fmla="*/ 11 w 154"/>
                <a:gd name="T43" fmla="*/ 22 h 97"/>
                <a:gd name="T44" fmla="*/ 6 w 154"/>
                <a:gd name="T45" fmla="*/ 29 h 97"/>
                <a:gd name="T46" fmla="*/ 2 w 154"/>
                <a:gd name="T47" fmla="*/ 40 h 97"/>
                <a:gd name="T48" fmla="*/ 0 w 154"/>
                <a:gd name="T49" fmla="*/ 49 h 97"/>
                <a:gd name="T50" fmla="*/ 2 w 154"/>
                <a:gd name="T51" fmla="*/ 58 h 97"/>
                <a:gd name="T52" fmla="*/ 6 w 154"/>
                <a:gd name="T53" fmla="*/ 67 h 97"/>
                <a:gd name="T54" fmla="*/ 11 w 154"/>
                <a:gd name="T55" fmla="*/ 76 h 97"/>
                <a:gd name="T56" fmla="*/ 19 w 154"/>
                <a:gd name="T57" fmla="*/ 84 h 97"/>
                <a:gd name="T58" fmla="*/ 30 w 154"/>
                <a:gd name="T59" fmla="*/ 89 h 97"/>
                <a:gd name="T60" fmla="*/ 40 w 154"/>
                <a:gd name="T61" fmla="*/ 93 h 97"/>
                <a:gd name="T62" fmla="*/ 51 w 154"/>
                <a:gd name="T63" fmla="*/ 95 h 97"/>
                <a:gd name="T64" fmla="*/ 64 w 154"/>
                <a:gd name="T65" fmla="*/ 97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97"/>
                <a:gd name="T101" fmla="*/ 154 w 154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97">
                  <a:moveTo>
                    <a:pt x="64" y="97"/>
                  </a:moveTo>
                  <a:lnTo>
                    <a:pt x="79" y="97"/>
                  </a:lnTo>
                  <a:lnTo>
                    <a:pt x="93" y="95"/>
                  </a:lnTo>
                  <a:lnTo>
                    <a:pt x="108" y="93"/>
                  </a:lnTo>
                  <a:lnTo>
                    <a:pt x="123" y="91"/>
                  </a:lnTo>
                  <a:lnTo>
                    <a:pt x="135" y="87"/>
                  </a:lnTo>
                  <a:lnTo>
                    <a:pt x="144" y="82"/>
                  </a:lnTo>
                  <a:lnTo>
                    <a:pt x="152" y="75"/>
                  </a:lnTo>
                  <a:lnTo>
                    <a:pt x="154" y="66"/>
                  </a:lnTo>
                  <a:lnTo>
                    <a:pt x="152" y="55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23" y="22"/>
                  </a:lnTo>
                  <a:lnTo>
                    <a:pt x="108" y="13"/>
                  </a:lnTo>
                  <a:lnTo>
                    <a:pt x="93" y="7"/>
                  </a:lnTo>
                  <a:lnTo>
                    <a:pt x="79" y="2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40" y="4"/>
                  </a:lnTo>
                  <a:lnTo>
                    <a:pt x="30" y="9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6" y="29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7"/>
                  </a:lnTo>
                  <a:lnTo>
                    <a:pt x="11" y="76"/>
                  </a:lnTo>
                  <a:lnTo>
                    <a:pt x="19" y="84"/>
                  </a:lnTo>
                  <a:lnTo>
                    <a:pt x="30" y="89"/>
                  </a:lnTo>
                  <a:lnTo>
                    <a:pt x="40" y="93"/>
                  </a:lnTo>
                  <a:lnTo>
                    <a:pt x="51" y="95"/>
                  </a:lnTo>
                  <a:lnTo>
                    <a:pt x="64" y="9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4" name="Freeform 716"/>
            <p:cNvSpPr>
              <a:spLocks/>
            </p:cNvSpPr>
            <p:nvPr/>
          </p:nvSpPr>
          <p:spPr bwMode="auto">
            <a:xfrm>
              <a:off x="2526" y="2456"/>
              <a:ext cx="150" cy="39"/>
            </a:xfrm>
            <a:custGeom>
              <a:avLst/>
              <a:gdLst>
                <a:gd name="T0" fmla="*/ 154 w 301"/>
                <a:gd name="T1" fmla="*/ 79 h 79"/>
                <a:gd name="T2" fmla="*/ 183 w 301"/>
                <a:gd name="T3" fmla="*/ 79 h 79"/>
                <a:gd name="T4" fmla="*/ 212 w 301"/>
                <a:gd name="T5" fmla="*/ 75 h 79"/>
                <a:gd name="T6" fmla="*/ 236 w 301"/>
                <a:gd name="T7" fmla="*/ 71 h 79"/>
                <a:gd name="T8" fmla="*/ 257 w 301"/>
                <a:gd name="T9" fmla="*/ 66 h 79"/>
                <a:gd name="T10" fmla="*/ 276 w 301"/>
                <a:gd name="T11" fmla="*/ 61 h 79"/>
                <a:gd name="T12" fmla="*/ 290 w 301"/>
                <a:gd name="T13" fmla="*/ 53 h 79"/>
                <a:gd name="T14" fmla="*/ 298 w 301"/>
                <a:gd name="T15" fmla="*/ 46 h 79"/>
                <a:gd name="T16" fmla="*/ 301 w 301"/>
                <a:gd name="T17" fmla="*/ 39 h 79"/>
                <a:gd name="T18" fmla="*/ 298 w 301"/>
                <a:gd name="T19" fmla="*/ 31 h 79"/>
                <a:gd name="T20" fmla="*/ 290 w 301"/>
                <a:gd name="T21" fmla="*/ 24 h 79"/>
                <a:gd name="T22" fmla="*/ 276 w 301"/>
                <a:gd name="T23" fmla="*/ 17 h 79"/>
                <a:gd name="T24" fmla="*/ 257 w 301"/>
                <a:gd name="T25" fmla="*/ 11 h 79"/>
                <a:gd name="T26" fmla="*/ 236 w 301"/>
                <a:gd name="T27" fmla="*/ 6 h 79"/>
                <a:gd name="T28" fmla="*/ 212 w 301"/>
                <a:gd name="T29" fmla="*/ 4 h 79"/>
                <a:gd name="T30" fmla="*/ 183 w 301"/>
                <a:gd name="T31" fmla="*/ 0 h 79"/>
                <a:gd name="T32" fmla="*/ 154 w 301"/>
                <a:gd name="T33" fmla="*/ 0 h 79"/>
                <a:gd name="T34" fmla="*/ 124 w 301"/>
                <a:gd name="T35" fmla="*/ 2 h 79"/>
                <a:gd name="T36" fmla="*/ 95 w 301"/>
                <a:gd name="T37" fmla="*/ 6 h 79"/>
                <a:gd name="T38" fmla="*/ 70 w 301"/>
                <a:gd name="T39" fmla="*/ 9 h 79"/>
                <a:gd name="T40" fmla="*/ 48 w 301"/>
                <a:gd name="T41" fmla="*/ 17 h 79"/>
                <a:gd name="T42" fmla="*/ 28 w 301"/>
                <a:gd name="T43" fmla="*/ 24 h 79"/>
                <a:gd name="T44" fmla="*/ 13 w 301"/>
                <a:gd name="T45" fmla="*/ 31 h 79"/>
                <a:gd name="T46" fmla="*/ 4 w 301"/>
                <a:gd name="T47" fmla="*/ 40 h 79"/>
                <a:gd name="T48" fmla="*/ 0 w 301"/>
                <a:gd name="T49" fmla="*/ 48 h 79"/>
                <a:gd name="T50" fmla="*/ 4 w 301"/>
                <a:gd name="T51" fmla="*/ 55 h 79"/>
                <a:gd name="T52" fmla="*/ 13 w 301"/>
                <a:gd name="T53" fmla="*/ 62 h 79"/>
                <a:gd name="T54" fmla="*/ 28 w 301"/>
                <a:gd name="T55" fmla="*/ 68 h 79"/>
                <a:gd name="T56" fmla="*/ 48 w 301"/>
                <a:gd name="T57" fmla="*/ 71 h 79"/>
                <a:gd name="T58" fmla="*/ 70 w 301"/>
                <a:gd name="T59" fmla="*/ 75 h 79"/>
                <a:gd name="T60" fmla="*/ 95 w 301"/>
                <a:gd name="T61" fmla="*/ 77 h 79"/>
                <a:gd name="T62" fmla="*/ 124 w 301"/>
                <a:gd name="T63" fmla="*/ 79 h 79"/>
                <a:gd name="T64" fmla="*/ 154 w 301"/>
                <a:gd name="T65" fmla="*/ 79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79"/>
                <a:gd name="T101" fmla="*/ 301 w 301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79">
                  <a:moveTo>
                    <a:pt x="154" y="79"/>
                  </a:moveTo>
                  <a:lnTo>
                    <a:pt x="183" y="79"/>
                  </a:lnTo>
                  <a:lnTo>
                    <a:pt x="212" y="75"/>
                  </a:lnTo>
                  <a:lnTo>
                    <a:pt x="236" y="71"/>
                  </a:lnTo>
                  <a:lnTo>
                    <a:pt x="257" y="66"/>
                  </a:lnTo>
                  <a:lnTo>
                    <a:pt x="276" y="61"/>
                  </a:lnTo>
                  <a:lnTo>
                    <a:pt x="290" y="53"/>
                  </a:lnTo>
                  <a:lnTo>
                    <a:pt x="298" y="46"/>
                  </a:lnTo>
                  <a:lnTo>
                    <a:pt x="301" y="39"/>
                  </a:lnTo>
                  <a:lnTo>
                    <a:pt x="298" y="31"/>
                  </a:lnTo>
                  <a:lnTo>
                    <a:pt x="290" y="24"/>
                  </a:lnTo>
                  <a:lnTo>
                    <a:pt x="276" y="17"/>
                  </a:lnTo>
                  <a:lnTo>
                    <a:pt x="257" y="11"/>
                  </a:lnTo>
                  <a:lnTo>
                    <a:pt x="236" y="6"/>
                  </a:lnTo>
                  <a:lnTo>
                    <a:pt x="212" y="4"/>
                  </a:lnTo>
                  <a:lnTo>
                    <a:pt x="183" y="0"/>
                  </a:lnTo>
                  <a:lnTo>
                    <a:pt x="154" y="0"/>
                  </a:lnTo>
                  <a:lnTo>
                    <a:pt x="124" y="2"/>
                  </a:lnTo>
                  <a:lnTo>
                    <a:pt x="95" y="6"/>
                  </a:lnTo>
                  <a:lnTo>
                    <a:pt x="70" y="9"/>
                  </a:lnTo>
                  <a:lnTo>
                    <a:pt x="48" y="17"/>
                  </a:lnTo>
                  <a:lnTo>
                    <a:pt x="28" y="24"/>
                  </a:lnTo>
                  <a:lnTo>
                    <a:pt x="13" y="31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13" y="62"/>
                  </a:lnTo>
                  <a:lnTo>
                    <a:pt x="28" y="68"/>
                  </a:lnTo>
                  <a:lnTo>
                    <a:pt x="48" y="71"/>
                  </a:lnTo>
                  <a:lnTo>
                    <a:pt x="70" y="75"/>
                  </a:lnTo>
                  <a:lnTo>
                    <a:pt x="95" y="77"/>
                  </a:lnTo>
                  <a:lnTo>
                    <a:pt x="124" y="79"/>
                  </a:lnTo>
                  <a:lnTo>
                    <a:pt x="154" y="7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5" name="Freeform 717"/>
            <p:cNvSpPr>
              <a:spLocks/>
            </p:cNvSpPr>
            <p:nvPr/>
          </p:nvSpPr>
          <p:spPr bwMode="auto">
            <a:xfrm>
              <a:off x="2656" y="2445"/>
              <a:ext cx="48" cy="41"/>
            </a:xfrm>
            <a:custGeom>
              <a:avLst/>
              <a:gdLst>
                <a:gd name="T0" fmla="*/ 49 w 97"/>
                <a:gd name="T1" fmla="*/ 83 h 83"/>
                <a:gd name="T2" fmla="*/ 68 w 97"/>
                <a:gd name="T3" fmla="*/ 79 h 83"/>
                <a:gd name="T4" fmla="*/ 84 w 97"/>
                <a:gd name="T5" fmla="*/ 70 h 83"/>
                <a:gd name="T6" fmla="*/ 93 w 97"/>
                <a:gd name="T7" fmla="*/ 57 h 83"/>
                <a:gd name="T8" fmla="*/ 97 w 97"/>
                <a:gd name="T9" fmla="*/ 41 h 83"/>
                <a:gd name="T10" fmla="*/ 93 w 97"/>
                <a:gd name="T11" fmla="*/ 24 h 83"/>
                <a:gd name="T12" fmla="*/ 84 w 97"/>
                <a:gd name="T13" fmla="*/ 11 h 83"/>
                <a:gd name="T14" fmla="*/ 68 w 97"/>
                <a:gd name="T15" fmla="*/ 4 h 83"/>
                <a:gd name="T16" fmla="*/ 49 w 97"/>
                <a:gd name="T17" fmla="*/ 0 h 83"/>
                <a:gd name="T18" fmla="*/ 29 w 97"/>
                <a:gd name="T19" fmla="*/ 4 h 83"/>
                <a:gd name="T20" fmla="*/ 15 w 97"/>
                <a:gd name="T21" fmla="*/ 11 h 83"/>
                <a:gd name="T22" fmla="*/ 4 w 97"/>
                <a:gd name="T23" fmla="*/ 24 h 83"/>
                <a:gd name="T24" fmla="*/ 0 w 97"/>
                <a:gd name="T25" fmla="*/ 41 h 83"/>
                <a:gd name="T26" fmla="*/ 0 w 97"/>
                <a:gd name="T27" fmla="*/ 50 h 83"/>
                <a:gd name="T28" fmla="*/ 0 w 97"/>
                <a:gd name="T29" fmla="*/ 59 h 83"/>
                <a:gd name="T30" fmla="*/ 0 w 97"/>
                <a:gd name="T31" fmla="*/ 66 h 83"/>
                <a:gd name="T32" fmla="*/ 4 w 97"/>
                <a:gd name="T33" fmla="*/ 72 h 83"/>
                <a:gd name="T34" fmla="*/ 9 w 97"/>
                <a:gd name="T35" fmla="*/ 77 h 83"/>
                <a:gd name="T36" fmla="*/ 18 w 97"/>
                <a:gd name="T37" fmla="*/ 81 h 83"/>
                <a:gd name="T38" fmla="*/ 31 w 97"/>
                <a:gd name="T39" fmla="*/ 83 h 83"/>
                <a:gd name="T40" fmla="*/ 49 w 97"/>
                <a:gd name="T41" fmla="*/ 83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83"/>
                <a:gd name="T65" fmla="*/ 97 w 97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83">
                  <a:moveTo>
                    <a:pt x="49" y="83"/>
                  </a:moveTo>
                  <a:lnTo>
                    <a:pt x="68" y="79"/>
                  </a:lnTo>
                  <a:lnTo>
                    <a:pt x="84" y="70"/>
                  </a:lnTo>
                  <a:lnTo>
                    <a:pt x="93" y="57"/>
                  </a:lnTo>
                  <a:lnTo>
                    <a:pt x="97" y="41"/>
                  </a:lnTo>
                  <a:lnTo>
                    <a:pt x="93" y="24"/>
                  </a:lnTo>
                  <a:lnTo>
                    <a:pt x="84" y="11"/>
                  </a:lnTo>
                  <a:lnTo>
                    <a:pt x="68" y="4"/>
                  </a:lnTo>
                  <a:lnTo>
                    <a:pt x="49" y="0"/>
                  </a:lnTo>
                  <a:lnTo>
                    <a:pt x="29" y="4"/>
                  </a:lnTo>
                  <a:lnTo>
                    <a:pt x="15" y="11"/>
                  </a:lnTo>
                  <a:lnTo>
                    <a:pt x="4" y="2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4" y="72"/>
                  </a:lnTo>
                  <a:lnTo>
                    <a:pt x="9" y="77"/>
                  </a:lnTo>
                  <a:lnTo>
                    <a:pt x="18" y="81"/>
                  </a:lnTo>
                  <a:lnTo>
                    <a:pt x="31" y="83"/>
                  </a:lnTo>
                  <a:lnTo>
                    <a:pt x="49" y="83"/>
                  </a:lnTo>
                  <a:close/>
                </a:path>
              </a:pathLst>
            </a:custGeom>
            <a:solidFill>
              <a:srgbClr val="FFED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6" name="Freeform 718"/>
            <p:cNvSpPr>
              <a:spLocks/>
            </p:cNvSpPr>
            <p:nvPr/>
          </p:nvSpPr>
          <p:spPr bwMode="auto">
            <a:xfrm>
              <a:off x="2485" y="2453"/>
              <a:ext cx="74" cy="46"/>
            </a:xfrm>
            <a:custGeom>
              <a:avLst/>
              <a:gdLst>
                <a:gd name="T0" fmla="*/ 70 w 150"/>
                <a:gd name="T1" fmla="*/ 93 h 93"/>
                <a:gd name="T2" fmla="*/ 86 w 150"/>
                <a:gd name="T3" fmla="*/ 91 h 93"/>
                <a:gd name="T4" fmla="*/ 101 w 150"/>
                <a:gd name="T5" fmla="*/ 89 h 93"/>
                <a:gd name="T6" fmla="*/ 113 w 150"/>
                <a:gd name="T7" fmla="*/ 86 h 93"/>
                <a:gd name="T8" fmla="*/ 126 w 150"/>
                <a:gd name="T9" fmla="*/ 80 h 93"/>
                <a:gd name="T10" fmla="*/ 135 w 150"/>
                <a:gd name="T11" fmla="*/ 73 h 93"/>
                <a:gd name="T12" fmla="*/ 144 w 150"/>
                <a:gd name="T13" fmla="*/ 64 h 93"/>
                <a:gd name="T14" fmla="*/ 148 w 150"/>
                <a:gd name="T15" fmla="*/ 55 h 93"/>
                <a:gd name="T16" fmla="*/ 150 w 150"/>
                <a:gd name="T17" fmla="*/ 45 h 93"/>
                <a:gd name="T18" fmla="*/ 148 w 150"/>
                <a:gd name="T19" fmla="*/ 36 h 93"/>
                <a:gd name="T20" fmla="*/ 144 w 150"/>
                <a:gd name="T21" fmla="*/ 27 h 93"/>
                <a:gd name="T22" fmla="*/ 135 w 150"/>
                <a:gd name="T23" fmla="*/ 20 h 93"/>
                <a:gd name="T24" fmla="*/ 126 w 150"/>
                <a:gd name="T25" fmla="*/ 13 h 93"/>
                <a:gd name="T26" fmla="*/ 113 w 150"/>
                <a:gd name="T27" fmla="*/ 7 h 93"/>
                <a:gd name="T28" fmla="*/ 101 w 150"/>
                <a:gd name="T29" fmla="*/ 4 h 93"/>
                <a:gd name="T30" fmla="*/ 86 w 150"/>
                <a:gd name="T31" fmla="*/ 0 h 93"/>
                <a:gd name="T32" fmla="*/ 70 w 150"/>
                <a:gd name="T33" fmla="*/ 0 h 93"/>
                <a:gd name="T34" fmla="*/ 53 w 150"/>
                <a:gd name="T35" fmla="*/ 2 h 93"/>
                <a:gd name="T36" fmla="*/ 40 w 150"/>
                <a:gd name="T37" fmla="*/ 4 h 93"/>
                <a:gd name="T38" fmla="*/ 28 w 150"/>
                <a:gd name="T39" fmla="*/ 9 h 93"/>
                <a:gd name="T40" fmla="*/ 19 w 150"/>
                <a:gd name="T41" fmla="*/ 14 h 93"/>
                <a:gd name="T42" fmla="*/ 11 w 150"/>
                <a:gd name="T43" fmla="*/ 22 h 93"/>
                <a:gd name="T44" fmla="*/ 6 w 150"/>
                <a:gd name="T45" fmla="*/ 31 h 93"/>
                <a:gd name="T46" fmla="*/ 2 w 150"/>
                <a:gd name="T47" fmla="*/ 40 h 93"/>
                <a:gd name="T48" fmla="*/ 0 w 150"/>
                <a:gd name="T49" fmla="*/ 49 h 93"/>
                <a:gd name="T50" fmla="*/ 2 w 150"/>
                <a:gd name="T51" fmla="*/ 58 h 93"/>
                <a:gd name="T52" fmla="*/ 6 w 150"/>
                <a:gd name="T53" fmla="*/ 67 h 93"/>
                <a:gd name="T54" fmla="*/ 11 w 150"/>
                <a:gd name="T55" fmla="*/ 75 h 93"/>
                <a:gd name="T56" fmla="*/ 19 w 150"/>
                <a:gd name="T57" fmla="*/ 80 h 93"/>
                <a:gd name="T58" fmla="*/ 28 w 150"/>
                <a:gd name="T59" fmla="*/ 86 h 93"/>
                <a:gd name="T60" fmla="*/ 40 w 150"/>
                <a:gd name="T61" fmla="*/ 89 h 93"/>
                <a:gd name="T62" fmla="*/ 53 w 150"/>
                <a:gd name="T63" fmla="*/ 93 h 93"/>
                <a:gd name="T64" fmla="*/ 70 w 150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93"/>
                <a:gd name="T101" fmla="*/ 150 w 150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93">
                  <a:moveTo>
                    <a:pt x="70" y="93"/>
                  </a:moveTo>
                  <a:lnTo>
                    <a:pt x="86" y="91"/>
                  </a:lnTo>
                  <a:lnTo>
                    <a:pt x="101" y="89"/>
                  </a:lnTo>
                  <a:lnTo>
                    <a:pt x="113" y="86"/>
                  </a:lnTo>
                  <a:lnTo>
                    <a:pt x="126" y="80"/>
                  </a:lnTo>
                  <a:lnTo>
                    <a:pt x="135" y="73"/>
                  </a:lnTo>
                  <a:lnTo>
                    <a:pt x="144" y="64"/>
                  </a:lnTo>
                  <a:lnTo>
                    <a:pt x="148" y="55"/>
                  </a:lnTo>
                  <a:lnTo>
                    <a:pt x="150" y="45"/>
                  </a:lnTo>
                  <a:lnTo>
                    <a:pt x="148" y="36"/>
                  </a:lnTo>
                  <a:lnTo>
                    <a:pt x="144" y="27"/>
                  </a:lnTo>
                  <a:lnTo>
                    <a:pt x="135" y="20"/>
                  </a:lnTo>
                  <a:lnTo>
                    <a:pt x="126" y="13"/>
                  </a:lnTo>
                  <a:lnTo>
                    <a:pt x="113" y="7"/>
                  </a:lnTo>
                  <a:lnTo>
                    <a:pt x="101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3" y="2"/>
                  </a:lnTo>
                  <a:lnTo>
                    <a:pt x="40" y="4"/>
                  </a:lnTo>
                  <a:lnTo>
                    <a:pt x="28" y="9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8"/>
                  </a:lnTo>
                  <a:lnTo>
                    <a:pt x="6" y="67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8" y="86"/>
                  </a:lnTo>
                  <a:lnTo>
                    <a:pt x="40" y="89"/>
                  </a:lnTo>
                  <a:lnTo>
                    <a:pt x="53" y="93"/>
                  </a:lnTo>
                  <a:lnTo>
                    <a:pt x="70" y="9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7" name="Freeform 719"/>
            <p:cNvSpPr>
              <a:spLocks/>
            </p:cNvSpPr>
            <p:nvPr/>
          </p:nvSpPr>
          <p:spPr bwMode="auto">
            <a:xfrm>
              <a:off x="2530" y="2427"/>
              <a:ext cx="58" cy="42"/>
            </a:xfrm>
            <a:custGeom>
              <a:avLst/>
              <a:gdLst>
                <a:gd name="T0" fmla="*/ 59 w 115"/>
                <a:gd name="T1" fmla="*/ 84 h 84"/>
                <a:gd name="T2" fmla="*/ 72 w 115"/>
                <a:gd name="T3" fmla="*/ 84 h 84"/>
                <a:gd name="T4" fmla="*/ 81 w 115"/>
                <a:gd name="T5" fmla="*/ 82 h 84"/>
                <a:gd name="T6" fmla="*/ 92 w 115"/>
                <a:gd name="T7" fmla="*/ 80 h 84"/>
                <a:gd name="T8" fmla="*/ 99 w 115"/>
                <a:gd name="T9" fmla="*/ 78 h 84"/>
                <a:gd name="T10" fmla="*/ 106 w 115"/>
                <a:gd name="T11" fmla="*/ 73 h 84"/>
                <a:gd name="T12" fmla="*/ 112 w 115"/>
                <a:gd name="T13" fmla="*/ 67 h 84"/>
                <a:gd name="T14" fmla="*/ 114 w 115"/>
                <a:gd name="T15" fmla="*/ 60 h 84"/>
                <a:gd name="T16" fmla="*/ 115 w 115"/>
                <a:gd name="T17" fmla="*/ 51 h 84"/>
                <a:gd name="T18" fmla="*/ 114 w 115"/>
                <a:gd name="T19" fmla="*/ 40 h 84"/>
                <a:gd name="T20" fmla="*/ 112 w 115"/>
                <a:gd name="T21" fmla="*/ 31 h 84"/>
                <a:gd name="T22" fmla="*/ 106 w 115"/>
                <a:gd name="T23" fmla="*/ 24 h 84"/>
                <a:gd name="T24" fmla="*/ 99 w 115"/>
                <a:gd name="T25" fmla="*/ 14 h 84"/>
                <a:gd name="T26" fmla="*/ 90 w 115"/>
                <a:gd name="T27" fmla="*/ 9 h 84"/>
                <a:gd name="T28" fmla="*/ 81 w 115"/>
                <a:gd name="T29" fmla="*/ 3 h 84"/>
                <a:gd name="T30" fmla="*/ 70 w 115"/>
                <a:gd name="T31" fmla="*/ 2 h 84"/>
                <a:gd name="T32" fmla="*/ 57 w 115"/>
                <a:gd name="T33" fmla="*/ 0 h 84"/>
                <a:gd name="T34" fmla="*/ 46 w 115"/>
                <a:gd name="T35" fmla="*/ 2 h 84"/>
                <a:gd name="T36" fmla="*/ 35 w 115"/>
                <a:gd name="T37" fmla="*/ 3 h 84"/>
                <a:gd name="T38" fmla="*/ 26 w 115"/>
                <a:gd name="T39" fmla="*/ 9 h 84"/>
                <a:gd name="T40" fmla="*/ 17 w 115"/>
                <a:gd name="T41" fmla="*/ 14 h 84"/>
                <a:gd name="T42" fmla="*/ 10 w 115"/>
                <a:gd name="T43" fmla="*/ 24 h 84"/>
                <a:gd name="T44" fmla="*/ 4 w 115"/>
                <a:gd name="T45" fmla="*/ 31 h 84"/>
                <a:gd name="T46" fmla="*/ 2 w 115"/>
                <a:gd name="T47" fmla="*/ 40 h 84"/>
                <a:gd name="T48" fmla="*/ 0 w 115"/>
                <a:gd name="T49" fmla="*/ 51 h 84"/>
                <a:gd name="T50" fmla="*/ 2 w 115"/>
                <a:gd name="T51" fmla="*/ 51 h 84"/>
                <a:gd name="T52" fmla="*/ 10 w 115"/>
                <a:gd name="T53" fmla="*/ 55 h 84"/>
                <a:gd name="T54" fmla="*/ 21 w 115"/>
                <a:gd name="T55" fmla="*/ 60 h 84"/>
                <a:gd name="T56" fmla="*/ 31 w 115"/>
                <a:gd name="T57" fmla="*/ 65 h 84"/>
                <a:gd name="T58" fmla="*/ 42 w 115"/>
                <a:gd name="T59" fmla="*/ 73 h 84"/>
                <a:gd name="T60" fmla="*/ 52 w 115"/>
                <a:gd name="T61" fmla="*/ 78 h 84"/>
                <a:gd name="T62" fmla="*/ 57 w 115"/>
                <a:gd name="T63" fmla="*/ 82 h 84"/>
                <a:gd name="T64" fmla="*/ 59 w 115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84"/>
                <a:gd name="T101" fmla="*/ 115 w 11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84">
                  <a:moveTo>
                    <a:pt x="59" y="84"/>
                  </a:moveTo>
                  <a:lnTo>
                    <a:pt x="72" y="84"/>
                  </a:lnTo>
                  <a:lnTo>
                    <a:pt x="81" y="82"/>
                  </a:lnTo>
                  <a:lnTo>
                    <a:pt x="92" y="80"/>
                  </a:lnTo>
                  <a:lnTo>
                    <a:pt x="99" y="78"/>
                  </a:lnTo>
                  <a:lnTo>
                    <a:pt x="106" y="73"/>
                  </a:lnTo>
                  <a:lnTo>
                    <a:pt x="112" y="67"/>
                  </a:lnTo>
                  <a:lnTo>
                    <a:pt x="114" y="60"/>
                  </a:lnTo>
                  <a:lnTo>
                    <a:pt x="115" y="51"/>
                  </a:lnTo>
                  <a:lnTo>
                    <a:pt x="114" y="40"/>
                  </a:lnTo>
                  <a:lnTo>
                    <a:pt x="112" y="31"/>
                  </a:lnTo>
                  <a:lnTo>
                    <a:pt x="106" y="24"/>
                  </a:lnTo>
                  <a:lnTo>
                    <a:pt x="99" y="14"/>
                  </a:lnTo>
                  <a:lnTo>
                    <a:pt x="90" y="9"/>
                  </a:lnTo>
                  <a:lnTo>
                    <a:pt x="81" y="3"/>
                  </a:lnTo>
                  <a:lnTo>
                    <a:pt x="70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4"/>
                  </a:lnTo>
                  <a:lnTo>
                    <a:pt x="10" y="24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10" y="55"/>
                  </a:lnTo>
                  <a:lnTo>
                    <a:pt x="21" y="60"/>
                  </a:lnTo>
                  <a:lnTo>
                    <a:pt x="31" y="65"/>
                  </a:lnTo>
                  <a:lnTo>
                    <a:pt x="42" y="73"/>
                  </a:lnTo>
                  <a:lnTo>
                    <a:pt x="52" y="78"/>
                  </a:lnTo>
                  <a:lnTo>
                    <a:pt x="57" y="82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8" name="Freeform 720"/>
            <p:cNvSpPr>
              <a:spLocks/>
            </p:cNvSpPr>
            <p:nvPr/>
          </p:nvSpPr>
          <p:spPr bwMode="auto">
            <a:xfrm>
              <a:off x="2312" y="1176"/>
              <a:ext cx="194" cy="141"/>
            </a:xfrm>
            <a:custGeom>
              <a:avLst/>
              <a:gdLst>
                <a:gd name="T0" fmla="*/ 384 w 386"/>
                <a:gd name="T1" fmla="*/ 11 h 282"/>
                <a:gd name="T2" fmla="*/ 386 w 386"/>
                <a:gd name="T3" fmla="*/ 20 h 282"/>
                <a:gd name="T4" fmla="*/ 370 w 386"/>
                <a:gd name="T5" fmla="*/ 20 h 282"/>
                <a:gd name="T6" fmla="*/ 355 w 386"/>
                <a:gd name="T7" fmla="*/ 18 h 282"/>
                <a:gd name="T8" fmla="*/ 339 w 386"/>
                <a:gd name="T9" fmla="*/ 14 h 282"/>
                <a:gd name="T10" fmla="*/ 324 w 386"/>
                <a:gd name="T11" fmla="*/ 12 h 282"/>
                <a:gd name="T12" fmla="*/ 308 w 386"/>
                <a:gd name="T13" fmla="*/ 11 h 282"/>
                <a:gd name="T14" fmla="*/ 295 w 386"/>
                <a:gd name="T15" fmla="*/ 12 h 282"/>
                <a:gd name="T16" fmla="*/ 280 w 386"/>
                <a:gd name="T17" fmla="*/ 16 h 282"/>
                <a:gd name="T18" fmla="*/ 268 w 386"/>
                <a:gd name="T19" fmla="*/ 25 h 282"/>
                <a:gd name="T20" fmla="*/ 244 w 386"/>
                <a:gd name="T21" fmla="*/ 27 h 282"/>
                <a:gd name="T22" fmla="*/ 222 w 386"/>
                <a:gd name="T23" fmla="*/ 31 h 282"/>
                <a:gd name="T24" fmla="*/ 200 w 386"/>
                <a:gd name="T25" fmla="*/ 36 h 282"/>
                <a:gd name="T26" fmla="*/ 180 w 386"/>
                <a:gd name="T27" fmla="*/ 45 h 282"/>
                <a:gd name="T28" fmla="*/ 160 w 386"/>
                <a:gd name="T29" fmla="*/ 54 h 282"/>
                <a:gd name="T30" fmla="*/ 142 w 386"/>
                <a:gd name="T31" fmla="*/ 65 h 282"/>
                <a:gd name="T32" fmla="*/ 122 w 386"/>
                <a:gd name="T33" fmla="*/ 74 h 282"/>
                <a:gd name="T34" fmla="*/ 104 w 386"/>
                <a:gd name="T35" fmla="*/ 85 h 282"/>
                <a:gd name="T36" fmla="*/ 87 w 386"/>
                <a:gd name="T37" fmla="*/ 104 h 282"/>
                <a:gd name="T38" fmla="*/ 73 w 386"/>
                <a:gd name="T39" fmla="*/ 125 h 282"/>
                <a:gd name="T40" fmla="*/ 56 w 386"/>
                <a:gd name="T41" fmla="*/ 149 h 282"/>
                <a:gd name="T42" fmla="*/ 43 w 386"/>
                <a:gd name="T43" fmla="*/ 176 h 282"/>
                <a:gd name="T44" fmla="*/ 31 w 386"/>
                <a:gd name="T45" fmla="*/ 204 h 282"/>
                <a:gd name="T46" fmla="*/ 18 w 386"/>
                <a:gd name="T47" fmla="*/ 231 h 282"/>
                <a:gd name="T48" fmla="*/ 9 w 386"/>
                <a:gd name="T49" fmla="*/ 259 h 282"/>
                <a:gd name="T50" fmla="*/ 0 w 386"/>
                <a:gd name="T51" fmla="*/ 282 h 282"/>
                <a:gd name="T52" fmla="*/ 3 w 386"/>
                <a:gd name="T53" fmla="*/ 240 h 282"/>
                <a:gd name="T54" fmla="*/ 3 w 386"/>
                <a:gd name="T55" fmla="*/ 211 h 282"/>
                <a:gd name="T56" fmla="*/ 14 w 386"/>
                <a:gd name="T57" fmla="*/ 184 h 282"/>
                <a:gd name="T58" fmla="*/ 27 w 386"/>
                <a:gd name="T59" fmla="*/ 156 h 282"/>
                <a:gd name="T60" fmla="*/ 40 w 386"/>
                <a:gd name="T61" fmla="*/ 129 h 282"/>
                <a:gd name="T62" fmla="*/ 58 w 386"/>
                <a:gd name="T63" fmla="*/ 105 h 282"/>
                <a:gd name="T64" fmla="*/ 78 w 386"/>
                <a:gd name="T65" fmla="*/ 85 h 282"/>
                <a:gd name="T66" fmla="*/ 100 w 386"/>
                <a:gd name="T67" fmla="*/ 67 h 282"/>
                <a:gd name="T68" fmla="*/ 124 w 386"/>
                <a:gd name="T69" fmla="*/ 51 h 282"/>
                <a:gd name="T70" fmla="*/ 149 w 386"/>
                <a:gd name="T71" fmla="*/ 38 h 282"/>
                <a:gd name="T72" fmla="*/ 177 w 386"/>
                <a:gd name="T73" fmla="*/ 25 h 282"/>
                <a:gd name="T74" fmla="*/ 204 w 386"/>
                <a:gd name="T75" fmla="*/ 16 h 282"/>
                <a:gd name="T76" fmla="*/ 233 w 386"/>
                <a:gd name="T77" fmla="*/ 9 h 282"/>
                <a:gd name="T78" fmla="*/ 248 w 386"/>
                <a:gd name="T79" fmla="*/ 5 h 282"/>
                <a:gd name="T80" fmla="*/ 260 w 386"/>
                <a:gd name="T81" fmla="*/ 3 h 282"/>
                <a:gd name="T82" fmla="*/ 275 w 386"/>
                <a:gd name="T83" fmla="*/ 1 h 282"/>
                <a:gd name="T84" fmla="*/ 288 w 386"/>
                <a:gd name="T85" fmla="*/ 0 h 282"/>
                <a:gd name="T86" fmla="*/ 302 w 386"/>
                <a:gd name="T87" fmla="*/ 0 h 282"/>
                <a:gd name="T88" fmla="*/ 315 w 386"/>
                <a:gd name="T89" fmla="*/ 0 h 282"/>
                <a:gd name="T90" fmla="*/ 330 w 386"/>
                <a:gd name="T91" fmla="*/ 0 h 282"/>
                <a:gd name="T92" fmla="*/ 344 w 386"/>
                <a:gd name="T93" fmla="*/ 0 h 282"/>
                <a:gd name="T94" fmla="*/ 353 w 386"/>
                <a:gd name="T95" fmla="*/ 3 h 282"/>
                <a:gd name="T96" fmla="*/ 364 w 386"/>
                <a:gd name="T97" fmla="*/ 7 h 282"/>
                <a:gd name="T98" fmla="*/ 373 w 386"/>
                <a:gd name="T99" fmla="*/ 9 h 282"/>
                <a:gd name="T100" fmla="*/ 384 w 386"/>
                <a:gd name="T101" fmla="*/ 1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6"/>
                <a:gd name="T154" fmla="*/ 0 h 282"/>
                <a:gd name="T155" fmla="*/ 386 w 386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6" h="282">
                  <a:moveTo>
                    <a:pt x="384" y="11"/>
                  </a:moveTo>
                  <a:lnTo>
                    <a:pt x="386" y="20"/>
                  </a:lnTo>
                  <a:lnTo>
                    <a:pt x="370" y="20"/>
                  </a:lnTo>
                  <a:lnTo>
                    <a:pt x="355" y="18"/>
                  </a:lnTo>
                  <a:lnTo>
                    <a:pt x="339" y="14"/>
                  </a:lnTo>
                  <a:lnTo>
                    <a:pt x="324" y="12"/>
                  </a:lnTo>
                  <a:lnTo>
                    <a:pt x="308" y="11"/>
                  </a:lnTo>
                  <a:lnTo>
                    <a:pt x="295" y="12"/>
                  </a:lnTo>
                  <a:lnTo>
                    <a:pt x="280" y="16"/>
                  </a:lnTo>
                  <a:lnTo>
                    <a:pt x="268" y="25"/>
                  </a:lnTo>
                  <a:lnTo>
                    <a:pt x="244" y="27"/>
                  </a:lnTo>
                  <a:lnTo>
                    <a:pt x="222" y="31"/>
                  </a:lnTo>
                  <a:lnTo>
                    <a:pt x="200" y="36"/>
                  </a:lnTo>
                  <a:lnTo>
                    <a:pt x="180" y="45"/>
                  </a:lnTo>
                  <a:lnTo>
                    <a:pt x="160" y="54"/>
                  </a:lnTo>
                  <a:lnTo>
                    <a:pt x="142" y="65"/>
                  </a:lnTo>
                  <a:lnTo>
                    <a:pt x="122" y="74"/>
                  </a:lnTo>
                  <a:lnTo>
                    <a:pt x="104" y="85"/>
                  </a:lnTo>
                  <a:lnTo>
                    <a:pt x="87" y="104"/>
                  </a:lnTo>
                  <a:lnTo>
                    <a:pt x="73" y="125"/>
                  </a:lnTo>
                  <a:lnTo>
                    <a:pt x="56" y="149"/>
                  </a:lnTo>
                  <a:lnTo>
                    <a:pt x="43" y="176"/>
                  </a:lnTo>
                  <a:lnTo>
                    <a:pt x="31" y="204"/>
                  </a:lnTo>
                  <a:lnTo>
                    <a:pt x="18" y="231"/>
                  </a:lnTo>
                  <a:lnTo>
                    <a:pt x="9" y="259"/>
                  </a:lnTo>
                  <a:lnTo>
                    <a:pt x="0" y="282"/>
                  </a:lnTo>
                  <a:lnTo>
                    <a:pt x="3" y="240"/>
                  </a:lnTo>
                  <a:lnTo>
                    <a:pt x="3" y="211"/>
                  </a:lnTo>
                  <a:lnTo>
                    <a:pt x="14" y="184"/>
                  </a:lnTo>
                  <a:lnTo>
                    <a:pt x="27" y="156"/>
                  </a:lnTo>
                  <a:lnTo>
                    <a:pt x="40" y="129"/>
                  </a:lnTo>
                  <a:lnTo>
                    <a:pt x="58" y="105"/>
                  </a:lnTo>
                  <a:lnTo>
                    <a:pt x="78" y="85"/>
                  </a:lnTo>
                  <a:lnTo>
                    <a:pt x="100" y="67"/>
                  </a:lnTo>
                  <a:lnTo>
                    <a:pt x="124" y="51"/>
                  </a:lnTo>
                  <a:lnTo>
                    <a:pt x="149" y="38"/>
                  </a:lnTo>
                  <a:lnTo>
                    <a:pt x="177" y="25"/>
                  </a:lnTo>
                  <a:lnTo>
                    <a:pt x="204" y="16"/>
                  </a:lnTo>
                  <a:lnTo>
                    <a:pt x="233" y="9"/>
                  </a:lnTo>
                  <a:lnTo>
                    <a:pt x="248" y="5"/>
                  </a:lnTo>
                  <a:lnTo>
                    <a:pt x="260" y="3"/>
                  </a:lnTo>
                  <a:lnTo>
                    <a:pt x="275" y="1"/>
                  </a:lnTo>
                  <a:lnTo>
                    <a:pt x="288" y="0"/>
                  </a:lnTo>
                  <a:lnTo>
                    <a:pt x="302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4" y="0"/>
                  </a:lnTo>
                  <a:lnTo>
                    <a:pt x="353" y="3"/>
                  </a:lnTo>
                  <a:lnTo>
                    <a:pt x="364" y="7"/>
                  </a:lnTo>
                  <a:lnTo>
                    <a:pt x="373" y="9"/>
                  </a:lnTo>
                  <a:lnTo>
                    <a:pt x="38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9" name="Freeform 721"/>
            <p:cNvSpPr>
              <a:spLocks/>
            </p:cNvSpPr>
            <p:nvPr/>
          </p:nvSpPr>
          <p:spPr bwMode="auto">
            <a:xfrm>
              <a:off x="2516" y="1180"/>
              <a:ext cx="32" cy="19"/>
            </a:xfrm>
            <a:custGeom>
              <a:avLst/>
              <a:gdLst>
                <a:gd name="T0" fmla="*/ 64 w 64"/>
                <a:gd name="T1" fmla="*/ 33 h 36"/>
                <a:gd name="T2" fmla="*/ 60 w 64"/>
                <a:gd name="T3" fmla="*/ 34 h 36"/>
                <a:gd name="T4" fmla="*/ 57 w 64"/>
                <a:gd name="T5" fmla="*/ 36 h 36"/>
                <a:gd name="T6" fmla="*/ 53 w 64"/>
                <a:gd name="T7" fmla="*/ 36 h 36"/>
                <a:gd name="T8" fmla="*/ 50 w 64"/>
                <a:gd name="T9" fmla="*/ 36 h 36"/>
                <a:gd name="T10" fmla="*/ 35 w 64"/>
                <a:gd name="T11" fmla="*/ 27 h 36"/>
                <a:gd name="T12" fmla="*/ 20 w 64"/>
                <a:gd name="T13" fmla="*/ 22 h 36"/>
                <a:gd name="T14" fmla="*/ 6 w 64"/>
                <a:gd name="T15" fmla="*/ 16 h 36"/>
                <a:gd name="T16" fmla="*/ 0 w 64"/>
                <a:gd name="T17" fmla="*/ 0 h 36"/>
                <a:gd name="T18" fmla="*/ 9 w 64"/>
                <a:gd name="T19" fmla="*/ 3 h 36"/>
                <a:gd name="T20" fmla="*/ 19 w 64"/>
                <a:gd name="T21" fmla="*/ 5 h 36"/>
                <a:gd name="T22" fmla="*/ 28 w 64"/>
                <a:gd name="T23" fmla="*/ 5 h 36"/>
                <a:gd name="T24" fmla="*/ 37 w 64"/>
                <a:gd name="T25" fmla="*/ 7 h 36"/>
                <a:gd name="T26" fmla="*/ 46 w 64"/>
                <a:gd name="T27" fmla="*/ 11 h 36"/>
                <a:gd name="T28" fmla="*/ 53 w 64"/>
                <a:gd name="T29" fmla="*/ 16 h 36"/>
                <a:gd name="T30" fmla="*/ 60 w 64"/>
                <a:gd name="T31" fmla="*/ 23 h 36"/>
                <a:gd name="T32" fmla="*/ 64 w 64"/>
                <a:gd name="T33" fmla="*/ 33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36"/>
                <a:gd name="T53" fmla="*/ 64 w 6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36">
                  <a:moveTo>
                    <a:pt x="64" y="33"/>
                  </a:moveTo>
                  <a:lnTo>
                    <a:pt x="60" y="34"/>
                  </a:lnTo>
                  <a:lnTo>
                    <a:pt x="57" y="36"/>
                  </a:lnTo>
                  <a:lnTo>
                    <a:pt x="53" y="36"/>
                  </a:lnTo>
                  <a:lnTo>
                    <a:pt x="50" y="36"/>
                  </a:lnTo>
                  <a:lnTo>
                    <a:pt x="35" y="27"/>
                  </a:lnTo>
                  <a:lnTo>
                    <a:pt x="20" y="22"/>
                  </a:lnTo>
                  <a:lnTo>
                    <a:pt x="6" y="16"/>
                  </a:lnTo>
                  <a:lnTo>
                    <a:pt x="0" y="0"/>
                  </a:lnTo>
                  <a:lnTo>
                    <a:pt x="9" y="3"/>
                  </a:lnTo>
                  <a:lnTo>
                    <a:pt x="19" y="5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6" y="11"/>
                  </a:lnTo>
                  <a:lnTo>
                    <a:pt x="53" y="16"/>
                  </a:lnTo>
                  <a:lnTo>
                    <a:pt x="60" y="2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Freeform 722"/>
            <p:cNvSpPr>
              <a:spLocks/>
            </p:cNvSpPr>
            <p:nvPr/>
          </p:nvSpPr>
          <p:spPr bwMode="auto">
            <a:xfrm>
              <a:off x="2400" y="1195"/>
              <a:ext cx="70" cy="70"/>
            </a:xfrm>
            <a:custGeom>
              <a:avLst/>
              <a:gdLst>
                <a:gd name="T0" fmla="*/ 140 w 140"/>
                <a:gd name="T1" fmla="*/ 2 h 140"/>
                <a:gd name="T2" fmla="*/ 140 w 140"/>
                <a:gd name="T3" fmla="*/ 13 h 140"/>
                <a:gd name="T4" fmla="*/ 133 w 140"/>
                <a:gd name="T5" fmla="*/ 16 h 140"/>
                <a:gd name="T6" fmla="*/ 120 w 140"/>
                <a:gd name="T7" fmla="*/ 20 h 140"/>
                <a:gd name="T8" fmla="*/ 111 w 140"/>
                <a:gd name="T9" fmla="*/ 22 h 140"/>
                <a:gd name="T10" fmla="*/ 100 w 140"/>
                <a:gd name="T11" fmla="*/ 29 h 140"/>
                <a:gd name="T12" fmla="*/ 89 w 140"/>
                <a:gd name="T13" fmla="*/ 35 h 140"/>
                <a:gd name="T14" fmla="*/ 82 w 140"/>
                <a:gd name="T15" fmla="*/ 40 h 140"/>
                <a:gd name="T16" fmla="*/ 74 w 140"/>
                <a:gd name="T17" fmla="*/ 47 h 140"/>
                <a:gd name="T18" fmla="*/ 65 w 140"/>
                <a:gd name="T19" fmla="*/ 56 h 140"/>
                <a:gd name="T20" fmla="*/ 56 w 140"/>
                <a:gd name="T21" fmla="*/ 67 h 140"/>
                <a:gd name="T22" fmla="*/ 45 w 140"/>
                <a:gd name="T23" fmla="*/ 80 h 140"/>
                <a:gd name="T24" fmla="*/ 31 w 140"/>
                <a:gd name="T25" fmla="*/ 95 h 140"/>
                <a:gd name="T26" fmla="*/ 27 w 140"/>
                <a:gd name="T27" fmla="*/ 104 h 140"/>
                <a:gd name="T28" fmla="*/ 18 w 140"/>
                <a:gd name="T29" fmla="*/ 120 h 140"/>
                <a:gd name="T30" fmla="*/ 9 w 140"/>
                <a:gd name="T31" fmla="*/ 133 h 140"/>
                <a:gd name="T32" fmla="*/ 0 w 140"/>
                <a:gd name="T33" fmla="*/ 140 h 140"/>
                <a:gd name="T34" fmla="*/ 0 w 140"/>
                <a:gd name="T35" fmla="*/ 133 h 140"/>
                <a:gd name="T36" fmla="*/ 5 w 140"/>
                <a:gd name="T37" fmla="*/ 122 h 140"/>
                <a:gd name="T38" fmla="*/ 11 w 140"/>
                <a:gd name="T39" fmla="*/ 113 h 140"/>
                <a:gd name="T40" fmla="*/ 11 w 140"/>
                <a:gd name="T41" fmla="*/ 107 h 140"/>
                <a:gd name="T42" fmla="*/ 18 w 140"/>
                <a:gd name="T43" fmla="*/ 97 h 140"/>
                <a:gd name="T44" fmla="*/ 20 w 140"/>
                <a:gd name="T45" fmla="*/ 82 h 140"/>
                <a:gd name="T46" fmla="*/ 25 w 140"/>
                <a:gd name="T47" fmla="*/ 71 h 140"/>
                <a:gd name="T48" fmla="*/ 40 w 140"/>
                <a:gd name="T49" fmla="*/ 67 h 140"/>
                <a:gd name="T50" fmla="*/ 51 w 140"/>
                <a:gd name="T51" fmla="*/ 56 h 140"/>
                <a:gd name="T52" fmla="*/ 60 w 140"/>
                <a:gd name="T53" fmla="*/ 44 h 140"/>
                <a:gd name="T54" fmla="*/ 71 w 140"/>
                <a:gd name="T55" fmla="*/ 31 h 140"/>
                <a:gd name="T56" fmla="*/ 82 w 140"/>
                <a:gd name="T57" fmla="*/ 20 h 140"/>
                <a:gd name="T58" fmla="*/ 95 w 140"/>
                <a:gd name="T59" fmla="*/ 9 h 140"/>
                <a:gd name="T60" fmla="*/ 107 w 140"/>
                <a:gd name="T61" fmla="*/ 4 h 140"/>
                <a:gd name="T62" fmla="*/ 124 w 140"/>
                <a:gd name="T63" fmla="*/ 0 h 140"/>
                <a:gd name="T64" fmla="*/ 140 w 14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140"/>
                <a:gd name="T101" fmla="*/ 140 w 140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140">
                  <a:moveTo>
                    <a:pt x="140" y="2"/>
                  </a:moveTo>
                  <a:lnTo>
                    <a:pt x="140" y="13"/>
                  </a:lnTo>
                  <a:lnTo>
                    <a:pt x="133" y="16"/>
                  </a:lnTo>
                  <a:lnTo>
                    <a:pt x="120" y="20"/>
                  </a:lnTo>
                  <a:lnTo>
                    <a:pt x="111" y="22"/>
                  </a:lnTo>
                  <a:lnTo>
                    <a:pt x="100" y="29"/>
                  </a:lnTo>
                  <a:lnTo>
                    <a:pt x="89" y="35"/>
                  </a:lnTo>
                  <a:lnTo>
                    <a:pt x="82" y="40"/>
                  </a:lnTo>
                  <a:lnTo>
                    <a:pt x="74" y="47"/>
                  </a:lnTo>
                  <a:lnTo>
                    <a:pt x="65" y="56"/>
                  </a:lnTo>
                  <a:lnTo>
                    <a:pt x="56" y="67"/>
                  </a:lnTo>
                  <a:lnTo>
                    <a:pt x="45" y="80"/>
                  </a:lnTo>
                  <a:lnTo>
                    <a:pt x="31" y="95"/>
                  </a:lnTo>
                  <a:lnTo>
                    <a:pt x="27" y="104"/>
                  </a:lnTo>
                  <a:lnTo>
                    <a:pt x="18" y="120"/>
                  </a:lnTo>
                  <a:lnTo>
                    <a:pt x="9" y="133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11" y="113"/>
                  </a:lnTo>
                  <a:lnTo>
                    <a:pt x="11" y="107"/>
                  </a:lnTo>
                  <a:lnTo>
                    <a:pt x="18" y="97"/>
                  </a:lnTo>
                  <a:lnTo>
                    <a:pt x="20" y="82"/>
                  </a:lnTo>
                  <a:lnTo>
                    <a:pt x="25" y="71"/>
                  </a:lnTo>
                  <a:lnTo>
                    <a:pt x="40" y="67"/>
                  </a:lnTo>
                  <a:lnTo>
                    <a:pt x="51" y="56"/>
                  </a:lnTo>
                  <a:lnTo>
                    <a:pt x="60" y="44"/>
                  </a:lnTo>
                  <a:lnTo>
                    <a:pt x="71" y="31"/>
                  </a:lnTo>
                  <a:lnTo>
                    <a:pt x="82" y="20"/>
                  </a:lnTo>
                  <a:lnTo>
                    <a:pt x="95" y="9"/>
                  </a:lnTo>
                  <a:lnTo>
                    <a:pt x="107" y="4"/>
                  </a:lnTo>
                  <a:lnTo>
                    <a:pt x="124" y="0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1" name="Freeform 723"/>
            <p:cNvSpPr>
              <a:spLocks/>
            </p:cNvSpPr>
            <p:nvPr/>
          </p:nvSpPr>
          <p:spPr bwMode="auto">
            <a:xfrm>
              <a:off x="2555" y="1199"/>
              <a:ext cx="38" cy="114"/>
            </a:xfrm>
            <a:custGeom>
              <a:avLst/>
              <a:gdLst>
                <a:gd name="T0" fmla="*/ 73 w 76"/>
                <a:gd name="T1" fmla="*/ 113 h 228"/>
                <a:gd name="T2" fmla="*/ 76 w 76"/>
                <a:gd name="T3" fmla="*/ 135 h 228"/>
                <a:gd name="T4" fmla="*/ 76 w 76"/>
                <a:gd name="T5" fmla="*/ 164 h 228"/>
                <a:gd name="T6" fmla="*/ 74 w 76"/>
                <a:gd name="T7" fmla="*/ 195 h 228"/>
                <a:gd name="T8" fmla="*/ 74 w 76"/>
                <a:gd name="T9" fmla="*/ 221 h 228"/>
                <a:gd name="T10" fmla="*/ 71 w 76"/>
                <a:gd name="T11" fmla="*/ 223 h 228"/>
                <a:gd name="T12" fmla="*/ 64 w 76"/>
                <a:gd name="T13" fmla="*/ 224 h 228"/>
                <a:gd name="T14" fmla="*/ 56 w 76"/>
                <a:gd name="T15" fmla="*/ 226 h 228"/>
                <a:gd name="T16" fmla="*/ 51 w 76"/>
                <a:gd name="T17" fmla="*/ 228 h 228"/>
                <a:gd name="T18" fmla="*/ 56 w 76"/>
                <a:gd name="T19" fmla="*/ 193 h 228"/>
                <a:gd name="T20" fmla="*/ 53 w 76"/>
                <a:gd name="T21" fmla="*/ 155 h 228"/>
                <a:gd name="T22" fmla="*/ 49 w 76"/>
                <a:gd name="T23" fmla="*/ 119 h 228"/>
                <a:gd name="T24" fmla="*/ 47 w 76"/>
                <a:gd name="T25" fmla="*/ 86 h 228"/>
                <a:gd name="T26" fmla="*/ 42 w 76"/>
                <a:gd name="T27" fmla="*/ 77 h 228"/>
                <a:gd name="T28" fmla="*/ 33 w 76"/>
                <a:gd name="T29" fmla="*/ 66 h 228"/>
                <a:gd name="T30" fmla="*/ 25 w 76"/>
                <a:gd name="T31" fmla="*/ 57 h 228"/>
                <a:gd name="T32" fmla="*/ 16 w 76"/>
                <a:gd name="T33" fmla="*/ 46 h 228"/>
                <a:gd name="T34" fmla="*/ 9 w 76"/>
                <a:gd name="T35" fmla="*/ 35 h 228"/>
                <a:gd name="T36" fmla="*/ 3 w 76"/>
                <a:gd name="T37" fmla="*/ 24 h 228"/>
                <a:gd name="T38" fmla="*/ 0 w 76"/>
                <a:gd name="T39" fmla="*/ 13 h 228"/>
                <a:gd name="T40" fmla="*/ 2 w 76"/>
                <a:gd name="T41" fmla="*/ 0 h 228"/>
                <a:gd name="T42" fmla="*/ 14 w 76"/>
                <a:gd name="T43" fmla="*/ 13 h 228"/>
                <a:gd name="T44" fmla="*/ 25 w 76"/>
                <a:gd name="T45" fmla="*/ 24 h 228"/>
                <a:gd name="T46" fmla="*/ 34 w 76"/>
                <a:gd name="T47" fmla="*/ 39 h 228"/>
                <a:gd name="T48" fmla="*/ 43 w 76"/>
                <a:gd name="T49" fmla="*/ 51 h 228"/>
                <a:gd name="T50" fmla="*/ 53 w 76"/>
                <a:gd name="T51" fmla="*/ 66 h 228"/>
                <a:gd name="T52" fmla="*/ 60 w 76"/>
                <a:gd name="T53" fmla="*/ 82 h 228"/>
                <a:gd name="T54" fmla="*/ 65 w 76"/>
                <a:gd name="T55" fmla="*/ 97 h 228"/>
                <a:gd name="T56" fmla="*/ 73 w 76"/>
                <a:gd name="T57" fmla="*/ 113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228"/>
                <a:gd name="T89" fmla="*/ 76 w 76"/>
                <a:gd name="T90" fmla="*/ 228 h 2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228">
                  <a:moveTo>
                    <a:pt x="73" y="113"/>
                  </a:moveTo>
                  <a:lnTo>
                    <a:pt x="76" y="135"/>
                  </a:lnTo>
                  <a:lnTo>
                    <a:pt x="76" y="164"/>
                  </a:lnTo>
                  <a:lnTo>
                    <a:pt x="74" y="195"/>
                  </a:lnTo>
                  <a:lnTo>
                    <a:pt x="74" y="221"/>
                  </a:lnTo>
                  <a:lnTo>
                    <a:pt x="71" y="223"/>
                  </a:lnTo>
                  <a:lnTo>
                    <a:pt x="64" y="224"/>
                  </a:lnTo>
                  <a:lnTo>
                    <a:pt x="56" y="226"/>
                  </a:lnTo>
                  <a:lnTo>
                    <a:pt x="51" y="228"/>
                  </a:lnTo>
                  <a:lnTo>
                    <a:pt x="56" y="193"/>
                  </a:lnTo>
                  <a:lnTo>
                    <a:pt x="53" y="155"/>
                  </a:lnTo>
                  <a:lnTo>
                    <a:pt x="49" y="119"/>
                  </a:lnTo>
                  <a:lnTo>
                    <a:pt x="47" y="86"/>
                  </a:lnTo>
                  <a:lnTo>
                    <a:pt x="42" y="77"/>
                  </a:lnTo>
                  <a:lnTo>
                    <a:pt x="33" y="66"/>
                  </a:lnTo>
                  <a:lnTo>
                    <a:pt x="25" y="57"/>
                  </a:lnTo>
                  <a:lnTo>
                    <a:pt x="16" y="46"/>
                  </a:lnTo>
                  <a:lnTo>
                    <a:pt x="9" y="35"/>
                  </a:lnTo>
                  <a:lnTo>
                    <a:pt x="3" y="24"/>
                  </a:lnTo>
                  <a:lnTo>
                    <a:pt x="0" y="13"/>
                  </a:lnTo>
                  <a:lnTo>
                    <a:pt x="2" y="0"/>
                  </a:lnTo>
                  <a:lnTo>
                    <a:pt x="14" y="13"/>
                  </a:lnTo>
                  <a:lnTo>
                    <a:pt x="25" y="24"/>
                  </a:lnTo>
                  <a:lnTo>
                    <a:pt x="34" y="39"/>
                  </a:lnTo>
                  <a:lnTo>
                    <a:pt x="43" y="51"/>
                  </a:lnTo>
                  <a:lnTo>
                    <a:pt x="53" y="66"/>
                  </a:lnTo>
                  <a:lnTo>
                    <a:pt x="60" y="82"/>
                  </a:lnTo>
                  <a:lnTo>
                    <a:pt x="65" y="97"/>
                  </a:lnTo>
                  <a:lnTo>
                    <a:pt x="73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Freeform 724"/>
            <p:cNvSpPr>
              <a:spLocks/>
            </p:cNvSpPr>
            <p:nvPr/>
          </p:nvSpPr>
          <p:spPr bwMode="auto">
            <a:xfrm>
              <a:off x="2491" y="1199"/>
              <a:ext cx="29" cy="110"/>
            </a:xfrm>
            <a:custGeom>
              <a:avLst/>
              <a:gdLst>
                <a:gd name="T0" fmla="*/ 27 w 58"/>
                <a:gd name="T1" fmla="*/ 37 h 221"/>
                <a:gd name="T2" fmla="*/ 38 w 58"/>
                <a:gd name="T3" fmla="*/ 77 h 221"/>
                <a:gd name="T4" fmla="*/ 51 w 58"/>
                <a:gd name="T5" fmla="*/ 126 h 221"/>
                <a:gd name="T6" fmla="*/ 58 w 58"/>
                <a:gd name="T7" fmla="*/ 175 h 221"/>
                <a:gd name="T8" fmla="*/ 58 w 58"/>
                <a:gd name="T9" fmla="*/ 221 h 221"/>
                <a:gd name="T10" fmla="*/ 37 w 58"/>
                <a:gd name="T11" fmla="*/ 204 h 221"/>
                <a:gd name="T12" fmla="*/ 31 w 58"/>
                <a:gd name="T13" fmla="*/ 155 h 221"/>
                <a:gd name="T14" fmla="*/ 24 w 58"/>
                <a:gd name="T15" fmla="*/ 102 h 221"/>
                <a:gd name="T16" fmla="*/ 13 w 58"/>
                <a:gd name="T17" fmla="*/ 53 h 221"/>
                <a:gd name="T18" fmla="*/ 0 w 58"/>
                <a:gd name="T19" fmla="*/ 9 h 221"/>
                <a:gd name="T20" fmla="*/ 4 w 58"/>
                <a:gd name="T21" fmla="*/ 0 h 221"/>
                <a:gd name="T22" fmla="*/ 13 w 58"/>
                <a:gd name="T23" fmla="*/ 8 h 221"/>
                <a:gd name="T24" fmla="*/ 22 w 58"/>
                <a:gd name="T25" fmla="*/ 22 h 221"/>
                <a:gd name="T26" fmla="*/ 27 w 58"/>
                <a:gd name="T27" fmla="*/ 37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221"/>
                <a:gd name="T44" fmla="*/ 58 w 58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221">
                  <a:moveTo>
                    <a:pt x="27" y="37"/>
                  </a:moveTo>
                  <a:lnTo>
                    <a:pt x="38" y="77"/>
                  </a:lnTo>
                  <a:lnTo>
                    <a:pt x="51" y="126"/>
                  </a:lnTo>
                  <a:lnTo>
                    <a:pt x="58" y="175"/>
                  </a:lnTo>
                  <a:lnTo>
                    <a:pt x="58" y="221"/>
                  </a:lnTo>
                  <a:lnTo>
                    <a:pt x="37" y="204"/>
                  </a:lnTo>
                  <a:lnTo>
                    <a:pt x="31" y="155"/>
                  </a:lnTo>
                  <a:lnTo>
                    <a:pt x="24" y="102"/>
                  </a:lnTo>
                  <a:lnTo>
                    <a:pt x="13" y="53"/>
                  </a:lnTo>
                  <a:lnTo>
                    <a:pt x="0" y="9"/>
                  </a:lnTo>
                  <a:lnTo>
                    <a:pt x="4" y="0"/>
                  </a:lnTo>
                  <a:lnTo>
                    <a:pt x="13" y="8"/>
                  </a:lnTo>
                  <a:lnTo>
                    <a:pt x="22" y="22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3" name="Freeform 725"/>
            <p:cNvSpPr>
              <a:spLocks/>
            </p:cNvSpPr>
            <p:nvPr/>
          </p:nvSpPr>
          <p:spPr bwMode="auto">
            <a:xfrm>
              <a:off x="2371" y="1272"/>
              <a:ext cx="22" cy="43"/>
            </a:xfrm>
            <a:custGeom>
              <a:avLst/>
              <a:gdLst>
                <a:gd name="T0" fmla="*/ 46 w 46"/>
                <a:gd name="T1" fmla="*/ 0 h 88"/>
                <a:gd name="T2" fmla="*/ 40 w 46"/>
                <a:gd name="T3" fmla="*/ 22 h 88"/>
                <a:gd name="T4" fmla="*/ 30 w 46"/>
                <a:gd name="T5" fmla="*/ 49 h 88"/>
                <a:gd name="T6" fmla="*/ 15 w 46"/>
                <a:gd name="T7" fmla="*/ 73 h 88"/>
                <a:gd name="T8" fmla="*/ 0 w 46"/>
                <a:gd name="T9" fmla="*/ 88 h 88"/>
                <a:gd name="T10" fmla="*/ 2 w 46"/>
                <a:gd name="T11" fmla="*/ 64 h 88"/>
                <a:gd name="T12" fmla="*/ 13 w 46"/>
                <a:gd name="T13" fmla="*/ 37 h 88"/>
                <a:gd name="T14" fmla="*/ 28 w 46"/>
                <a:gd name="T15" fmla="*/ 13 h 88"/>
                <a:gd name="T16" fmla="*/ 46 w 46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88"/>
                <a:gd name="T29" fmla="*/ 46 w 4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88">
                  <a:moveTo>
                    <a:pt x="46" y="0"/>
                  </a:moveTo>
                  <a:lnTo>
                    <a:pt x="40" y="22"/>
                  </a:lnTo>
                  <a:lnTo>
                    <a:pt x="30" y="49"/>
                  </a:lnTo>
                  <a:lnTo>
                    <a:pt x="15" y="73"/>
                  </a:lnTo>
                  <a:lnTo>
                    <a:pt x="0" y="88"/>
                  </a:lnTo>
                  <a:lnTo>
                    <a:pt x="2" y="64"/>
                  </a:lnTo>
                  <a:lnTo>
                    <a:pt x="13" y="37"/>
                  </a:lnTo>
                  <a:lnTo>
                    <a:pt x="28" y="1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4" name="Freeform 726"/>
            <p:cNvSpPr>
              <a:spLocks/>
            </p:cNvSpPr>
            <p:nvPr/>
          </p:nvSpPr>
          <p:spPr bwMode="auto">
            <a:xfrm>
              <a:off x="2317" y="1308"/>
              <a:ext cx="252" cy="30"/>
            </a:xfrm>
            <a:custGeom>
              <a:avLst/>
              <a:gdLst>
                <a:gd name="T0" fmla="*/ 231 w 503"/>
                <a:gd name="T1" fmla="*/ 38 h 60"/>
                <a:gd name="T2" fmla="*/ 266 w 503"/>
                <a:gd name="T3" fmla="*/ 36 h 60"/>
                <a:gd name="T4" fmla="*/ 301 w 503"/>
                <a:gd name="T5" fmla="*/ 33 h 60"/>
                <a:gd name="T6" fmla="*/ 333 w 503"/>
                <a:gd name="T7" fmla="*/ 31 h 60"/>
                <a:gd name="T8" fmla="*/ 368 w 503"/>
                <a:gd name="T9" fmla="*/ 27 h 60"/>
                <a:gd name="T10" fmla="*/ 401 w 503"/>
                <a:gd name="T11" fmla="*/ 22 h 60"/>
                <a:gd name="T12" fmla="*/ 434 w 503"/>
                <a:gd name="T13" fmla="*/ 16 h 60"/>
                <a:gd name="T14" fmla="*/ 467 w 503"/>
                <a:gd name="T15" fmla="*/ 9 h 60"/>
                <a:gd name="T16" fmla="*/ 501 w 503"/>
                <a:gd name="T17" fmla="*/ 0 h 60"/>
                <a:gd name="T18" fmla="*/ 503 w 503"/>
                <a:gd name="T19" fmla="*/ 15 h 60"/>
                <a:gd name="T20" fmla="*/ 494 w 503"/>
                <a:gd name="T21" fmla="*/ 20 h 60"/>
                <a:gd name="T22" fmla="*/ 481 w 503"/>
                <a:gd name="T23" fmla="*/ 24 h 60"/>
                <a:gd name="T24" fmla="*/ 470 w 503"/>
                <a:gd name="T25" fmla="*/ 31 h 60"/>
                <a:gd name="T26" fmla="*/ 447 w 503"/>
                <a:gd name="T27" fmla="*/ 33 h 60"/>
                <a:gd name="T28" fmla="*/ 423 w 503"/>
                <a:gd name="T29" fmla="*/ 36 h 60"/>
                <a:gd name="T30" fmla="*/ 399 w 503"/>
                <a:gd name="T31" fmla="*/ 40 h 60"/>
                <a:gd name="T32" fmla="*/ 377 w 503"/>
                <a:gd name="T33" fmla="*/ 44 h 60"/>
                <a:gd name="T34" fmla="*/ 355 w 503"/>
                <a:gd name="T35" fmla="*/ 46 h 60"/>
                <a:gd name="T36" fmla="*/ 335 w 503"/>
                <a:gd name="T37" fmla="*/ 49 h 60"/>
                <a:gd name="T38" fmla="*/ 313 w 503"/>
                <a:gd name="T39" fmla="*/ 53 h 60"/>
                <a:gd name="T40" fmla="*/ 290 w 503"/>
                <a:gd name="T41" fmla="*/ 55 h 60"/>
                <a:gd name="T42" fmla="*/ 268 w 503"/>
                <a:gd name="T43" fmla="*/ 58 h 60"/>
                <a:gd name="T44" fmla="*/ 242 w 503"/>
                <a:gd name="T45" fmla="*/ 60 h 60"/>
                <a:gd name="T46" fmla="*/ 217 w 503"/>
                <a:gd name="T47" fmla="*/ 60 h 60"/>
                <a:gd name="T48" fmla="*/ 189 w 503"/>
                <a:gd name="T49" fmla="*/ 60 h 60"/>
                <a:gd name="T50" fmla="*/ 158 w 503"/>
                <a:gd name="T51" fmla="*/ 60 h 60"/>
                <a:gd name="T52" fmla="*/ 127 w 503"/>
                <a:gd name="T53" fmla="*/ 58 h 60"/>
                <a:gd name="T54" fmla="*/ 93 w 503"/>
                <a:gd name="T55" fmla="*/ 55 h 60"/>
                <a:gd name="T56" fmla="*/ 54 w 503"/>
                <a:gd name="T57" fmla="*/ 51 h 60"/>
                <a:gd name="T58" fmla="*/ 0 w 503"/>
                <a:gd name="T59" fmla="*/ 31 h 60"/>
                <a:gd name="T60" fmla="*/ 7 w 503"/>
                <a:gd name="T61" fmla="*/ 24 h 60"/>
                <a:gd name="T62" fmla="*/ 34 w 503"/>
                <a:gd name="T63" fmla="*/ 27 h 60"/>
                <a:gd name="T64" fmla="*/ 62 w 503"/>
                <a:gd name="T65" fmla="*/ 31 h 60"/>
                <a:gd name="T66" fmla="*/ 89 w 503"/>
                <a:gd name="T67" fmla="*/ 35 h 60"/>
                <a:gd name="T68" fmla="*/ 116 w 503"/>
                <a:gd name="T69" fmla="*/ 36 h 60"/>
                <a:gd name="T70" fmla="*/ 146 w 503"/>
                <a:gd name="T71" fmla="*/ 38 h 60"/>
                <a:gd name="T72" fmla="*/ 173 w 503"/>
                <a:gd name="T73" fmla="*/ 40 h 60"/>
                <a:gd name="T74" fmla="*/ 202 w 503"/>
                <a:gd name="T75" fmla="*/ 40 h 60"/>
                <a:gd name="T76" fmla="*/ 231 w 503"/>
                <a:gd name="T77" fmla="*/ 3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3"/>
                <a:gd name="T118" fmla="*/ 0 h 60"/>
                <a:gd name="T119" fmla="*/ 503 w 503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3" h="60">
                  <a:moveTo>
                    <a:pt x="231" y="38"/>
                  </a:moveTo>
                  <a:lnTo>
                    <a:pt x="266" y="36"/>
                  </a:lnTo>
                  <a:lnTo>
                    <a:pt x="301" y="33"/>
                  </a:lnTo>
                  <a:lnTo>
                    <a:pt x="333" y="31"/>
                  </a:lnTo>
                  <a:lnTo>
                    <a:pt x="368" y="27"/>
                  </a:lnTo>
                  <a:lnTo>
                    <a:pt x="401" y="22"/>
                  </a:lnTo>
                  <a:lnTo>
                    <a:pt x="434" y="16"/>
                  </a:lnTo>
                  <a:lnTo>
                    <a:pt x="467" y="9"/>
                  </a:lnTo>
                  <a:lnTo>
                    <a:pt x="501" y="0"/>
                  </a:lnTo>
                  <a:lnTo>
                    <a:pt x="503" y="15"/>
                  </a:lnTo>
                  <a:lnTo>
                    <a:pt x="494" y="20"/>
                  </a:lnTo>
                  <a:lnTo>
                    <a:pt x="481" y="24"/>
                  </a:lnTo>
                  <a:lnTo>
                    <a:pt x="470" y="31"/>
                  </a:lnTo>
                  <a:lnTo>
                    <a:pt x="447" y="33"/>
                  </a:lnTo>
                  <a:lnTo>
                    <a:pt x="423" y="36"/>
                  </a:lnTo>
                  <a:lnTo>
                    <a:pt x="399" y="40"/>
                  </a:lnTo>
                  <a:lnTo>
                    <a:pt x="377" y="44"/>
                  </a:lnTo>
                  <a:lnTo>
                    <a:pt x="355" y="46"/>
                  </a:lnTo>
                  <a:lnTo>
                    <a:pt x="335" y="49"/>
                  </a:lnTo>
                  <a:lnTo>
                    <a:pt x="313" y="53"/>
                  </a:lnTo>
                  <a:lnTo>
                    <a:pt x="290" y="55"/>
                  </a:lnTo>
                  <a:lnTo>
                    <a:pt x="268" y="58"/>
                  </a:lnTo>
                  <a:lnTo>
                    <a:pt x="242" y="60"/>
                  </a:lnTo>
                  <a:lnTo>
                    <a:pt x="217" y="60"/>
                  </a:lnTo>
                  <a:lnTo>
                    <a:pt x="189" y="60"/>
                  </a:lnTo>
                  <a:lnTo>
                    <a:pt x="158" y="60"/>
                  </a:lnTo>
                  <a:lnTo>
                    <a:pt x="127" y="58"/>
                  </a:lnTo>
                  <a:lnTo>
                    <a:pt x="93" y="55"/>
                  </a:lnTo>
                  <a:lnTo>
                    <a:pt x="54" y="51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34" y="27"/>
                  </a:lnTo>
                  <a:lnTo>
                    <a:pt x="62" y="31"/>
                  </a:lnTo>
                  <a:lnTo>
                    <a:pt x="89" y="35"/>
                  </a:lnTo>
                  <a:lnTo>
                    <a:pt x="116" y="36"/>
                  </a:lnTo>
                  <a:lnTo>
                    <a:pt x="146" y="38"/>
                  </a:lnTo>
                  <a:lnTo>
                    <a:pt x="173" y="40"/>
                  </a:lnTo>
                  <a:lnTo>
                    <a:pt x="202" y="40"/>
                  </a:lnTo>
                  <a:lnTo>
                    <a:pt x="23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5" name="Freeform 727"/>
            <p:cNvSpPr>
              <a:spLocks/>
            </p:cNvSpPr>
            <p:nvPr/>
          </p:nvSpPr>
          <p:spPr bwMode="auto">
            <a:xfrm>
              <a:off x="2230" y="1329"/>
              <a:ext cx="68" cy="83"/>
            </a:xfrm>
            <a:custGeom>
              <a:avLst/>
              <a:gdLst>
                <a:gd name="T0" fmla="*/ 134 w 134"/>
                <a:gd name="T1" fmla="*/ 0 h 166"/>
                <a:gd name="T2" fmla="*/ 129 w 134"/>
                <a:gd name="T3" fmla="*/ 25 h 166"/>
                <a:gd name="T4" fmla="*/ 120 w 134"/>
                <a:gd name="T5" fmla="*/ 47 h 166"/>
                <a:gd name="T6" fmla="*/ 105 w 134"/>
                <a:gd name="T7" fmla="*/ 66 h 166"/>
                <a:gd name="T8" fmla="*/ 87 w 134"/>
                <a:gd name="T9" fmla="*/ 84 h 166"/>
                <a:gd name="T10" fmla="*/ 69 w 134"/>
                <a:gd name="T11" fmla="*/ 100 h 166"/>
                <a:gd name="T12" fmla="*/ 51 w 134"/>
                <a:gd name="T13" fmla="*/ 115 h 166"/>
                <a:gd name="T14" fmla="*/ 32 w 134"/>
                <a:gd name="T15" fmla="*/ 133 h 166"/>
                <a:gd name="T16" fmla="*/ 18 w 134"/>
                <a:gd name="T17" fmla="*/ 151 h 166"/>
                <a:gd name="T18" fmla="*/ 20 w 134"/>
                <a:gd name="T19" fmla="*/ 153 h 166"/>
                <a:gd name="T20" fmla="*/ 21 w 134"/>
                <a:gd name="T21" fmla="*/ 157 h 166"/>
                <a:gd name="T22" fmla="*/ 21 w 134"/>
                <a:gd name="T23" fmla="*/ 159 h 166"/>
                <a:gd name="T24" fmla="*/ 21 w 134"/>
                <a:gd name="T25" fmla="*/ 162 h 166"/>
                <a:gd name="T26" fmla="*/ 16 w 134"/>
                <a:gd name="T27" fmla="*/ 166 h 166"/>
                <a:gd name="T28" fmla="*/ 9 w 134"/>
                <a:gd name="T29" fmla="*/ 166 h 166"/>
                <a:gd name="T30" fmla="*/ 3 w 134"/>
                <a:gd name="T31" fmla="*/ 160 h 166"/>
                <a:gd name="T32" fmla="*/ 0 w 134"/>
                <a:gd name="T33" fmla="*/ 153 h 166"/>
                <a:gd name="T34" fmla="*/ 10 w 134"/>
                <a:gd name="T35" fmla="*/ 129 h 166"/>
                <a:gd name="T36" fmla="*/ 27 w 134"/>
                <a:gd name="T37" fmla="*/ 111 h 166"/>
                <a:gd name="T38" fmla="*/ 45 w 134"/>
                <a:gd name="T39" fmla="*/ 93 h 166"/>
                <a:gd name="T40" fmla="*/ 65 w 134"/>
                <a:gd name="T41" fmla="*/ 78 h 166"/>
                <a:gd name="T42" fmla="*/ 83 w 134"/>
                <a:gd name="T43" fmla="*/ 62 h 166"/>
                <a:gd name="T44" fmla="*/ 102 w 134"/>
                <a:gd name="T45" fmla="*/ 44 h 166"/>
                <a:gd name="T46" fmla="*/ 118 w 134"/>
                <a:gd name="T47" fmla="*/ 24 h 166"/>
                <a:gd name="T48" fmla="*/ 129 w 134"/>
                <a:gd name="T49" fmla="*/ 0 h 166"/>
                <a:gd name="T50" fmla="*/ 134 w 134"/>
                <a:gd name="T51" fmla="*/ 0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"/>
                <a:gd name="T79" fmla="*/ 0 h 166"/>
                <a:gd name="T80" fmla="*/ 134 w 134"/>
                <a:gd name="T81" fmla="*/ 166 h 1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" h="166">
                  <a:moveTo>
                    <a:pt x="134" y="0"/>
                  </a:moveTo>
                  <a:lnTo>
                    <a:pt x="129" y="25"/>
                  </a:lnTo>
                  <a:lnTo>
                    <a:pt x="120" y="47"/>
                  </a:lnTo>
                  <a:lnTo>
                    <a:pt x="105" y="66"/>
                  </a:lnTo>
                  <a:lnTo>
                    <a:pt x="87" y="84"/>
                  </a:lnTo>
                  <a:lnTo>
                    <a:pt x="69" y="100"/>
                  </a:lnTo>
                  <a:lnTo>
                    <a:pt x="51" y="115"/>
                  </a:lnTo>
                  <a:lnTo>
                    <a:pt x="32" y="133"/>
                  </a:lnTo>
                  <a:lnTo>
                    <a:pt x="18" y="151"/>
                  </a:lnTo>
                  <a:lnTo>
                    <a:pt x="20" y="153"/>
                  </a:lnTo>
                  <a:lnTo>
                    <a:pt x="21" y="157"/>
                  </a:lnTo>
                  <a:lnTo>
                    <a:pt x="21" y="159"/>
                  </a:lnTo>
                  <a:lnTo>
                    <a:pt x="21" y="162"/>
                  </a:lnTo>
                  <a:lnTo>
                    <a:pt x="16" y="166"/>
                  </a:lnTo>
                  <a:lnTo>
                    <a:pt x="9" y="166"/>
                  </a:lnTo>
                  <a:lnTo>
                    <a:pt x="3" y="160"/>
                  </a:lnTo>
                  <a:lnTo>
                    <a:pt x="0" y="153"/>
                  </a:lnTo>
                  <a:lnTo>
                    <a:pt x="10" y="129"/>
                  </a:lnTo>
                  <a:lnTo>
                    <a:pt x="27" y="111"/>
                  </a:lnTo>
                  <a:lnTo>
                    <a:pt x="45" y="93"/>
                  </a:lnTo>
                  <a:lnTo>
                    <a:pt x="65" y="78"/>
                  </a:lnTo>
                  <a:lnTo>
                    <a:pt x="83" y="62"/>
                  </a:lnTo>
                  <a:lnTo>
                    <a:pt x="102" y="44"/>
                  </a:lnTo>
                  <a:lnTo>
                    <a:pt x="118" y="24"/>
                  </a:lnTo>
                  <a:lnTo>
                    <a:pt x="12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6" name="Freeform 728"/>
            <p:cNvSpPr>
              <a:spLocks/>
            </p:cNvSpPr>
            <p:nvPr/>
          </p:nvSpPr>
          <p:spPr bwMode="auto">
            <a:xfrm>
              <a:off x="2584" y="1321"/>
              <a:ext cx="208" cy="285"/>
            </a:xfrm>
            <a:custGeom>
              <a:avLst/>
              <a:gdLst>
                <a:gd name="T0" fmla="*/ 199 w 416"/>
                <a:gd name="T1" fmla="*/ 268 h 570"/>
                <a:gd name="T2" fmla="*/ 212 w 416"/>
                <a:gd name="T3" fmla="*/ 282 h 570"/>
                <a:gd name="T4" fmla="*/ 224 w 416"/>
                <a:gd name="T5" fmla="*/ 299 h 570"/>
                <a:gd name="T6" fmla="*/ 235 w 416"/>
                <a:gd name="T7" fmla="*/ 315 h 570"/>
                <a:gd name="T8" fmla="*/ 246 w 416"/>
                <a:gd name="T9" fmla="*/ 333 h 570"/>
                <a:gd name="T10" fmla="*/ 257 w 416"/>
                <a:gd name="T11" fmla="*/ 350 h 570"/>
                <a:gd name="T12" fmla="*/ 270 w 416"/>
                <a:gd name="T13" fmla="*/ 366 h 570"/>
                <a:gd name="T14" fmla="*/ 285 w 416"/>
                <a:gd name="T15" fmla="*/ 382 h 570"/>
                <a:gd name="T16" fmla="*/ 301 w 416"/>
                <a:gd name="T17" fmla="*/ 397 h 570"/>
                <a:gd name="T18" fmla="*/ 305 w 416"/>
                <a:gd name="T19" fmla="*/ 402 h 570"/>
                <a:gd name="T20" fmla="*/ 316 w 416"/>
                <a:gd name="T21" fmla="*/ 413 h 570"/>
                <a:gd name="T22" fmla="*/ 332 w 416"/>
                <a:gd name="T23" fmla="*/ 433 h 570"/>
                <a:gd name="T24" fmla="*/ 350 w 416"/>
                <a:gd name="T25" fmla="*/ 455 h 570"/>
                <a:gd name="T26" fmla="*/ 370 w 416"/>
                <a:gd name="T27" fmla="*/ 483 h 570"/>
                <a:gd name="T28" fmla="*/ 388 w 416"/>
                <a:gd name="T29" fmla="*/ 510 h 570"/>
                <a:gd name="T30" fmla="*/ 405 w 416"/>
                <a:gd name="T31" fmla="*/ 536 h 570"/>
                <a:gd name="T32" fmla="*/ 416 w 416"/>
                <a:gd name="T33" fmla="*/ 559 h 570"/>
                <a:gd name="T34" fmla="*/ 407 w 416"/>
                <a:gd name="T35" fmla="*/ 570 h 570"/>
                <a:gd name="T36" fmla="*/ 392 w 416"/>
                <a:gd name="T37" fmla="*/ 546 h 570"/>
                <a:gd name="T38" fmla="*/ 378 w 416"/>
                <a:gd name="T39" fmla="*/ 525 h 570"/>
                <a:gd name="T40" fmla="*/ 361 w 416"/>
                <a:gd name="T41" fmla="*/ 503 h 570"/>
                <a:gd name="T42" fmla="*/ 345 w 416"/>
                <a:gd name="T43" fmla="*/ 483 h 570"/>
                <a:gd name="T44" fmla="*/ 326 w 416"/>
                <a:gd name="T45" fmla="*/ 461 h 570"/>
                <a:gd name="T46" fmla="*/ 308 w 416"/>
                <a:gd name="T47" fmla="*/ 439 h 570"/>
                <a:gd name="T48" fmla="*/ 292 w 416"/>
                <a:gd name="T49" fmla="*/ 417 h 570"/>
                <a:gd name="T50" fmla="*/ 275 w 416"/>
                <a:gd name="T51" fmla="*/ 395 h 570"/>
                <a:gd name="T52" fmla="*/ 257 w 416"/>
                <a:gd name="T53" fmla="*/ 375 h 570"/>
                <a:gd name="T54" fmla="*/ 241 w 416"/>
                <a:gd name="T55" fmla="*/ 355 h 570"/>
                <a:gd name="T56" fmla="*/ 224 w 416"/>
                <a:gd name="T57" fmla="*/ 333 h 570"/>
                <a:gd name="T58" fmla="*/ 208 w 416"/>
                <a:gd name="T59" fmla="*/ 311 h 570"/>
                <a:gd name="T60" fmla="*/ 193 w 416"/>
                <a:gd name="T61" fmla="*/ 288 h 570"/>
                <a:gd name="T62" fmla="*/ 179 w 416"/>
                <a:gd name="T63" fmla="*/ 266 h 570"/>
                <a:gd name="T64" fmla="*/ 166 w 416"/>
                <a:gd name="T65" fmla="*/ 242 h 570"/>
                <a:gd name="T66" fmla="*/ 151 w 416"/>
                <a:gd name="T67" fmla="*/ 220 h 570"/>
                <a:gd name="T68" fmla="*/ 133 w 416"/>
                <a:gd name="T69" fmla="*/ 193 h 570"/>
                <a:gd name="T70" fmla="*/ 117 w 416"/>
                <a:gd name="T71" fmla="*/ 167 h 570"/>
                <a:gd name="T72" fmla="*/ 99 w 416"/>
                <a:gd name="T73" fmla="*/ 142 h 570"/>
                <a:gd name="T74" fmla="*/ 78 w 416"/>
                <a:gd name="T75" fmla="*/ 114 h 570"/>
                <a:gd name="T76" fmla="*/ 60 w 416"/>
                <a:gd name="T77" fmla="*/ 89 h 570"/>
                <a:gd name="T78" fmla="*/ 40 w 416"/>
                <a:gd name="T79" fmla="*/ 63 h 570"/>
                <a:gd name="T80" fmla="*/ 20 w 416"/>
                <a:gd name="T81" fmla="*/ 38 h 570"/>
                <a:gd name="T82" fmla="*/ 0 w 416"/>
                <a:gd name="T83" fmla="*/ 12 h 570"/>
                <a:gd name="T84" fmla="*/ 13 w 416"/>
                <a:gd name="T85" fmla="*/ 0 h 570"/>
                <a:gd name="T86" fmla="*/ 46 w 416"/>
                <a:gd name="T87" fmla="*/ 27 h 570"/>
                <a:gd name="T88" fmla="*/ 71 w 416"/>
                <a:gd name="T89" fmla="*/ 58 h 570"/>
                <a:gd name="T90" fmla="*/ 95 w 416"/>
                <a:gd name="T91" fmla="*/ 91 h 570"/>
                <a:gd name="T92" fmla="*/ 117 w 416"/>
                <a:gd name="T93" fmla="*/ 125 h 570"/>
                <a:gd name="T94" fmla="*/ 135 w 416"/>
                <a:gd name="T95" fmla="*/ 162 h 570"/>
                <a:gd name="T96" fmla="*/ 155 w 416"/>
                <a:gd name="T97" fmla="*/ 196 h 570"/>
                <a:gd name="T98" fmla="*/ 175 w 416"/>
                <a:gd name="T99" fmla="*/ 233 h 570"/>
                <a:gd name="T100" fmla="*/ 199 w 416"/>
                <a:gd name="T101" fmla="*/ 268 h 5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6"/>
                <a:gd name="T154" fmla="*/ 0 h 570"/>
                <a:gd name="T155" fmla="*/ 416 w 416"/>
                <a:gd name="T156" fmla="*/ 570 h 5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6" h="570">
                  <a:moveTo>
                    <a:pt x="199" y="268"/>
                  </a:moveTo>
                  <a:lnTo>
                    <a:pt x="212" y="282"/>
                  </a:lnTo>
                  <a:lnTo>
                    <a:pt x="224" y="299"/>
                  </a:lnTo>
                  <a:lnTo>
                    <a:pt x="235" y="315"/>
                  </a:lnTo>
                  <a:lnTo>
                    <a:pt x="246" y="333"/>
                  </a:lnTo>
                  <a:lnTo>
                    <a:pt x="257" y="350"/>
                  </a:lnTo>
                  <a:lnTo>
                    <a:pt x="270" y="366"/>
                  </a:lnTo>
                  <a:lnTo>
                    <a:pt x="285" y="382"/>
                  </a:lnTo>
                  <a:lnTo>
                    <a:pt x="301" y="397"/>
                  </a:lnTo>
                  <a:lnTo>
                    <a:pt x="305" y="402"/>
                  </a:lnTo>
                  <a:lnTo>
                    <a:pt x="316" y="413"/>
                  </a:lnTo>
                  <a:lnTo>
                    <a:pt x="332" y="433"/>
                  </a:lnTo>
                  <a:lnTo>
                    <a:pt x="350" y="455"/>
                  </a:lnTo>
                  <a:lnTo>
                    <a:pt x="370" y="483"/>
                  </a:lnTo>
                  <a:lnTo>
                    <a:pt x="388" y="510"/>
                  </a:lnTo>
                  <a:lnTo>
                    <a:pt x="405" y="536"/>
                  </a:lnTo>
                  <a:lnTo>
                    <a:pt x="416" y="559"/>
                  </a:lnTo>
                  <a:lnTo>
                    <a:pt x="407" y="570"/>
                  </a:lnTo>
                  <a:lnTo>
                    <a:pt x="392" y="546"/>
                  </a:lnTo>
                  <a:lnTo>
                    <a:pt x="378" y="525"/>
                  </a:lnTo>
                  <a:lnTo>
                    <a:pt x="361" y="503"/>
                  </a:lnTo>
                  <a:lnTo>
                    <a:pt x="345" y="483"/>
                  </a:lnTo>
                  <a:lnTo>
                    <a:pt x="326" y="461"/>
                  </a:lnTo>
                  <a:lnTo>
                    <a:pt x="308" y="439"/>
                  </a:lnTo>
                  <a:lnTo>
                    <a:pt x="292" y="417"/>
                  </a:lnTo>
                  <a:lnTo>
                    <a:pt x="275" y="395"/>
                  </a:lnTo>
                  <a:lnTo>
                    <a:pt x="257" y="375"/>
                  </a:lnTo>
                  <a:lnTo>
                    <a:pt x="241" y="355"/>
                  </a:lnTo>
                  <a:lnTo>
                    <a:pt x="224" y="333"/>
                  </a:lnTo>
                  <a:lnTo>
                    <a:pt x="208" y="311"/>
                  </a:lnTo>
                  <a:lnTo>
                    <a:pt x="193" y="288"/>
                  </a:lnTo>
                  <a:lnTo>
                    <a:pt x="179" y="266"/>
                  </a:lnTo>
                  <a:lnTo>
                    <a:pt x="166" y="242"/>
                  </a:lnTo>
                  <a:lnTo>
                    <a:pt x="151" y="220"/>
                  </a:lnTo>
                  <a:lnTo>
                    <a:pt x="133" y="193"/>
                  </a:lnTo>
                  <a:lnTo>
                    <a:pt x="117" y="167"/>
                  </a:lnTo>
                  <a:lnTo>
                    <a:pt x="99" y="142"/>
                  </a:lnTo>
                  <a:lnTo>
                    <a:pt x="78" y="114"/>
                  </a:lnTo>
                  <a:lnTo>
                    <a:pt x="60" y="89"/>
                  </a:lnTo>
                  <a:lnTo>
                    <a:pt x="40" y="63"/>
                  </a:lnTo>
                  <a:lnTo>
                    <a:pt x="20" y="38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46" y="27"/>
                  </a:lnTo>
                  <a:lnTo>
                    <a:pt x="71" y="58"/>
                  </a:lnTo>
                  <a:lnTo>
                    <a:pt x="95" y="91"/>
                  </a:lnTo>
                  <a:lnTo>
                    <a:pt x="117" y="125"/>
                  </a:lnTo>
                  <a:lnTo>
                    <a:pt x="135" y="162"/>
                  </a:lnTo>
                  <a:lnTo>
                    <a:pt x="155" y="196"/>
                  </a:lnTo>
                  <a:lnTo>
                    <a:pt x="175" y="233"/>
                  </a:lnTo>
                  <a:lnTo>
                    <a:pt x="199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7" name="Freeform 729"/>
            <p:cNvSpPr>
              <a:spLocks/>
            </p:cNvSpPr>
            <p:nvPr/>
          </p:nvSpPr>
          <p:spPr bwMode="auto">
            <a:xfrm>
              <a:off x="2464" y="1331"/>
              <a:ext cx="95" cy="60"/>
            </a:xfrm>
            <a:custGeom>
              <a:avLst/>
              <a:gdLst>
                <a:gd name="T0" fmla="*/ 192 w 192"/>
                <a:gd name="T1" fmla="*/ 1 h 120"/>
                <a:gd name="T2" fmla="*/ 190 w 192"/>
                <a:gd name="T3" fmla="*/ 9 h 120"/>
                <a:gd name="T4" fmla="*/ 185 w 192"/>
                <a:gd name="T5" fmla="*/ 14 h 120"/>
                <a:gd name="T6" fmla="*/ 175 w 192"/>
                <a:gd name="T7" fmla="*/ 18 h 120"/>
                <a:gd name="T8" fmla="*/ 168 w 192"/>
                <a:gd name="T9" fmla="*/ 21 h 120"/>
                <a:gd name="T10" fmla="*/ 154 w 192"/>
                <a:gd name="T11" fmla="*/ 20 h 120"/>
                <a:gd name="T12" fmla="*/ 144 w 192"/>
                <a:gd name="T13" fmla="*/ 25 h 120"/>
                <a:gd name="T14" fmla="*/ 135 w 192"/>
                <a:gd name="T15" fmla="*/ 34 h 120"/>
                <a:gd name="T16" fmla="*/ 124 w 192"/>
                <a:gd name="T17" fmla="*/ 40 h 120"/>
                <a:gd name="T18" fmla="*/ 117 w 192"/>
                <a:gd name="T19" fmla="*/ 49 h 120"/>
                <a:gd name="T20" fmla="*/ 108 w 192"/>
                <a:gd name="T21" fmla="*/ 54 h 120"/>
                <a:gd name="T22" fmla="*/ 97 w 192"/>
                <a:gd name="T23" fmla="*/ 60 h 120"/>
                <a:gd name="T24" fmla="*/ 88 w 192"/>
                <a:gd name="T25" fmla="*/ 65 h 120"/>
                <a:gd name="T26" fmla="*/ 77 w 192"/>
                <a:gd name="T27" fmla="*/ 69 h 120"/>
                <a:gd name="T28" fmla="*/ 70 w 192"/>
                <a:gd name="T29" fmla="*/ 76 h 120"/>
                <a:gd name="T30" fmla="*/ 62 w 192"/>
                <a:gd name="T31" fmla="*/ 85 h 120"/>
                <a:gd name="T32" fmla="*/ 59 w 192"/>
                <a:gd name="T33" fmla="*/ 96 h 120"/>
                <a:gd name="T34" fmla="*/ 48 w 192"/>
                <a:gd name="T35" fmla="*/ 102 h 120"/>
                <a:gd name="T36" fmla="*/ 40 w 192"/>
                <a:gd name="T37" fmla="*/ 107 h 120"/>
                <a:gd name="T38" fmla="*/ 33 w 192"/>
                <a:gd name="T39" fmla="*/ 113 h 120"/>
                <a:gd name="T40" fmla="*/ 26 w 192"/>
                <a:gd name="T41" fmla="*/ 116 h 120"/>
                <a:gd name="T42" fmla="*/ 20 w 192"/>
                <a:gd name="T43" fmla="*/ 120 h 120"/>
                <a:gd name="T44" fmla="*/ 13 w 192"/>
                <a:gd name="T45" fmla="*/ 120 h 120"/>
                <a:gd name="T46" fmla="*/ 8 w 192"/>
                <a:gd name="T47" fmla="*/ 118 h 120"/>
                <a:gd name="T48" fmla="*/ 0 w 192"/>
                <a:gd name="T49" fmla="*/ 114 h 120"/>
                <a:gd name="T50" fmla="*/ 9 w 192"/>
                <a:gd name="T51" fmla="*/ 103 h 120"/>
                <a:gd name="T52" fmla="*/ 20 w 192"/>
                <a:gd name="T53" fmla="*/ 94 h 120"/>
                <a:gd name="T54" fmla="*/ 31 w 192"/>
                <a:gd name="T55" fmla="*/ 85 h 120"/>
                <a:gd name="T56" fmla="*/ 44 w 192"/>
                <a:gd name="T57" fmla="*/ 76 h 120"/>
                <a:gd name="T58" fmla="*/ 57 w 192"/>
                <a:gd name="T59" fmla="*/ 69 h 120"/>
                <a:gd name="T60" fmla="*/ 68 w 192"/>
                <a:gd name="T61" fmla="*/ 60 h 120"/>
                <a:gd name="T62" fmla="*/ 81 w 192"/>
                <a:gd name="T63" fmla="*/ 51 h 120"/>
                <a:gd name="T64" fmla="*/ 92 w 192"/>
                <a:gd name="T65" fmla="*/ 42 h 120"/>
                <a:gd name="T66" fmla="*/ 102 w 192"/>
                <a:gd name="T67" fmla="*/ 34 h 120"/>
                <a:gd name="T68" fmla="*/ 113 w 192"/>
                <a:gd name="T69" fmla="*/ 27 h 120"/>
                <a:gd name="T70" fmla="*/ 124 w 192"/>
                <a:gd name="T71" fmla="*/ 20 h 120"/>
                <a:gd name="T72" fmla="*/ 135 w 192"/>
                <a:gd name="T73" fmla="*/ 14 h 120"/>
                <a:gd name="T74" fmla="*/ 146 w 192"/>
                <a:gd name="T75" fmla="*/ 9 h 120"/>
                <a:gd name="T76" fmla="*/ 159 w 192"/>
                <a:gd name="T77" fmla="*/ 5 h 120"/>
                <a:gd name="T78" fmla="*/ 172 w 192"/>
                <a:gd name="T79" fmla="*/ 1 h 120"/>
                <a:gd name="T80" fmla="*/ 185 w 192"/>
                <a:gd name="T81" fmla="*/ 0 h 120"/>
                <a:gd name="T82" fmla="*/ 186 w 192"/>
                <a:gd name="T83" fmla="*/ 0 h 120"/>
                <a:gd name="T84" fmla="*/ 188 w 192"/>
                <a:gd name="T85" fmla="*/ 1 h 120"/>
                <a:gd name="T86" fmla="*/ 190 w 192"/>
                <a:gd name="T87" fmla="*/ 1 h 120"/>
                <a:gd name="T88" fmla="*/ 192 w 192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20"/>
                <a:gd name="T137" fmla="*/ 192 w 192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20">
                  <a:moveTo>
                    <a:pt x="192" y="1"/>
                  </a:moveTo>
                  <a:lnTo>
                    <a:pt x="190" y="9"/>
                  </a:lnTo>
                  <a:lnTo>
                    <a:pt x="185" y="14"/>
                  </a:lnTo>
                  <a:lnTo>
                    <a:pt x="175" y="18"/>
                  </a:lnTo>
                  <a:lnTo>
                    <a:pt x="168" y="21"/>
                  </a:lnTo>
                  <a:lnTo>
                    <a:pt x="154" y="20"/>
                  </a:lnTo>
                  <a:lnTo>
                    <a:pt x="144" y="25"/>
                  </a:lnTo>
                  <a:lnTo>
                    <a:pt x="135" y="34"/>
                  </a:lnTo>
                  <a:lnTo>
                    <a:pt x="124" y="40"/>
                  </a:lnTo>
                  <a:lnTo>
                    <a:pt x="117" y="49"/>
                  </a:lnTo>
                  <a:lnTo>
                    <a:pt x="108" y="54"/>
                  </a:lnTo>
                  <a:lnTo>
                    <a:pt x="97" y="60"/>
                  </a:lnTo>
                  <a:lnTo>
                    <a:pt x="88" y="65"/>
                  </a:lnTo>
                  <a:lnTo>
                    <a:pt x="77" y="69"/>
                  </a:lnTo>
                  <a:lnTo>
                    <a:pt x="70" y="76"/>
                  </a:lnTo>
                  <a:lnTo>
                    <a:pt x="62" y="85"/>
                  </a:lnTo>
                  <a:lnTo>
                    <a:pt x="59" y="96"/>
                  </a:lnTo>
                  <a:lnTo>
                    <a:pt x="48" y="102"/>
                  </a:lnTo>
                  <a:lnTo>
                    <a:pt x="40" y="107"/>
                  </a:lnTo>
                  <a:lnTo>
                    <a:pt x="33" y="113"/>
                  </a:lnTo>
                  <a:lnTo>
                    <a:pt x="26" y="116"/>
                  </a:lnTo>
                  <a:lnTo>
                    <a:pt x="20" y="120"/>
                  </a:lnTo>
                  <a:lnTo>
                    <a:pt x="13" y="120"/>
                  </a:lnTo>
                  <a:lnTo>
                    <a:pt x="8" y="118"/>
                  </a:lnTo>
                  <a:lnTo>
                    <a:pt x="0" y="114"/>
                  </a:lnTo>
                  <a:lnTo>
                    <a:pt x="9" y="103"/>
                  </a:lnTo>
                  <a:lnTo>
                    <a:pt x="20" y="94"/>
                  </a:lnTo>
                  <a:lnTo>
                    <a:pt x="31" y="85"/>
                  </a:lnTo>
                  <a:lnTo>
                    <a:pt x="44" y="76"/>
                  </a:lnTo>
                  <a:lnTo>
                    <a:pt x="57" y="69"/>
                  </a:lnTo>
                  <a:lnTo>
                    <a:pt x="68" y="60"/>
                  </a:lnTo>
                  <a:lnTo>
                    <a:pt x="81" y="51"/>
                  </a:lnTo>
                  <a:lnTo>
                    <a:pt x="92" y="42"/>
                  </a:lnTo>
                  <a:lnTo>
                    <a:pt x="102" y="34"/>
                  </a:lnTo>
                  <a:lnTo>
                    <a:pt x="113" y="27"/>
                  </a:lnTo>
                  <a:lnTo>
                    <a:pt x="124" y="20"/>
                  </a:lnTo>
                  <a:lnTo>
                    <a:pt x="135" y="14"/>
                  </a:lnTo>
                  <a:lnTo>
                    <a:pt x="146" y="9"/>
                  </a:lnTo>
                  <a:lnTo>
                    <a:pt x="159" y="5"/>
                  </a:lnTo>
                  <a:lnTo>
                    <a:pt x="172" y="1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8" y="1"/>
                  </a:lnTo>
                  <a:lnTo>
                    <a:pt x="190" y="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8" name="Freeform 730"/>
            <p:cNvSpPr>
              <a:spLocks/>
            </p:cNvSpPr>
            <p:nvPr/>
          </p:nvSpPr>
          <p:spPr bwMode="auto">
            <a:xfrm>
              <a:off x="2549" y="1350"/>
              <a:ext cx="51" cy="76"/>
            </a:xfrm>
            <a:custGeom>
              <a:avLst/>
              <a:gdLst>
                <a:gd name="T0" fmla="*/ 56 w 102"/>
                <a:gd name="T1" fmla="*/ 40 h 151"/>
                <a:gd name="T2" fmla="*/ 67 w 102"/>
                <a:gd name="T3" fmla="*/ 62 h 151"/>
                <a:gd name="T4" fmla="*/ 82 w 102"/>
                <a:gd name="T5" fmla="*/ 95 h 151"/>
                <a:gd name="T6" fmla="*/ 93 w 102"/>
                <a:gd name="T7" fmla="*/ 129 h 151"/>
                <a:gd name="T8" fmla="*/ 102 w 102"/>
                <a:gd name="T9" fmla="*/ 151 h 151"/>
                <a:gd name="T10" fmla="*/ 93 w 102"/>
                <a:gd name="T11" fmla="*/ 149 h 151"/>
                <a:gd name="T12" fmla="*/ 84 w 102"/>
                <a:gd name="T13" fmla="*/ 140 h 151"/>
                <a:gd name="T14" fmla="*/ 76 w 102"/>
                <a:gd name="T15" fmla="*/ 126 h 151"/>
                <a:gd name="T16" fmla="*/ 69 w 102"/>
                <a:gd name="T17" fmla="*/ 107 h 151"/>
                <a:gd name="T18" fmla="*/ 62 w 102"/>
                <a:gd name="T19" fmla="*/ 89 h 151"/>
                <a:gd name="T20" fmla="*/ 56 w 102"/>
                <a:gd name="T21" fmla="*/ 71 h 151"/>
                <a:gd name="T22" fmla="*/ 51 w 102"/>
                <a:gd name="T23" fmla="*/ 55 h 151"/>
                <a:gd name="T24" fmla="*/ 45 w 102"/>
                <a:gd name="T25" fmla="*/ 45 h 151"/>
                <a:gd name="T26" fmla="*/ 33 w 102"/>
                <a:gd name="T27" fmla="*/ 36 h 151"/>
                <a:gd name="T28" fmla="*/ 18 w 102"/>
                <a:gd name="T29" fmla="*/ 24 h 151"/>
                <a:gd name="T30" fmla="*/ 3 w 102"/>
                <a:gd name="T31" fmla="*/ 11 h 151"/>
                <a:gd name="T32" fmla="*/ 0 w 102"/>
                <a:gd name="T33" fmla="*/ 0 h 151"/>
                <a:gd name="T34" fmla="*/ 7 w 102"/>
                <a:gd name="T35" fmla="*/ 2 h 151"/>
                <a:gd name="T36" fmla="*/ 14 w 102"/>
                <a:gd name="T37" fmla="*/ 5 h 151"/>
                <a:gd name="T38" fmla="*/ 22 w 102"/>
                <a:gd name="T39" fmla="*/ 11 h 151"/>
                <a:gd name="T40" fmla="*/ 31 w 102"/>
                <a:gd name="T41" fmla="*/ 16 h 151"/>
                <a:gd name="T42" fmla="*/ 38 w 102"/>
                <a:gd name="T43" fmla="*/ 24 h 151"/>
                <a:gd name="T44" fmla="*/ 45 w 102"/>
                <a:gd name="T45" fmla="*/ 29 h 151"/>
                <a:gd name="T46" fmla="*/ 53 w 102"/>
                <a:gd name="T47" fmla="*/ 35 h 151"/>
                <a:gd name="T48" fmla="*/ 56 w 102"/>
                <a:gd name="T49" fmla="*/ 4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51"/>
                <a:gd name="T77" fmla="*/ 102 w 102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51">
                  <a:moveTo>
                    <a:pt x="56" y="40"/>
                  </a:moveTo>
                  <a:lnTo>
                    <a:pt x="67" y="62"/>
                  </a:lnTo>
                  <a:lnTo>
                    <a:pt x="82" y="95"/>
                  </a:lnTo>
                  <a:lnTo>
                    <a:pt x="93" y="129"/>
                  </a:lnTo>
                  <a:lnTo>
                    <a:pt x="102" y="151"/>
                  </a:lnTo>
                  <a:lnTo>
                    <a:pt x="93" y="149"/>
                  </a:lnTo>
                  <a:lnTo>
                    <a:pt x="84" y="140"/>
                  </a:lnTo>
                  <a:lnTo>
                    <a:pt x="76" y="126"/>
                  </a:lnTo>
                  <a:lnTo>
                    <a:pt x="69" y="107"/>
                  </a:lnTo>
                  <a:lnTo>
                    <a:pt x="62" y="89"/>
                  </a:lnTo>
                  <a:lnTo>
                    <a:pt x="56" y="71"/>
                  </a:lnTo>
                  <a:lnTo>
                    <a:pt x="51" y="55"/>
                  </a:lnTo>
                  <a:lnTo>
                    <a:pt x="45" y="45"/>
                  </a:lnTo>
                  <a:lnTo>
                    <a:pt x="33" y="36"/>
                  </a:lnTo>
                  <a:lnTo>
                    <a:pt x="18" y="24"/>
                  </a:lnTo>
                  <a:lnTo>
                    <a:pt x="3" y="11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5"/>
                  </a:lnTo>
                  <a:lnTo>
                    <a:pt x="22" y="11"/>
                  </a:lnTo>
                  <a:lnTo>
                    <a:pt x="31" y="16"/>
                  </a:lnTo>
                  <a:lnTo>
                    <a:pt x="38" y="24"/>
                  </a:lnTo>
                  <a:lnTo>
                    <a:pt x="45" y="29"/>
                  </a:lnTo>
                  <a:lnTo>
                    <a:pt x="53" y="35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Freeform 731"/>
            <p:cNvSpPr>
              <a:spLocks/>
            </p:cNvSpPr>
            <p:nvPr/>
          </p:nvSpPr>
          <p:spPr bwMode="auto">
            <a:xfrm>
              <a:off x="2250" y="1394"/>
              <a:ext cx="205" cy="33"/>
            </a:xfrm>
            <a:custGeom>
              <a:avLst/>
              <a:gdLst>
                <a:gd name="T0" fmla="*/ 408 w 410"/>
                <a:gd name="T1" fmla="*/ 0 h 68"/>
                <a:gd name="T2" fmla="*/ 410 w 410"/>
                <a:gd name="T3" fmla="*/ 4 h 68"/>
                <a:gd name="T4" fmla="*/ 408 w 410"/>
                <a:gd name="T5" fmla="*/ 9 h 68"/>
                <a:gd name="T6" fmla="*/ 404 w 410"/>
                <a:gd name="T7" fmla="*/ 13 h 68"/>
                <a:gd name="T8" fmla="*/ 399 w 410"/>
                <a:gd name="T9" fmla="*/ 19 h 68"/>
                <a:gd name="T10" fmla="*/ 386 w 410"/>
                <a:gd name="T11" fmla="*/ 19 h 68"/>
                <a:gd name="T12" fmla="*/ 377 w 410"/>
                <a:gd name="T13" fmla="*/ 20 h 68"/>
                <a:gd name="T14" fmla="*/ 368 w 410"/>
                <a:gd name="T15" fmla="*/ 24 h 68"/>
                <a:gd name="T16" fmla="*/ 361 w 410"/>
                <a:gd name="T17" fmla="*/ 33 h 68"/>
                <a:gd name="T18" fmla="*/ 341 w 410"/>
                <a:gd name="T19" fmla="*/ 39 h 68"/>
                <a:gd name="T20" fmla="*/ 321 w 410"/>
                <a:gd name="T21" fmla="*/ 44 h 68"/>
                <a:gd name="T22" fmla="*/ 301 w 410"/>
                <a:gd name="T23" fmla="*/ 48 h 68"/>
                <a:gd name="T24" fmla="*/ 280 w 410"/>
                <a:gd name="T25" fmla="*/ 53 h 68"/>
                <a:gd name="T26" fmla="*/ 260 w 410"/>
                <a:gd name="T27" fmla="*/ 57 h 68"/>
                <a:gd name="T28" fmla="*/ 240 w 410"/>
                <a:gd name="T29" fmla="*/ 61 h 68"/>
                <a:gd name="T30" fmla="*/ 218 w 410"/>
                <a:gd name="T31" fmla="*/ 64 h 68"/>
                <a:gd name="T32" fmla="*/ 198 w 410"/>
                <a:gd name="T33" fmla="*/ 66 h 68"/>
                <a:gd name="T34" fmla="*/ 178 w 410"/>
                <a:gd name="T35" fmla="*/ 68 h 68"/>
                <a:gd name="T36" fmla="*/ 158 w 410"/>
                <a:gd name="T37" fmla="*/ 68 h 68"/>
                <a:gd name="T38" fmla="*/ 138 w 410"/>
                <a:gd name="T39" fmla="*/ 68 h 68"/>
                <a:gd name="T40" fmla="*/ 118 w 410"/>
                <a:gd name="T41" fmla="*/ 66 h 68"/>
                <a:gd name="T42" fmla="*/ 98 w 410"/>
                <a:gd name="T43" fmla="*/ 64 h 68"/>
                <a:gd name="T44" fmla="*/ 76 w 410"/>
                <a:gd name="T45" fmla="*/ 61 h 68"/>
                <a:gd name="T46" fmla="*/ 56 w 410"/>
                <a:gd name="T47" fmla="*/ 57 h 68"/>
                <a:gd name="T48" fmla="*/ 36 w 410"/>
                <a:gd name="T49" fmla="*/ 51 h 68"/>
                <a:gd name="T50" fmla="*/ 0 w 410"/>
                <a:gd name="T51" fmla="*/ 35 h 68"/>
                <a:gd name="T52" fmla="*/ 20 w 410"/>
                <a:gd name="T53" fmla="*/ 35 h 68"/>
                <a:gd name="T54" fmla="*/ 42 w 410"/>
                <a:gd name="T55" fmla="*/ 35 h 68"/>
                <a:gd name="T56" fmla="*/ 63 w 410"/>
                <a:gd name="T57" fmla="*/ 39 h 68"/>
                <a:gd name="T58" fmla="*/ 87 w 410"/>
                <a:gd name="T59" fmla="*/ 40 h 68"/>
                <a:gd name="T60" fmla="*/ 111 w 410"/>
                <a:gd name="T61" fmla="*/ 44 h 68"/>
                <a:gd name="T62" fmla="*/ 133 w 410"/>
                <a:gd name="T63" fmla="*/ 46 h 68"/>
                <a:gd name="T64" fmla="*/ 155 w 410"/>
                <a:gd name="T65" fmla="*/ 50 h 68"/>
                <a:gd name="T66" fmla="*/ 175 w 410"/>
                <a:gd name="T67" fmla="*/ 50 h 68"/>
                <a:gd name="T68" fmla="*/ 204 w 410"/>
                <a:gd name="T69" fmla="*/ 44 h 68"/>
                <a:gd name="T70" fmla="*/ 233 w 410"/>
                <a:gd name="T71" fmla="*/ 39 h 68"/>
                <a:gd name="T72" fmla="*/ 264 w 410"/>
                <a:gd name="T73" fmla="*/ 33 h 68"/>
                <a:gd name="T74" fmla="*/ 293 w 410"/>
                <a:gd name="T75" fmla="*/ 28 h 68"/>
                <a:gd name="T76" fmla="*/ 322 w 410"/>
                <a:gd name="T77" fmla="*/ 22 h 68"/>
                <a:gd name="T78" fmla="*/ 352 w 410"/>
                <a:gd name="T79" fmla="*/ 15 h 68"/>
                <a:gd name="T80" fmla="*/ 379 w 410"/>
                <a:gd name="T81" fmla="*/ 8 h 68"/>
                <a:gd name="T82" fmla="*/ 408 w 41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0"/>
                <a:gd name="T127" fmla="*/ 0 h 68"/>
                <a:gd name="T128" fmla="*/ 410 w 41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0" h="68">
                  <a:moveTo>
                    <a:pt x="408" y="0"/>
                  </a:moveTo>
                  <a:lnTo>
                    <a:pt x="410" y="4"/>
                  </a:lnTo>
                  <a:lnTo>
                    <a:pt x="408" y="9"/>
                  </a:lnTo>
                  <a:lnTo>
                    <a:pt x="404" y="13"/>
                  </a:lnTo>
                  <a:lnTo>
                    <a:pt x="399" y="19"/>
                  </a:lnTo>
                  <a:lnTo>
                    <a:pt x="386" y="19"/>
                  </a:lnTo>
                  <a:lnTo>
                    <a:pt x="377" y="20"/>
                  </a:lnTo>
                  <a:lnTo>
                    <a:pt x="368" y="24"/>
                  </a:lnTo>
                  <a:lnTo>
                    <a:pt x="361" y="33"/>
                  </a:lnTo>
                  <a:lnTo>
                    <a:pt x="341" y="39"/>
                  </a:lnTo>
                  <a:lnTo>
                    <a:pt x="321" y="44"/>
                  </a:lnTo>
                  <a:lnTo>
                    <a:pt x="301" y="48"/>
                  </a:lnTo>
                  <a:lnTo>
                    <a:pt x="280" y="53"/>
                  </a:lnTo>
                  <a:lnTo>
                    <a:pt x="260" y="57"/>
                  </a:lnTo>
                  <a:lnTo>
                    <a:pt x="240" y="61"/>
                  </a:lnTo>
                  <a:lnTo>
                    <a:pt x="218" y="64"/>
                  </a:lnTo>
                  <a:lnTo>
                    <a:pt x="198" y="66"/>
                  </a:lnTo>
                  <a:lnTo>
                    <a:pt x="178" y="68"/>
                  </a:lnTo>
                  <a:lnTo>
                    <a:pt x="158" y="68"/>
                  </a:lnTo>
                  <a:lnTo>
                    <a:pt x="138" y="68"/>
                  </a:lnTo>
                  <a:lnTo>
                    <a:pt x="118" y="66"/>
                  </a:lnTo>
                  <a:lnTo>
                    <a:pt x="98" y="64"/>
                  </a:lnTo>
                  <a:lnTo>
                    <a:pt x="76" y="61"/>
                  </a:lnTo>
                  <a:lnTo>
                    <a:pt x="56" y="57"/>
                  </a:lnTo>
                  <a:lnTo>
                    <a:pt x="36" y="51"/>
                  </a:lnTo>
                  <a:lnTo>
                    <a:pt x="0" y="35"/>
                  </a:lnTo>
                  <a:lnTo>
                    <a:pt x="20" y="35"/>
                  </a:lnTo>
                  <a:lnTo>
                    <a:pt x="42" y="35"/>
                  </a:lnTo>
                  <a:lnTo>
                    <a:pt x="63" y="39"/>
                  </a:lnTo>
                  <a:lnTo>
                    <a:pt x="87" y="40"/>
                  </a:lnTo>
                  <a:lnTo>
                    <a:pt x="111" y="44"/>
                  </a:lnTo>
                  <a:lnTo>
                    <a:pt x="133" y="46"/>
                  </a:lnTo>
                  <a:lnTo>
                    <a:pt x="155" y="50"/>
                  </a:lnTo>
                  <a:lnTo>
                    <a:pt x="175" y="50"/>
                  </a:lnTo>
                  <a:lnTo>
                    <a:pt x="204" y="44"/>
                  </a:lnTo>
                  <a:lnTo>
                    <a:pt x="233" y="39"/>
                  </a:lnTo>
                  <a:lnTo>
                    <a:pt x="264" y="33"/>
                  </a:lnTo>
                  <a:lnTo>
                    <a:pt x="293" y="28"/>
                  </a:lnTo>
                  <a:lnTo>
                    <a:pt x="322" y="22"/>
                  </a:lnTo>
                  <a:lnTo>
                    <a:pt x="352" y="15"/>
                  </a:lnTo>
                  <a:lnTo>
                    <a:pt x="379" y="8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Freeform 732"/>
            <p:cNvSpPr>
              <a:spLocks/>
            </p:cNvSpPr>
            <p:nvPr/>
          </p:nvSpPr>
          <p:spPr bwMode="auto">
            <a:xfrm>
              <a:off x="2542" y="1377"/>
              <a:ext cx="29" cy="46"/>
            </a:xfrm>
            <a:custGeom>
              <a:avLst/>
              <a:gdLst>
                <a:gd name="T0" fmla="*/ 59 w 59"/>
                <a:gd name="T1" fmla="*/ 45 h 91"/>
                <a:gd name="T2" fmla="*/ 55 w 59"/>
                <a:gd name="T3" fmla="*/ 58 h 91"/>
                <a:gd name="T4" fmla="*/ 51 w 59"/>
                <a:gd name="T5" fmla="*/ 72 h 91"/>
                <a:gd name="T6" fmla="*/ 46 w 59"/>
                <a:gd name="T7" fmla="*/ 85 h 91"/>
                <a:gd name="T8" fmla="*/ 33 w 59"/>
                <a:gd name="T9" fmla="*/ 91 h 91"/>
                <a:gd name="T10" fmla="*/ 37 w 59"/>
                <a:gd name="T11" fmla="*/ 72 h 91"/>
                <a:gd name="T12" fmla="*/ 38 w 59"/>
                <a:gd name="T13" fmla="*/ 52 h 91"/>
                <a:gd name="T14" fmla="*/ 37 w 59"/>
                <a:gd name="T15" fmla="*/ 32 h 91"/>
                <a:gd name="T16" fmla="*/ 28 w 59"/>
                <a:gd name="T17" fmla="*/ 16 h 91"/>
                <a:gd name="T18" fmla="*/ 0 w 59"/>
                <a:gd name="T19" fmla="*/ 12 h 91"/>
                <a:gd name="T20" fmla="*/ 0 w 59"/>
                <a:gd name="T21" fmla="*/ 7 h 91"/>
                <a:gd name="T22" fmla="*/ 4 w 59"/>
                <a:gd name="T23" fmla="*/ 5 h 91"/>
                <a:gd name="T24" fmla="*/ 7 w 59"/>
                <a:gd name="T25" fmla="*/ 3 h 91"/>
                <a:gd name="T26" fmla="*/ 13 w 59"/>
                <a:gd name="T27" fmla="*/ 0 h 91"/>
                <a:gd name="T28" fmla="*/ 31 w 59"/>
                <a:gd name="T29" fmla="*/ 3 h 91"/>
                <a:gd name="T30" fmla="*/ 44 w 59"/>
                <a:gd name="T31" fmla="*/ 14 h 91"/>
                <a:gd name="T32" fmla="*/ 53 w 59"/>
                <a:gd name="T33" fmla="*/ 29 h 91"/>
                <a:gd name="T34" fmla="*/ 59 w 59"/>
                <a:gd name="T35" fmla="*/ 45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91"/>
                <a:gd name="T56" fmla="*/ 59 w 59"/>
                <a:gd name="T57" fmla="*/ 91 h 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91">
                  <a:moveTo>
                    <a:pt x="59" y="45"/>
                  </a:moveTo>
                  <a:lnTo>
                    <a:pt x="55" y="58"/>
                  </a:lnTo>
                  <a:lnTo>
                    <a:pt x="51" y="72"/>
                  </a:lnTo>
                  <a:lnTo>
                    <a:pt x="46" y="85"/>
                  </a:lnTo>
                  <a:lnTo>
                    <a:pt x="33" y="91"/>
                  </a:lnTo>
                  <a:lnTo>
                    <a:pt x="37" y="72"/>
                  </a:lnTo>
                  <a:lnTo>
                    <a:pt x="38" y="52"/>
                  </a:lnTo>
                  <a:lnTo>
                    <a:pt x="37" y="32"/>
                  </a:lnTo>
                  <a:lnTo>
                    <a:pt x="28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31" y="3"/>
                  </a:lnTo>
                  <a:lnTo>
                    <a:pt x="44" y="14"/>
                  </a:lnTo>
                  <a:lnTo>
                    <a:pt x="53" y="29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1" name="Freeform 733"/>
            <p:cNvSpPr>
              <a:spLocks/>
            </p:cNvSpPr>
            <p:nvPr/>
          </p:nvSpPr>
          <p:spPr bwMode="auto">
            <a:xfrm>
              <a:off x="2322" y="1437"/>
              <a:ext cx="109" cy="118"/>
            </a:xfrm>
            <a:custGeom>
              <a:avLst/>
              <a:gdLst>
                <a:gd name="T0" fmla="*/ 7 w 217"/>
                <a:gd name="T1" fmla="*/ 0 h 235"/>
                <a:gd name="T2" fmla="*/ 12 w 217"/>
                <a:gd name="T3" fmla="*/ 33 h 235"/>
                <a:gd name="T4" fmla="*/ 23 w 217"/>
                <a:gd name="T5" fmla="*/ 64 h 235"/>
                <a:gd name="T6" fmla="*/ 38 w 217"/>
                <a:gd name="T7" fmla="*/ 95 h 235"/>
                <a:gd name="T8" fmla="*/ 51 w 217"/>
                <a:gd name="T9" fmla="*/ 124 h 235"/>
                <a:gd name="T10" fmla="*/ 58 w 217"/>
                <a:gd name="T11" fmla="*/ 137 h 235"/>
                <a:gd name="T12" fmla="*/ 67 w 217"/>
                <a:gd name="T13" fmla="*/ 148 h 235"/>
                <a:gd name="T14" fmla="*/ 76 w 217"/>
                <a:gd name="T15" fmla="*/ 159 h 235"/>
                <a:gd name="T16" fmla="*/ 87 w 217"/>
                <a:gd name="T17" fmla="*/ 169 h 235"/>
                <a:gd name="T18" fmla="*/ 98 w 217"/>
                <a:gd name="T19" fmla="*/ 179 h 235"/>
                <a:gd name="T20" fmla="*/ 111 w 217"/>
                <a:gd name="T21" fmla="*/ 188 h 235"/>
                <a:gd name="T22" fmla="*/ 124 w 217"/>
                <a:gd name="T23" fmla="*/ 197 h 235"/>
                <a:gd name="T24" fmla="*/ 136 w 217"/>
                <a:gd name="T25" fmla="*/ 204 h 235"/>
                <a:gd name="T26" fmla="*/ 149 w 217"/>
                <a:gd name="T27" fmla="*/ 208 h 235"/>
                <a:gd name="T28" fmla="*/ 158 w 217"/>
                <a:gd name="T29" fmla="*/ 211 h 235"/>
                <a:gd name="T30" fmla="*/ 167 w 217"/>
                <a:gd name="T31" fmla="*/ 213 h 235"/>
                <a:gd name="T32" fmla="*/ 177 w 217"/>
                <a:gd name="T33" fmla="*/ 213 h 235"/>
                <a:gd name="T34" fmla="*/ 184 w 217"/>
                <a:gd name="T35" fmla="*/ 215 h 235"/>
                <a:gd name="T36" fmla="*/ 193 w 217"/>
                <a:gd name="T37" fmla="*/ 215 h 235"/>
                <a:gd name="T38" fmla="*/ 200 w 217"/>
                <a:gd name="T39" fmla="*/ 217 h 235"/>
                <a:gd name="T40" fmla="*/ 211 w 217"/>
                <a:gd name="T41" fmla="*/ 219 h 235"/>
                <a:gd name="T42" fmla="*/ 217 w 217"/>
                <a:gd name="T43" fmla="*/ 233 h 235"/>
                <a:gd name="T44" fmla="*/ 197 w 217"/>
                <a:gd name="T45" fmla="*/ 235 h 235"/>
                <a:gd name="T46" fmla="*/ 177 w 217"/>
                <a:gd name="T47" fmla="*/ 233 h 235"/>
                <a:gd name="T48" fmla="*/ 158 w 217"/>
                <a:gd name="T49" fmla="*/ 231 h 235"/>
                <a:gd name="T50" fmla="*/ 140 w 217"/>
                <a:gd name="T51" fmla="*/ 226 h 235"/>
                <a:gd name="T52" fmla="*/ 122 w 217"/>
                <a:gd name="T53" fmla="*/ 219 h 235"/>
                <a:gd name="T54" fmla="*/ 104 w 217"/>
                <a:gd name="T55" fmla="*/ 210 h 235"/>
                <a:gd name="T56" fmla="*/ 87 w 217"/>
                <a:gd name="T57" fmla="*/ 199 h 235"/>
                <a:gd name="T58" fmla="*/ 69 w 217"/>
                <a:gd name="T59" fmla="*/ 186 h 235"/>
                <a:gd name="T60" fmla="*/ 56 w 217"/>
                <a:gd name="T61" fmla="*/ 169 h 235"/>
                <a:gd name="T62" fmla="*/ 45 w 217"/>
                <a:gd name="T63" fmla="*/ 153 h 235"/>
                <a:gd name="T64" fmla="*/ 34 w 217"/>
                <a:gd name="T65" fmla="*/ 133 h 235"/>
                <a:gd name="T66" fmla="*/ 22 w 217"/>
                <a:gd name="T67" fmla="*/ 100 h 235"/>
                <a:gd name="T68" fmla="*/ 9 w 217"/>
                <a:gd name="T69" fmla="*/ 78 h 235"/>
                <a:gd name="T70" fmla="*/ 2 w 217"/>
                <a:gd name="T71" fmla="*/ 55 h 235"/>
                <a:gd name="T72" fmla="*/ 0 w 217"/>
                <a:gd name="T73" fmla="*/ 29 h 235"/>
                <a:gd name="T74" fmla="*/ 2 w 217"/>
                <a:gd name="T75" fmla="*/ 0 h 235"/>
                <a:gd name="T76" fmla="*/ 7 w 217"/>
                <a:gd name="T77" fmla="*/ 0 h 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7"/>
                <a:gd name="T118" fmla="*/ 0 h 235"/>
                <a:gd name="T119" fmla="*/ 217 w 217"/>
                <a:gd name="T120" fmla="*/ 235 h 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7" h="235">
                  <a:moveTo>
                    <a:pt x="7" y="0"/>
                  </a:moveTo>
                  <a:lnTo>
                    <a:pt x="12" y="33"/>
                  </a:lnTo>
                  <a:lnTo>
                    <a:pt x="23" y="64"/>
                  </a:lnTo>
                  <a:lnTo>
                    <a:pt x="38" y="95"/>
                  </a:lnTo>
                  <a:lnTo>
                    <a:pt x="51" y="124"/>
                  </a:lnTo>
                  <a:lnTo>
                    <a:pt x="58" y="137"/>
                  </a:lnTo>
                  <a:lnTo>
                    <a:pt x="67" y="148"/>
                  </a:lnTo>
                  <a:lnTo>
                    <a:pt x="76" y="159"/>
                  </a:lnTo>
                  <a:lnTo>
                    <a:pt x="87" y="169"/>
                  </a:lnTo>
                  <a:lnTo>
                    <a:pt x="98" y="179"/>
                  </a:lnTo>
                  <a:lnTo>
                    <a:pt x="111" y="188"/>
                  </a:lnTo>
                  <a:lnTo>
                    <a:pt x="124" y="197"/>
                  </a:lnTo>
                  <a:lnTo>
                    <a:pt x="136" y="204"/>
                  </a:lnTo>
                  <a:lnTo>
                    <a:pt x="149" y="208"/>
                  </a:lnTo>
                  <a:lnTo>
                    <a:pt x="158" y="211"/>
                  </a:lnTo>
                  <a:lnTo>
                    <a:pt x="167" y="213"/>
                  </a:lnTo>
                  <a:lnTo>
                    <a:pt x="177" y="213"/>
                  </a:lnTo>
                  <a:lnTo>
                    <a:pt x="184" y="215"/>
                  </a:lnTo>
                  <a:lnTo>
                    <a:pt x="193" y="215"/>
                  </a:lnTo>
                  <a:lnTo>
                    <a:pt x="200" y="217"/>
                  </a:lnTo>
                  <a:lnTo>
                    <a:pt x="211" y="219"/>
                  </a:lnTo>
                  <a:lnTo>
                    <a:pt x="217" y="233"/>
                  </a:lnTo>
                  <a:lnTo>
                    <a:pt x="197" y="235"/>
                  </a:lnTo>
                  <a:lnTo>
                    <a:pt x="177" y="233"/>
                  </a:lnTo>
                  <a:lnTo>
                    <a:pt x="158" y="231"/>
                  </a:lnTo>
                  <a:lnTo>
                    <a:pt x="140" y="226"/>
                  </a:lnTo>
                  <a:lnTo>
                    <a:pt x="122" y="219"/>
                  </a:lnTo>
                  <a:lnTo>
                    <a:pt x="104" y="210"/>
                  </a:lnTo>
                  <a:lnTo>
                    <a:pt x="87" y="199"/>
                  </a:lnTo>
                  <a:lnTo>
                    <a:pt x="69" y="186"/>
                  </a:lnTo>
                  <a:lnTo>
                    <a:pt x="56" y="169"/>
                  </a:lnTo>
                  <a:lnTo>
                    <a:pt x="45" y="153"/>
                  </a:lnTo>
                  <a:lnTo>
                    <a:pt x="34" y="133"/>
                  </a:lnTo>
                  <a:lnTo>
                    <a:pt x="22" y="100"/>
                  </a:lnTo>
                  <a:lnTo>
                    <a:pt x="9" y="78"/>
                  </a:lnTo>
                  <a:lnTo>
                    <a:pt x="2" y="55"/>
                  </a:lnTo>
                  <a:lnTo>
                    <a:pt x="0" y="29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2" name="Freeform 734"/>
            <p:cNvSpPr>
              <a:spLocks/>
            </p:cNvSpPr>
            <p:nvPr/>
          </p:nvSpPr>
          <p:spPr bwMode="auto">
            <a:xfrm>
              <a:off x="2589" y="1434"/>
              <a:ext cx="234" cy="362"/>
            </a:xfrm>
            <a:custGeom>
              <a:avLst/>
              <a:gdLst>
                <a:gd name="T0" fmla="*/ 24 w 469"/>
                <a:gd name="T1" fmla="*/ 51 h 723"/>
                <a:gd name="T2" fmla="*/ 37 w 469"/>
                <a:gd name="T3" fmla="*/ 122 h 723"/>
                <a:gd name="T4" fmla="*/ 55 w 469"/>
                <a:gd name="T5" fmla="*/ 189 h 723"/>
                <a:gd name="T6" fmla="*/ 86 w 469"/>
                <a:gd name="T7" fmla="*/ 251 h 723"/>
                <a:gd name="T8" fmla="*/ 130 w 469"/>
                <a:gd name="T9" fmla="*/ 291 h 723"/>
                <a:gd name="T10" fmla="*/ 172 w 469"/>
                <a:gd name="T11" fmla="*/ 311 h 723"/>
                <a:gd name="T12" fmla="*/ 212 w 469"/>
                <a:gd name="T13" fmla="*/ 315 h 723"/>
                <a:gd name="T14" fmla="*/ 245 w 469"/>
                <a:gd name="T15" fmla="*/ 308 h 723"/>
                <a:gd name="T16" fmla="*/ 274 w 469"/>
                <a:gd name="T17" fmla="*/ 299 h 723"/>
                <a:gd name="T18" fmla="*/ 305 w 469"/>
                <a:gd name="T19" fmla="*/ 299 h 723"/>
                <a:gd name="T20" fmla="*/ 332 w 469"/>
                <a:gd name="T21" fmla="*/ 308 h 723"/>
                <a:gd name="T22" fmla="*/ 359 w 469"/>
                <a:gd name="T23" fmla="*/ 320 h 723"/>
                <a:gd name="T24" fmla="*/ 372 w 469"/>
                <a:gd name="T25" fmla="*/ 330 h 723"/>
                <a:gd name="T26" fmla="*/ 369 w 469"/>
                <a:gd name="T27" fmla="*/ 337 h 723"/>
                <a:gd name="T28" fmla="*/ 350 w 469"/>
                <a:gd name="T29" fmla="*/ 341 h 723"/>
                <a:gd name="T30" fmla="*/ 327 w 469"/>
                <a:gd name="T31" fmla="*/ 328 h 723"/>
                <a:gd name="T32" fmla="*/ 294 w 469"/>
                <a:gd name="T33" fmla="*/ 317 h 723"/>
                <a:gd name="T34" fmla="*/ 254 w 469"/>
                <a:gd name="T35" fmla="*/ 324 h 723"/>
                <a:gd name="T36" fmla="*/ 215 w 469"/>
                <a:gd name="T37" fmla="*/ 337 h 723"/>
                <a:gd name="T38" fmla="*/ 177 w 469"/>
                <a:gd name="T39" fmla="*/ 339 h 723"/>
                <a:gd name="T40" fmla="*/ 153 w 469"/>
                <a:gd name="T41" fmla="*/ 331 h 723"/>
                <a:gd name="T42" fmla="*/ 184 w 469"/>
                <a:gd name="T43" fmla="*/ 355 h 723"/>
                <a:gd name="T44" fmla="*/ 214 w 469"/>
                <a:gd name="T45" fmla="*/ 377 h 723"/>
                <a:gd name="T46" fmla="*/ 243 w 469"/>
                <a:gd name="T47" fmla="*/ 399 h 723"/>
                <a:gd name="T48" fmla="*/ 277 w 469"/>
                <a:gd name="T49" fmla="*/ 419 h 723"/>
                <a:gd name="T50" fmla="*/ 294 w 469"/>
                <a:gd name="T51" fmla="*/ 439 h 723"/>
                <a:gd name="T52" fmla="*/ 312 w 469"/>
                <a:gd name="T53" fmla="*/ 461 h 723"/>
                <a:gd name="T54" fmla="*/ 330 w 469"/>
                <a:gd name="T55" fmla="*/ 485 h 723"/>
                <a:gd name="T56" fmla="*/ 352 w 469"/>
                <a:gd name="T57" fmla="*/ 505 h 723"/>
                <a:gd name="T58" fmla="*/ 378 w 469"/>
                <a:gd name="T59" fmla="*/ 559 h 723"/>
                <a:gd name="T60" fmla="*/ 407 w 469"/>
                <a:gd name="T61" fmla="*/ 614 h 723"/>
                <a:gd name="T62" fmla="*/ 438 w 469"/>
                <a:gd name="T63" fmla="*/ 671 h 723"/>
                <a:gd name="T64" fmla="*/ 469 w 469"/>
                <a:gd name="T65" fmla="*/ 722 h 723"/>
                <a:gd name="T66" fmla="*/ 458 w 469"/>
                <a:gd name="T67" fmla="*/ 723 h 723"/>
                <a:gd name="T68" fmla="*/ 441 w 469"/>
                <a:gd name="T69" fmla="*/ 720 h 723"/>
                <a:gd name="T70" fmla="*/ 401 w 469"/>
                <a:gd name="T71" fmla="*/ 658 h 723"/>
                <a:gd name="T72" fmla="*/ 367 w 469"/>
                <a:gd name="T73" fmla="*/ 594 h 723"/>
                <a:gd name="T74" fmla="*/ 330 w 469"/>
                <a:gd name="T75" fmla="*/ 530 h 723"/>
                <a:gd name="T76" fmla="*/ 288 w 469"/>
                <a:gd name="T77" fmla="*/ 468 h 723"/>
                <a:gd name="T78" fmla="*/ 276 w 469"/>
                <a:gd name="T79" fmla="*/ 439 h 723"/>
                <a:gd name="T80" fmla="*/ 252 w 469"/>
                <a:gd name="T81" fmla="*/ 421 h 723"/>
                <a:gd name="T82" fmla="*/ 226 w 469"/>
                <a:gd name="T83" fmla="*/ 404 h 723"/>
                <a:gd name="T84" fmla="*/ 203 w 469"/>
                <a:gd name="T85" fmla="*/ 381 h 723"/>
                <a:gd name="T86" fmla="*/ 175 w 469"/>
                <a:gd name="T87" fmla="*/ 372 h 723"/>
                <a:gd name="T88" fmla="*/ 153 w 469"/>
                <a:gd name="T89" fmla="*/ 355 h 723"/>
                <a:gd name="T90" fmla="*/ 130 w 469"/>
                <a:gd name="T91" fmla="*/ 341 h 723"/>
                <a:gd name="T92" fmla="*/ 102 w 469"/>
                <a:gd name="T93" fmla="*/ 331 h 723"/>
                <a:gd name="T94" fmla="*/ 82 w 469"/>
                <a:gd name="T95" fmla="*/ 317 h 723"/>
                <a:gd name="T96" fmla="*/ 73 w 469"/>
                <a:gd name="T97" fmla="*/ 299 h 723"/>
                <a:gd name="T98" fmla="*/ 91 w 469"/>
                <a:gd name="T99" fmla="*/ 304 h 723"/>
                <a:gd name="T100" fmla="*/ 100 w 469"/>
                <a:gd name="T101" fmla="*/ 297 h 723"/>
                <a:gd name="T102" fmla="*/ 51 w 469"/>
                <a:gd name="T103" fmla="*/ 235 h 723"/>
                <a:gd name="T104" fmla="*/ 24 w 469"/>
                <a:gd name="T105" fmla="*/ 160 h 723"/>
                <a:gd name="T106" fmla="*/ 7 w 469"/>
                <a:gd name="T107" fmla="*/ 80 h 723"/>
                <a:gd name="T108" fmla="*/ 0 w 469"/>
                <a:gd name="T109" fmla="*/ 0 h 723"/>
                <a:gd name="T110" fmla="*/ 9 w 469"/>
                <a:gd name="T111" fmla="*/ 5 h 723"/>
                <a:gd name="T112" fmla="*/ 17 w 469"/>
                <a:gd name="T113" fmla="*/ 16 h 7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9"/>
                <a:gd name="T172" fmla="*/ 0 h 723"/>
                <a:gd name="T173" fmla="*/ 469 w 469"/>
                <a:gd name="T174" fmla="*/ 723 h 7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9" h="723">
                  <a:moveTo>
                    <a:pt x="17" y="16"/>
                  </a:moveTo>
                  <a:lnTo>
                    <a:pt x="24" y="51"/>
                  </a:lnTo>
                  <a:lnTo>
                    <a:pt x="29" y="87"/>
                  </a:lnTo>
                  <a:lnTo>
                    <a:pt x="37" y="122"/>
                  </a:lnTo>
                  <a:lnTo>
                    <a:pt x="44" y="156"/>
                  </a:lnTo>
                  <a:lnTo>
                    <a:pt x="55" y="189"/>
                  </a:lnTo>
                  <a:lnTo>
                    <a:pt x="68" y="222"/>
                  </a:lnTo>
                  <a:lnTo>
                    <a:pt x="86" y="251"/>
                  </a:lnTo>
                  <a:lnTo>
                    <a:pt x="110" y="277"/>
                  </a:lnTo>
                  <a:lnTo>
                    <a:pt x="130" y="291"/>
                  </a:lnTo>
                  <a:lnTo>
                    <a:pt x="152" y="302"/>
                  </a:lnTo>
                  <a:lnTo>
                    <a:pt x="172" y="311"/>
                  </a:lnTo>
                  <a:lnTo>
                    <a:pt x="192" y="315"/>
                  </a:lnTo>
                  <a:lnTo>
                    <a:pt x="212" y="315"/>
                  </a:lnTo>
                  <a:lnTo>
                    <a:pt x="228" y="313"/>
                  </a:lnTo>
                  <a:lnTo>
                    <a:pt x="245" y="308"/>
                  </a:lnTo>
                  <a:lnTo>
                    <a:pt x="257" y="300"/>
                  </a:lnTo>
                  <a:lnTo>
                    <a:pt x="274" y="299"/>
                  </a:lnTo>
                  <a:lnTo>
                    <a:pt x="290" y="297"/>
                  </a:lnTo>
                  <a:lnTo>
                    <a:pt x="305" y="299"/>
                  </a:lnTo>
                  <a:lnTo>
                    <a:pt x="319" y="302"/>
                  </a:lnTo>
                  <a:lnTo>
                    <a:pt x="332" y="308"/>
                  </a:lnTo>
                  <a:lnTo>
                    <a:pt x="347" y="313"/>
                  </a:lnTo>
                  <a:lnTo>
                    <a:pt x="359" y="320"/>
                  </a:lnTo>
                  <a:lnTo>
                    <a:pt x="372" y="326"/>
                  </a:lnTo>
                  <a:lnTo>
                    <a:pt x="372" y="330"/>
                  </a:lnTo>
                  <a:lnTo>
                    <a:pt x="370" y="333"/>
                  </a:lnTo>
                  <a:lnTo>
                    <a:pt x="369" y="337"/>
                  </a:lnTo>
                  <a:lnTo>
                    <a:pt x="367" y="341"/>
                  </a:lnTo>
                  <a:lnTo>
                    <a:pt x="350" y="341"/>
                  </a:lnTo>
                  <a:lnTo>
                    <a:pt x="338" y="335"/>
                  </a:lnTo>
                  <a:lnTo>
                    <a:pt x="327" y="328"/>
                  </a:lnTo>
                  <a:lnTo>
                    <a:pt x="314" y="320"/>
                  </a:lnTo>
                  <a:lnTo>
                    <a:pt x="294" y="317"/>
                  </a:lnTo>
                  <a:lnTo>
                    <a:pt x="274" y="320"/>
                  </a:lnTo>
                  <a:lnTo>
                    <a:pt x="254" y="324"/>
                  </a:lnTo>
                  <a:lnTo>
                    <a:pt x="235" y="331"/>
                  </a:lnTo>
                  <a:lnTo>
                    <a:pt x="215" y="337"/>
                  </a:lnTo>
                  <a:lnTo>
                    <a:pt x="197" y="341"/>
                  </a:lnTo>
                  <a:lnTo>
                    <a:pt x="177" y="339"/>
                  </a:lnTo>
                  <a:lnTo>
                    <a:pt x="157" y="330"/>
                  </a:lnTo>
                  <a:lnTo>
                    <a:pt x="153" y="331"/>
                  </a:lnTo>
                  <a:lnTo>
                    <a:pt x="170" y="344"/>
                  </a:lnTo>
                  <a:lnTo>
                    <a:pt x="184" y="355"/>
                  </a:lnTo>
                  <a:lnTo>
                    <a:pt x="199" y="366"/>
                  </a:lnTo>
                  <a:lnTo>
                    <a:pt x="214" y="377"/>
                  </a:lnTo>
                  <a:lnTo>
                    <a:pt x="228" y="388"/>
                  </a:lnTo>
                  <a:lnTo>
                    <a:pt x="243" y="399"/>
                  </a:lnTo>
                  <a:lnTo>
                    <a:pt x="259" y="410"/>
                  </a:lnTo>
                  <a:lnTo>
                    <a:pt x="277" y="419"/>
                  </a:lnTo>
                  <a:lnTo>
                    <a:pt x="286" y="428"/>
                  </a:lnTo>
                  <a:lnTo>
                    <a:pt x="294" y="439"/>
                  </a:lnTo>
                  <a:lnTo>
                    <a:pt x="303" y="450"/>
                  </a:lnTo>
                  <a:lnTo>
                    <a:pt x="312" y="461"/>
                  </a:lnTo>
                  <a:lnTo>
                    <a:pt x="321" y="474"/>
                  </a:lnTo>
                  <a:lnTo>
                    <a:pt x="330" y="485"/>
                  </a:lnTo>
                  <a:lnTo>
                    <a:pt x="341" y="495"/>
                  </a:lnTo>
                  <a:lnTo>
                    <a:pt x="352" y="505"/>
                  </a:lnTo>
                  <a:lnTo>
                    <a:pt x="365" y="532"/>
                  </a:lnTo>
                  <a:lnTo>
                    <a:pt x="378" y="559"/>
                  </a:lnTo>
                  <a:lnTo>
                    <a:pt x="392" y="587"/>
                  </a:lnTo>
                  <a:lnTo>
                    <a:pt x="407" y="614"/>
                  </a:lnTo>
                  <a:lnTo>
                    <a:pt x="423" y="643"/>
                  </a:lnTo>
                  <a:lnTo>
                    <a:pt x="438" y="671"/>
                  </a:lnTo>
                  <a:lnTo>
                    <a:pt x="454" y="696"/>
                  </a:lnTo>
                  <a:lnTo>
                    <a:pt x="469" y="722"/>
                  </a:lnTo>
                  <a:lnTo>
                    <a:pt x="465" y="723"/>
                  </a:lnTo>
                  <a:lnTo>
                    <a:pt x="458" y="723"/>
                  </a:lnTo>
                  <a:lnTo>
                    <a:pt x="449" y="722"/>
                  </a:lnTo>
                  <a:lnTo>
                    <a:pt x="441" y="720"/>
                  </a:lnTo>
                  <a:lnTo>
                    <a:pt x="421" y="689"/>
                  </a:lnTo>
                  <a:lnTo>
                    <a:pt x="401" y="658"/>
                  </a:lnTo>
                  <a:lnTo>
                    <a:pt x="385" y="627"/>
                  </a:lnTo>
                  <a:lnTo>
                    <a:pt x="367" y="594"/>
                  </a:lnTo>
                  <a:lnTo>
                    <a:pt x="348" y="561"/>
                  </a:lnTo>
                  <a:lnTo>
                    <a:pt x="330" y="530"/>
                  </a:lnTo>
                  <a:lnTo>
                    <a:pt x="310" y="499"/>
                  </a:lnTo>
                  <a:lnTo>
                    <a:pt x="288" y="468"/>
                  </a:lnTo>
                  <a:lnTo>
                    <a:pt x="283" y="452"/>
                  </a:lnTo>
                  <a:lnTo>
                    <a:pt x="276" y="439"/>
                  </a:lnTo>
                  <a:lnTo>
                    <a:pt x="265" y="430"/>
                  </a:lnTo>
                  <a:lnTo>
                    <a:pt x="252" y="421"/>
                  </a:lnTo>
                  <a:lnTo>
                    <a:pt x="239" y="413"/>
                  </a:lnTo>
                  <a:lnTo>
                    <a:pt x="226" y="404"/>
                  </a:lnTo>
                  <a:lnTo>
                    <a:pt x="214" y="395"/>
                  </a:lnTo>
                  <a:lnTo>
                    <a:pt x="203" y="381"/>
                  </a:lnTo>
                  <a:lnTo>
                    <a:pt x="188" y="377"/>
                  </a:lnTo>
                  <a:lnTo>
                    <a:pt x="175" y="372"/>
                  </a:lnTo>
                  <a:lnTo>
                    <a:pt x="164" y="362"/>
                  </a:lnTo>
                  <a:lnTo>
                    <a:pt x="153" y="355"/>
                  </a:lnTo>
                  <a:lnTo>
                    <a:pt x="142" y="348"/>
                  </a:lnTo>
                  <a:lnTo>
                    <a:pt x="130" y="341"/>
                  </a:lnTo>
                  <a:lnTo>
                    <a:pt x="117" y="335"/>
                  </a:lnTo>
                  <a:lnTo>
                    <a:pt x="102" y="331"/>
                  </a:lnTo>
                  <a:lnTo>
                    <a:pt x="95" y="322"/>
                  </a:lnTo>
                  <a:lnTo>
                    <a:pt x="82" y="317"/>
                  </a:lnTo>
                  <a:lnTo>
                    <a:pt x="71" y="311"/>
                  </a:lnTo>
                  <a:lnTo>
                    <a:pt x="73" y="299"/>
                  </a:lnTo>
                  <a:lnTo>
                    <a:pt x="82" y="299"/>
                  </a:lnTo>
                  <a:lnTo>
                    <a:pt x="91" y="304"/>
                  </a:lnTo>
                  <a:lnTo>
                    <a:pt x="99" y="306"/>
                  </a:lnTo>
                  <a:lnTo>
                    <a:pt x="100" y="297"/>
                  </a:lnTo>
                  <a:lnTo>
                    <a:pt x="73" y="268"/>
                  </a:lnTo>
                  <a:lnTo>
                    <a:pt x="51" y="235"/>
                  </a:lnTo>
                  <a:lnTo>
                    <a:pt x="35" y="198"/>
                  </a:lnTo>
                  <a:lnTo>
                    <a:pt x="24" y="160"/>
                  </a:lnTo>
                  <a:lnTo>
                    <a:pt x="15" y="122"/>
                  </a:lnTo>
                  <a:lnTo>
                    <a:pt x="7" y="80"/>
                  </a:lnTo>
                  <a:lnTo>
                    <a:pt x="4" y="40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3" name="Freeform 735"/>
            <p:cNvSpPr>
              <a:spLocks/>
            </p:cNvSpPr>
            <p:nvPr/>
          </p:nvSpPr>
          <p:spPr bwMode="auto">
            <a:xfrm>
              <a:off x="2441" y="1467"/>
              <a:ext cx="124" cy="87"/>
            </a:xfrm>
            <a:custGeom>
              <a:avLst/>
              <a:gdLst>
                <a:gd name="T0" fmla="*/ 248 w 248"/>
                <a:gd name="T1" fmla="*/ 0 h 175"/>
                <a:gd name="T2" fmla="*/ 248 w 248"/>
                <a:gd name="T3" fmla="*/ 26 h 175"/>
                <a:gd name="T4" fmla="*/ 239 w 248"/>
                <a:gd name="T5" fmla="*/ 46 h 175"/>
                <a:gd name="T6" fmla="*/ 224 w 248"/>
                <a:gd name="T7" fmla="*/ 62 h 175"/>
                <a:gd name="T8" fmla="*/ 208 w 248"/>
                <a:gd name="T9" fmla="*/ 80 h 175"/>
                <a:gd name="T10" fmla="*/ 200 w 248"/>
                <a:gd name="T11" fmla="*/ 86 h 175"/>
                <a:gd name="T12" fmla="*/ 193 w 248"/>
                <a:gd name="T13" fmla="*/ 93 h 175"/>
                <a:gd name="T14" fmla="*/ 188 w 248"/>
                <a:gd name="T15" fmla="*/ 99 h 175"/>
                <a:gd name="T16" fmla="*/ 182 w 248"/>
                <a:gd name="T17" fmla="*/ 104 h 175"/>
                <a:gd name="T18" fmla="*/ 175 w 248"/>
                <a:gd name="T19" fmla="*/ 110 h 175"/>
                <a:gd name="T20" fmla="*/ 168 w 248"/>
                <a:gd name="T21" fmla="*/ 117 h 175"/>
                <a:gd name="T22" fmla="*/ 158 w 248"/>
                <a:gd name="T23" fmla="*/ 122 h 175"/>
                <a:gd name="T24" fmla="*/ 146 w 248"/>
                <a:gd name="T25" fmla="*/ 130 h 175"/>
                <a:gd name="T26" fmla="*/ 137 w 248"/>
                <a:gd name="T27" fmla="*/ 137 h 175"/>
                <a:gd name="T28" fmla="*/ 127 w 248"/>
                <a:gd name="T29" fmla="*/ 142 h 175"/>
                <a:gd name="T30" fmla="*/ 118 w 248"/>
                <a:gd name="T31" fmla="*/ 146 h 175"/>
                <a:gd name="T32" fmla="*/ 109 w 248"/>
                <a:gd name="T33" fmla="*/ 150 h 175"/>
                <a:gd name="T34" fmla="*/ 98 w 248"/>
                <a:gd name="T35" fmla="*/ 155 h 175"/>
                <a:gd name="T36" fmla="*/ 89 w 248"/>
                <a:gd name="T37" fmla="*/ 159 h 175"/>
                <a:gd name="T38" fmla="*/ 80 w 248"/>
                <a:gd name="T39" fmla="*/ 164 h 175"/>
                <a:gd name="T40" fmla="*/ 71 w 248"/>
                <a:gd name="T41" fmla="*/ 170 h 175"/>
                <a:gd name="T42" fmla="*/ 62 w 248"/>
                <a:gd name="T43" fmla="*/ 173 h 175"/>
                <a:gd name="T44" fmla="*/ 53 w 248"/>
                <a:gd name="T45" fmla="*/ 175 h 175"/>
                <a:gd name="T46" fmla="*/ 44 w 248"/>
                <a:gd name="T47" fmla="*/ 175 h 175"/>
                <a:gd name="T48" fmla="*/ 34 w 248"/>
                <a:gd name="T49" fmla="*/ 175 h 175"/>
                <a:gd name="T50" fmla="*/ 25 w 248"/>
                <a:gd name="T51" fmla="*/ 175 h 175"/>
                <a:gd name="T52" fmla="*/ 16 w 248"/>
                <a:gd name="T53" fmla="*/ 173 h 175"/>
                <a:gd name="T54" fmla="*/ 9 w 248"/>
                <a:gd name="T55" fmla="*/ 170 h 175"/>
                <a:gd name="T56" fmla="*/ 0 w 248"/>
                <a:gd name="T57" fmla="*/ 168 h 175"/>
                <a:gd name="T58" fmla="*/ 36 w 248"/>
                <a:gd name="T59" fmla="*/ 159 h 175"/>
                <a:gd name="T60" fmla="*/ 71 w 248"/>
                <a:gd name="T61" fmla="*/ 146 h 175"/>
                <a:gd name="T62" fmla="*/ 104 w 248"/>
                <a:gd name="T63" fmla="*/ 131 h 175"/>
                <a:gd name="T64" fmla="*/ 135 w 248"/>
                <a:gd name="T65" fmla="*/ 113 h 175"/>
                <a:gd name="T66" fmla="*/ 164 w 248"/>
                <a:gd name="T67" fmla="*/ 91 h 175"/>
                <a:gd name="T68" fmla="*/ 189 w 248"/>
                <a:gd name="T69" fmla="*/ 68 h 175"/>
                <a:gd name="T70" fmla="*/ 213 w 248"/>
                <a:gd name="T71" fmla="*/ 39 h 175"/>
                <a:gd name="T72" fmla="*/ 233 w 248"/>
                <a:gd name="T73" fmla="*/ 6 h 175"/>
                <a:gd name="T74" fmla="*/ 248 w 248"/>
                <a:gd name="T75" fmla="*/ 0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175"/>
                <a:gd name="T116" fmla="*/ 248 w 248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175">
                  <a:moveTo>
                    <a:pt x="248" y="0"/>
                  </a:moveTo>
                  <a:lnTo>
                    <a:pt x="248" y="26"/>
                  </a:lnTo>
                  <a:lnTo>
                    <a:pt x="239" y="46"/>
                  </a:lnTo>
                  <a:lnTo>
                    <a:pt x="224" y="62"/>
                  </a:lnTo>
                  <a:lnTo>
                    <a:pt x="208" y="80"/>
                  </a:lnTo>
                  <a:lnTo>
                    <a:pt x="200" y="86"/>
                  </a:lnTo>
                  <a:lnTo>
                    <a:pt x="193" y="93"/>
                  </a:lnTo>
                  <a:lnTo>
                    <a:pt x="188" y="99"/>
                  </a:lnTo>
                  <a:lnTo>
                    <a:pt x="182" y="104"/>
                  </a:lnTo>
                  <a:lnTo>
                    <a:pt x="175" y="110"/>
                  </a:lnTo>
                  <a:lnTo>
                    <a:pt x="168" y="117"/>
                  </a:lnTo>
                  <a:lnTo>
                    <a:pt x="158" y="122"/>
                  </a:lnTo>
                  <a:lnTo>
                    <a:pt x="146" y="130"/>
                  </a:lnTo>
                  <a:lnTo>
                    <a:pt x="137" y="137"/>
                  </a:lnTo>
                  <a:lnTo>
                    <a:pt x="127" y="142"/>
                  </a:lnTo>
                  <a:lnTo>
                    <a:pt x="118" y="146"/>
                  </a:lnTo>
                  <a:lnTo>
                    <a:pt x="109" y="150"/>
                  </a:lnTo>
                  <a:lnTo>
                    <a:pt x="98" y="155"/>
                  </a:lnTo>
                  <a:lnTo>
                    <a:pt x="89" y="159"/>
                  </a:lnTo>
                  <a:lnTo>
                    <a:pt x="80" y="164"/>
                  </a:lnTo>
                  <a:lnTo>
                    <a:pt x="71" y="170"/>
                  </a:lnTo>
                  <a:lnTo>
                    <a:pt x="62" y="173"/>
                  </a:lnTo>
                  <a:lnTo>
                    <a:pt x="53" y="175"/>
                  </a:lnTo>
                  <a:lnTo>
                    <a:pt x="44" y="175"/>
                  </a:lnTo>
                  <a:lnTo>
                    <a:pt x="34" y="175"/>
                  </a:lnTo>
                  <a:lnTo>
                    <a:pt x="25" y="175"/>
                  </a:lnTo>
                  <a:lnTo>
                    <a:pt x="16" y="173"/>
                  </a:lnTo>
                  <a:lnTo>
                    <a:pt x="9" y="170"/>
                  </a:lnTo>
                  <a:lnTo>
                    <a:pt x="0" y="168"/>
                  </a:lnTo>
                  <a:lnTo>
                    <a:pt x="36" y="159"/>
                  </a:lnTo>
                  <a:lnTo>
                    <a:pt x="71" y="146"/>
                  </a:lnTo>
                  <a:lnTo>
                    <a:pt x="104" y="131"/>
                  </a:lnTo>
                  <a:lnTo>
                    <a:pt x="135" y="113"/>
                  </a:lnTo>
                  <a:lnTo>
                    <a:pt x="164" y="91"/>
                  </a:lnTo>
                  <a:lnTo>
                    <a:pt x="189" y="68"/>
                  </a:lnTo>
                  <a:lnTo>
                    <a:pt x="213" y="39"/>
                  </a:lnTo>
                  <a:lnTo>
                    <a:pt x="233" y="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4" name="Freeform 736"/>
            <p:cNvSpPr>
              <a:spLocks/>
            </p:cNvSpPr>
            <p:nvPr/>
          </p:nvSpPr>
          <p:spPr bwMode="auto">
            <a:xfrm>
              <a:off x="2432" y="1564"/>
              <a:ext cx="28" cy="30"/>
            </a:xfrm>
            <a:custGeom>
              <a:avLst/>
              <a:gdLst>
                <a:gd name="T0" fmla="*/ 10 w 56"/>
                <a:gd name="T1" fmla="*/ 0 h 60"/>
                <a:gd name="T2" fmla="*/ 16 w 56"/>
                <a:gd name="T3" fmla="*/ 13 h 60"/>
                <a:gd name="T4" fmla="*/ 31 w 56"/>
                <a:gd name="T5" fmla="*/ 29 h 60"/>
                <a:gd name="T6" fmla="*/ 47 w 56"/>
                <a:gd name="T7" fmla="*/ 48 h 60"/>
                <a:gd name="T8" fmla="*/ 56 w 56"/>
                <a:gd name="T9" fmla="*/ 59 h 60"/>
                <a:gd name="T10" fmla="*/ 51 w 56"/>
                <a:gd name="T11" fmla="*/ 60 h 60"/>
                <a:gd name="T12" fmla="*/ 40 w 56"/>
                <a:gd name="T13" fmla="*/ 59 h 60"/>
                <a:gd name="T14" fmla="*/ 29 w 56"/>
                <a:gd name="T15" fmla="*/ 51 h 60"/>
                <a:gd name="T16" fmla="*/ 18 w 56"/>
                <a:gd name="T17" fmla="*/ 37 h 60"/>
                <a:gd name="T18" fmla="*/ 10 w 56"/>
                <a:gd name="T19" fmla="*/ 28 h 60"/>
                <a:gd name="T20" fmla="*/ 5 w 56"/>
                <a:gd name="T21" fmla="*/ 19 h 60"/>
                <a:gd name="T22" fmla="*/ 0 w 56"/>
                <a:gd name="T23" fmla="*/ 9 h 60"/>
                <a:gd name="T24" fmla="*/ 0 w 56"/>
                <a:gd name="T25" fmla="*/ 0 h 60"/>
                <a:gd name="T26" fmla="*/ 10 w 56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0"/>
                <a:gd name="T44" fmla="*/ 56 w 56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0">
                  <a:moveTo>
                    <a:pt x="10" y="0"/>
                  </a:moveTo>
                  <a:lnTo>
                    <a:pt x="16" y="13"/>
                  </a:lnTo>
                  <a:lnTo>
                    <a:pt x="31" y="29"/>
                  </a:lnTo>
                  <a:lnTo>
                    <a:pt x="47" y="48"/>
                  </a:lnTo>
                  <a:lnTo>
                    <a:pt x="56" y="59"/>
                  </a:lnTo>
                  <a:lnTo>
                    <a:pt x="51" y="60"/>
                  </a:lnTo>
                  <a:lnTo>
                    <a:pt x="40" y="59"/>
                  </a:lnTo>
                  <a:lnTo>
                    <a:pt x="29" y="51"/>
                  </a:lnTo>
                  <a:lnTo>
                    <a:pt x="18" y="37"/>
                  </a:lnTo>
                  <a:lnTo>
                    <a:pt x="10" y="28"/>
                  </a:lnTo>
                  <a:lnTo>
                    <a:pt x="5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Freeform 737"/>
            <p:cNvSpPr>
              <a:spLocks/>
            </p:cNvSpPr>
            <p:nvPr/>
          </p:nvSpPr>
          <p:spPr bwMode="auto">
            <a:xfrm>
              <a:off x="2494" y="1550"/>
              <a:ext cx="95" cy="68"/>
            </a:xfrm>
            <a:custGeom>
              <a:avLst/>
              <a:gdLst>
                <a:gd name="T0" fmla="*/ 191 w 191"/>
                <a:gd name="T1" fmla="*/ 5 h 135"/>
                <a:gd name="T2" fmla="*/ 180 w 191"/>
                <a:gd name="T3" fmla="*/ 27 h 135"/>
                <a:gd name="T4" fmla="*/ 165 w 191"/>
                <a:gd name="T5" fmla="*/ 47 h 135"/>
                <a:gd name="T6" fmla="*/ 151 w 191"/>
                <a:gd name="T7" fmla="*/ 64 h 135"/>
                <a:gd name="T8" fmla="*/ 133 w 191"/>
                <a:gd name="T9" fmla="*/ 77 h 135"/>
                <a:gd name="T10" fmla="*/ 114 w 191"/>
                <a:gd name="T11" fmla="*/ 91 h 135"/>
                <a:gd name="T12" fmla="*/ 94 w 191"/>
                <a:gd name="T13" fmla="*/ 102 h 135"/>
                <a:gd name="T14" fmla="*/ 74 w 191"/>
                <a:gd name="T15" fmla="*/ 115 h 135"/>
                <a:gd name="T16" fmla="*/ 56 w 191"/>
                <a:gd name="T17" fmla="*/ 128 h 135"/>
                <a:gd name="T18" fmla="*/ 49 w 191"/>
                <a:gd name="T19" fmla="*/ 129 h 135"/>
                <a:gd name="T20" fmla="*/ 43 w 191"/>
                <a:gd name="T21" fmla="*/ 131 h 135"/>
                <a:gd name="T22" fmla="*/ 36 w 191"/>
                <a:gd name="T23" fmla="*/ 133 h 135"/>
                <a:gd name="T24" fmla="*/ 29 w 191"/>
                <a:gd name="T25" fmla="*/ 133 h 135"/>
                <a:gd name="T26" fmla="*/ 20 w 191"/>
                <a:gd name="T27" fmla="*/ 135 h 135"/>
                <a:gd name="T28" fmla="*/ 12 w 191"/>
                <a:gd name="T29" fmla="*/ 133 h 135"/>
                <a:gd name="T30" fmla="*/ 7 w 191"/>
                <a:gd name="T31" fmla="*/ 133 h 135"/>
                <a:gd name="T32" fmla="*/ 0 w 191"/>
                <a:gd name="T33" fmla="*/ 129 h 135"/>
                <a:gd name="T34" fmla="*/ 0 w 191"/>
                <a:gd name="T35" fmla="*/ 122 h 135"/>
                <a:gd name="T36" fmla="*/ 14 w 191"/>
                <a:gd name="T37" fmla="*/ 122 h 135"/>
                <a:gd name="T38" fmla="*/ 29 w 191"/>
                <a:gd name="T39" fmla="*/ 120 h 135"/>
                <a:gd name="T40" fmla="*/ 41 w 191"/>
                <a:gd name="T41" fmla="*/ 115 h 135"/>
                <a:gd name="T42" fmla="*/ 52 w 191"/>
                <a:gd name="T43" fmla="*/ 109 h 135"/>
                <a:gd name="T44" fmla="*/ 63 w 191"/>
                <a:gd name="T45" fmla="*/ 102 h 135"/>
                <a:gd name="T46" fmla="*/ 74 w 191"/>
                <a:gd name="T47" fmla="*/ 93 h 135"/>
                <a:gd name="T48" fmla="*/ 85 w 191"/>
                <a:gd name="T49" fmla="*/ 86 h 135"/>
                <a:gd name="T50" fmla="*/ 96 w 191"/>
                <a:gd name="T51" fmla="*/ 78 h 135"/>
                <a:gd name="T52" fmla="*/ 103 w 191"/>
                <a:gd name="T53" fmla="*/ 71 h 135"/>
                <a:gd name="T54" fmla="*/ 113 w 191"/>
                <a:gd name="T55" fmla="*/ 66 h 135"/>
                <a:gd name="T56" fmla="*/ 122 w 191"/>
                <a:gd name="T57" fmla="*/ 64 h 135"/>
                <a:gd name="T58" fmla="*/ 131 w 191"/>
                <a:gd name="T59" fmla="*/ 60 h 135"/>
                <a:gd name="T60" fmla="*/ 136 w 191"/>
                <a:gd name="T61" fmla="*/ 53 h 135"/>
                <a:gd name="T62" fmla="*/ 144 w 191"/>
                <a:gd name="T63" fmla="*/ 44 h 135"/>
                <a:gd name="T64" fmla="*/ 149 w 191"/>
                <a:gd name="T65" fmla="*/ 35 h 135"/>
                <a:gd name="T66" fmla="*/ 156 w 191"/>
                <a:gd name="T67" fmla="*/ 25 h 135"/>
                <a:gd name="T68" fmla="*/ 162 w 191"/>
                <a:gd name="T69" fmla="*/ 18 h 135"/>
                <a:gd name="T70" fmla="*/ 169 w 191"/>
                <a:gd name="T71" fmla="*/ 11 h 135"/>
                <a:gd name="T72" fmla="*/ 176 w 191"/>
                <a:gd name="T73" fmla="*/ 4 h 135"/>
                <a:gd name="T74" fmla="*/ 186 w 191"/>
                <a:gd name="T75" fmla="*/ 0 h 135"/>
                <a:gd name="T76" fmla="*/ 191 w 191"/>
                <a:gd name="T77" fmla="*/ 5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"/>
                <a:gd name="T118" fmla="*/ 0 h 135"/>
                <a:gd name="T119" fmla="*/ 191 w 191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" h="135">
                  <a:moveTo>
                    <a:pt x="191" y="5"/>
                  </a:moveTo>
                  <a:lnTo>
                    <a:pt x="180" y="27"/>
                  </a:lnTo>
                  <a:lnTo>
                    <a:pt x="165" y="47"/>
                  </a:lnTo>
                  <a:lnTo>
                    <a:pt x="151" y="64"/>
                  </a:lnTo>
                  <a:lnTo>
                    <a:pt x="133" y="77"/>
                  </a:lnTo>
                  <a:lnTo>
                    <a:pt x="114" y="91"/>
                  </a:lnTo>
                  <a:lnTo>
                    <a:pt x="94" y="102"/>
                  </a:lnTo>
                  <a:lnTo>
                    <a:pt x="74" y="115"/>
                  </a:lnTo>
                  <a:lnTo>
                    <a:pt x="56" y="128"/>
                  </a:lnTo>
                  <a:lnTo>
                    <a:pt x="49" y="129"/>
                  </a:lnTo>
                  <a:lnTo>
                    <a:pt x="43" y="131"/>
                  </a:lnTo>
                  <a:lnTo>
                    <a:pt x="36" y="133"/>
                  </a:lnTo>
                  <a:lnTo>
                    <a:pt x="29" y="133"/>
                  </a:lnTo>
                  <a:lnTo>
                    <a:pt x="20" y="135"/>
                  </a:lnTo>
                  <a:lnTo>
                    <a:pt x="12" y="133"/>
                  </a:lnTo>
                  <a:lnTo>
                    <a:pt x="7" y="133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14" y="122"/>
                  </a:lnTo>
                  <a:lnTo>
                    <a:pt x="29" y="120"/>
                  </a:lnTo>
                  <a:lnTo>
                    <a:pt x="41" y="115"/>
                  </a:lnTo>
                  <a:lnTo>
                    <a:pt x="52" y="109"/>
                  </a:lnTo>
                  <a:lnTo>
                    <a:pt x="63" y="102"/>
                  </a:lnTo>
                  <a:lnTo>
                    <a:pt x="74" y="93"/>
                  </a:lnTo>
                  <a:lnTo>
                    <a:pt x="85" y="86"/>
                  </a:lnTo>
                  <a:lnTo>
                    <a:pt x="96" y="78"/>
                  </a:lnTo>
                  <a:lnTo>
                    <a:pt x="103" y="71"/>
                  </a:lnTo>
                  <a:lnTo>
                    <a:pt x="113" y="66"/>
                  </a:lnTo>
                  <a:lnTo>
                    <a:pt x="122" y="64"/>
                  </a:lnTo>
                  <a:lnTo>
                    <a:pt x="131" y="60"/>
                  </a:lnTo>
                  <a:lnTo>
                    <a:pt x="136" y="53"/>
                  </a:lnTo>
                  <a:lnTo>
                    <a:pt x="144" y="44"/>
                  </a:lnTo>
                  <a:lnTo>
                    <a:pt x="149" y="35"/>
                  </a:lnTo>
                  <a:lnTo>
                    <a:pt x="156" y="25"/>
                  </a:lnTo>
                  <a:lnTo>
                    <a:pt x="162" y="18"/>
                  </a:lnTo>
                  <a:lnTo>
                    <a:pt x="169" y="11"/>
                  </a:lnTo>
                  <a:lnTo>
                    <a:pt x="176" y="4"/>
                  </a:lnTo>
                  <a:lnTo>
                    <a:pt x="186" y="0"/>
                  </a:lnTo>
                  <a:lnTo>
                    <a:pt x="19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Freeform 738"/>
            <p:cNvSpPr>
              <a:spLocks/>
            </p:cNvSpPr>
            <p:nvPr/>
          </p:nvSpPr>
          <p:spPr bwMode="auto">
            <a:xfrm>
              <a:off x="2595" y="1555"/>
              <a:ext cx="22" cy="16"/>
            </a:xfrm>
            <a:custGeom>
              <a:avLst/>
              <a:gdLst>
                <a:gd name="T0" fmla="*/ 44 w 44"/>
                <a:gd name="T1" fmla="*/ 26 h 31"/>
                <a:gd name="T2" fmla="*/ 42 w 44"/>
                <a:gd name="T3" fmla="*/ 27 h 31"/>
                <a:gd name="T4" fmla="*/ 42 w 44"/>
                <a:gd name="T5" fmla="*/ 27 h 31"/>
                <a:gd name="T6" fmla="*/ 40 w 44"/>
                <a:gd name="T7" fmla="*/ 29 h 31"/>
                <a:gd name="T8" fmla="*/ 40 w 44"/>
                <a:gd name="T9" fmla="*/ 31 h 31"/>
                <a:gd name="T10" fmla="*/ 29 w 44"/>
                <a:gd name="T11" fmla="*/ 29 h 31"/>
                <a:gd name="T12" fmla="*/ 22 w 44"/>
                <a:gd name="T13" fmla="*/ 22 h 31"/>
                <a:gd name="T14" fmla="*/ 15 w 44"/>
                <a:gd name="T15" fmla="*/ 13 h 31"/>
                <a:gd name="T16" fmla="*/ 5 w 44"/>
                <a:gd name="T17" fmla="*/ 7 h 31"/>
                <a:gd name="T18" fmla="*/ 0 w 44"/>
                <a:gd name="T19" fmla="*/ 0 h 31"/>
                <a:gd name="T20" fmla="*/ 11 w 44"/>
                <a:gd name="T21" fmla="*/ 0 h 31"/>
                <a:gd name="T22" fmla="*/ 24 w 44"/>
                <a:gd name="T23" fmla="*/ 6 h 31"/>
                <a:gd name="T24" fmla="*/ 35 w 44"/>
                <a:gd name="T25" fmla="*/ 15 h 31"/>
                <a:gd name="T26" fmla="*/ 44 w 44"/>
                <a:gd name="T27" fmla="*/ 26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31"/>
                <a:gd name="T44" fmla="*/ 44 w 44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31">
                  <a:moveTo>
                    <a:pt x="44" y="26"/>
                  </a:moveTo>
                  <a:lnTo>
                    <a:pt x="42" y="27"/>
                  </a:lnTo>
                  <a:lnTo>
                    <a:pt x="40" y="29"/>
                  </a:lnTo>
                  <a:lnTo>
                    <a:pt x="40" y="31"/>
                  </a:lnTo>
                  <a:lnTo>
                    <a:pt x="29" y="29"/>
                  </a:lnTo>
                  <a:lnTo>
                    <a:pt x="22" y="22"/>
                  </a:lnTo>
                  <a:lnTo>
                    <a:pt x="15" y="13"/>
                  </a:lnTo>
                  <a:lnTo>
                    <a:pt x="5" y="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4" y="6"/>
                  </a:lnTo>
                  <a:lnTo>
                    <a:pt x="35" y="15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Freeform 739"/>
            <p:cNvSpPr>
              <a:spLocks/>
            </p:cNvSpPr>
            <p:nvPr/>
          </p:nvSpPr>
          <p:spPr bwMode="auto">
            <a:xfrm>
              <a:off x="2386" y="1578"/>
              <a:ext cx="18" cy="26"/>
            </a:xfrm>
            <a:custGeom>
              <a:avLst/>
              <a:gdLst>
                <a:gd name="T0" fmla="*/ 35 w 35"/>
                <a:gd name="T1" fmla="*/ 1 h 53"/>
                <a:gd name="T2" fmla="*/ 31 w 35"/>
                <a:gd name="T3" fmla="*/ 14 h 53"/>
                <a:gd name="T4" fmla="*/ 22 w 35"/>
                <a:gd name="T5" fmla="*/ 29 h 53"/>
                <a:gd name="T6" fmla="*/ 11 w 35"/>
                <a:gd name="T7" fmla="*/ 42 h 53"/>
                <a:gd name="T8" fmla="*/ 6 w 35"/>
                <a:gd name="T9" fmla="*/ 53 h 53"/>
                <a:gd name="T10" fmla="*/ 0 w 35"/>
                <a:gd name="T11" fmla="*/ 45 h 53"/>
                <a:gd name="T12" fmla="*/ 2 w 35"/>
                <a:gd name="T13" fmla="*/ 32 h 53"/>
                <a:gd name="T14" fmla="*/ 8 w 35"/>
                <a:gd name="T15" fmla="*/ 18 h 53"/>
                <a:gd name="T16" fmla="*/ 9 w 35"/>
                <a:gd name="T17" fmla="*/ 9 h 53"/>
                <a:gd name="T18" fmla="*/ 15 w 35"/>
                <a:gd name="T19" fmla="*/ 1 h 53"/>
                <a:gd name="T20" fmla="*/ 20 w 35"/>
                <a:gd name="T21" fmla="*/ 0 h 53"/>
                <a:gd name="T22" fmla="*/ 28 w 35"/>
                <a:gd name="T23" fmla="*/ 0 h 53"/>
                <a:gd name="T24" fmla="*/ 35 w 35"/>
                <a:gd name="T25" fmla="*/ 1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53"/>
                <a:gd name="T41" fmla="*/ 35 w 35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53">
                  <a:moveTo>
                    <a:pt x="35" y="1"/>
                  </a:moveTo>
                  <a:lnTo>
                    <a:pt x="31" y="14"/>
                  </a:lnTo>
                  <a:lnTo>
                    <a:pt x="22" y="29"/>
                  </a:lnTo>
                  <a:lnTo>
                    <a:pt x="11" y="42"/>
                  </a:lnTo>
                  <a:lnTo>
                    <a:pt x="6" y="53"/>
                  </a:lnTo>
                  <a:lnTo>
                    <a:pt x="0" y="45"/>
                  </a:lnTo>
                  <a:lnTo>
                    <a:pt x="2" y="32"/>
                  </a:lnTo>
                  <a:lnTo>
                    <a:pt x="8" y="18"/>
                  </a:lnTo>
                  <a:lnTo>
                    <a:pt x="9" y="9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Freeform 740"/>
            <p:cNvSpPr>
              <a:spLocks/>
            </p:cNvSpPr>
            <p:nvPr/>
          </p:nvSpPr>
          <p:spPr bwMode="auto">
            <a:xfrm>
              <a:off x="2259" y="1589"/>
              <a:ext cx="101" cy="171"/>
            </a:xfrm>
            <a:custGeom>
              <a:avLst/>
              <a:gdLst>
                <a:gd name="T0" fmla="*/ 192 w 202"/>
                <a:gd name="T1" fmla="*/ 21 h 342"/>
                <a:gd name="T2" fmla="*/ 181 w 202"/>
                <a:gd name="T3" fmla="*/ 29 h 342"/>
                <a:gd name="T4" fmla="*/ 170 w 202"/>
                <a:gd name="T5" fmla="*/ 34 h 342"/>
                <a:gd name="T6" fmla="*/ 159 w 202"/>
                <a:gd name="T7" fmla="*/ 41 h 342"/>
                <a:gd name="T8" fmla="*/ 150 w 202"/>
                <a:gd name="T9" fmla="*/ 49 h 342"/>
                <a:gd name="T10" fmla="*/ 140 w 202"/>
                <a:gd name="T11" fmla="*/ 56 h 342"/>
                <a:gd name="T12" fmla="*/ 131 w 202"/>
                <a:gd name="T13" fmla="*/ 65 h 342"/>
                <a:gd name="T14" fmla="*/ 124 w 202"/>
                <a:gd name="T15" fmla="*/ 74 h 342"/>
                <a:gd name="T16" fmla="*/ 119 w 202"/>
                <a:gd name="T17" fmla="*/ 87 h 342"/>
                <a:gd name="T18" fmla="*/ 104 w 202"/>
                <a:gd name="T19" fmla="*/ 109 h 342"/>
                <a:gd name="T20" fmla="*/ 93 w 202"/>
                <a:gd name="T21" fmla="*/ 131 h 342"/>
                <a:gd name="T22" fmla="*/ 84 w 202"/>
                <a:gd name="T23" fmla="*/ 154 h 342"/>
                <a:gd name="T24" fmla="*/ 77 w 202"/>
                <a:gd name="T25" fmla="*/ 178 h 342"/>
                <a:gd name="T26" fmla="*/ 71 w 202"/>
                <a:gd name="T27" fmla="*/ 202 h 342"/>
                <a:gd name="T28" fmla="*/ 66 w 202"/>
                <a:gd name="T29" fmla="*/ 226 h 342"/>
                <a:gd name="T30" fmla="*/ 58 w 202"/>
                <a:gd name="T31" fmla="*/ 249 h 342"/>
                <a:gd name="T32" fmla="*/ 49 w 202"/>
                <a:gd name="T33" fmla="*/ 273 h 342"/>
                <a:gd name="T34" fmla="*/ 44 w 202"/>
                <a:gd name="T35" fmla="*/ 291 h 342"/>
                <a:gd name="T36" fmla="*/ 35 w 202"/>
                <a:gd name="T37" fmla="*/ 308 h 342"/>
                <a:gd name="T38" fmla="*/ 26 w 202"/>
                <a:gd name="T39" fmla="*/ 326 h 342"/>
                <a:gd name="T40" fmla="*/ 20 w 202"/>
                <a:gd name="T41" fmla="*/ 342 h 342"/>
                <a:gd name="T42" fmla="*/ 13 w 202"/>
                <a:gd name="T43" fmla="*/ 342 h 342"/>
                <a:gd name="T44" fmla="*/ 7 w 202"/>
                <a:gd name="T45" fmla="*/ 342 h 342"/>
                <a:gd name="T46" fmla="*/ 2 w 202"/>
                <a:gd name="T47" fmla="*/ 340 h 342"/>
                <a:gd name="T48" fmla="*/ 0 w 202"/>
                <a:gd name="T49" fmla="*/ 333 h 342"/>
                <a:gd name="T50" fmla="*/ 15 w 202"/>
                <a:gd name="T51" fmla="*/ 309 h 342"/>
                <a:gd name="T52" fmla="*/ 27 w 202"/>
                <a:gd name="T53" fmla="*/ 284 h 342"/>
                <a:gd name="T54" fmla="*/ 37 w 202"/>
                <a:gd name="T55" fmla="*/ 258 h 342"/>
                <a:gd name="T56" fmla="*/ 46 w 202"/>
                <a:gd name="T57" fmla="*/ 231 h 342"/>
                <a:gd name="T58" fmla="*/ 55 w 202"/>
                <a:gd name="T59" fmla="*/ 206 h 342"/>
                <a:gd name="T60" fmla="*/ 62 w 202"/>
                <a:gd name="T61" fmla="*/ 178 h 342"/>
                <a:gd name="T62" fmla="*/ 69 w 202"/>
                <a:gd name="T63" fmla="*/ 151 h 342"/>
                <a:gd name="T64" fmla="*/ 78 w 202"/>
                <a:gd name="T65" fmla="*/ 125 h 342"/>
                <a:gd name="T66" fmla="*/ 93 w 202"/>
                <a:gd name="T67" fmla="*/ 100 h 342"/>
                <a:gd name="T68" fmla="*/ 108 w 202"/>
                <a:gd name="T69" fmla="*/ 74 h 342"/>
                <a:gd name="T70" fmla="*/ 124 w 202"/>
                <a:gd name="T71" fmla="*/ 54 h 342"/>
                <a:gd name="T72" fmla="*/ 139 w 202"/>
                <a:gd name="T73" fmla="*/ 36 h 342"/>
                <a:gd name="T74" fmla="*/ 153 w 202"/>
                <a:gd name="T75" fmla="*/ 21 h 342"/>
                <a:gd name="T76" fmla="*/ 170 w 202"/>
                <a:gd name="T77" fmla="*/ 10 h 342"/>
                <a:gd name="T78" fmla="*/ 186 w 202"/>
                <a:gd name="T79" fmla="*/ 3 h 342"/>
                <a:gd name="T80" fmla="*/ 202 w 202"/>
                <a:gd name="T81" fmla="*/ 0 h 342"/>
                <a:gd name="T82" fmla="*/ 192 w 202"/>
                <a:gd name="T83" fmla="*/ 21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2"/>
                <a:gd name="T127" fmla="*/ 0 h 342"/>
                <a:gd name="T128" fmla="*/ 202 w 20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2" h="342">
                  <a:moveTo>
                    <a:pt x="192" y="21"/>
                  </a:moveTo>
                  <a:lnTo>
                    <a:pt x="181" y="29"/>
                  </a:lnTo>
                  <a:lnTo>
                    <a:pt x="170" y="34"/>
                  </a:lnTo>
                  <a:lnTo>
                    <a:pt x="159" y="41"/>
                  </a:lnTo>
                  <a:lnTo>
                    <a:pt x="150" y="49"/>
                  </a:lnTo>
                  <a:lnTo>
                    <a:pt x="140" y="56"/>
                  </a:lnTo>
                  <a:lnTo>
                    <a:pt x="131" y="65"/>
                  </a:lnTo>
                  <a:lnTo>
                    <a:pt x="124" y="74"/>
                  </a:lnTo>
                  <a:lnTo>
                    <a:pt x="119" y="87"/>
                  </a:lnTo>
                  <a:lnTo>
                    <a:pt x="104" y="109"/>
                  </a:lnTo>
                  <a:lnTo>
                    <a:pt x="93" y="131"/>
                  </a:lnTo>
                  <a:lnTo>
                    <a:pt x="84" y="154"/>
                  </a:lnTo>
                  <a:lnTo>
                    <a:pt x="77" y="178"/>
                  </a:lnTo>
                  <a:lnTo>
                    <a:pt x="71" y="202"/>
                  </a:lnTo>
                  <a:lnTo>
                    <a:pt x="66" y="226"/>
                  </a:lnTo>
                  <a:lnTo>
                    <a:pt x="58" y="249"/>
                  </a:lnTo>
                  <a:lnTo>
                    <a:pt x="49" y="273"/>
                  </a:lnTo>
                  <a:lnTo>
                    <a:pt x="44" y="291"/>
                  </a:lnTo>
                  <a:lnTo>
                    <a:pt x="35" y="308"/>
                  </a:lnTo>
                  <a:lnTo>
                    <a:pt x="26" y="326"/>
                  </a:lnTo>
                  <a:lnTo>
                    <a:pt x="20" y="342"/>
                  </a:lnTo>
                  <a:lnTo>
                    <a:pt x="13" y="342"/>
                  </a:lnTo>
                  <a:lnTo>
                    <a:pt x="7" y="342"/>
                  </a:lnTo>
                  <a:lnTo>
                    <a:pt x="2" y="340"/>
                  </a:lnTo>
                  <a:lnTo>
                    <a:pt x="0" y="333"/>
                  </a:lnTo>
                  <a:lnTo>
                    <a:pt x="15" y="309"/>
                  </a:lnTo>
                  <a:lnTo>
                    <a:pt x="27" y="284"/>
                  </a:lnTo>
                  <a:lnTo>
                    <a:pt x="37" y="258"/>
                  </a:lnTo>
                  <a:lnTo>
                    <a:pt x="46" y="231"/>
                  </a:lnTo>
                  <a:lnTo>
                    <a:pt x="55" y="206"/>
                  </a:lnTo>
                  <a:lnTo>
                    <a:pt x="62" y="178"/>
                  </a:lnTo>
                  <a:lnTo>
                    <a:pt x="69" y="151"/>
                  </a:lnTo>
                  <a:lnTo>
                    <a:pt x="78" y="125"/>
                  </a:lnTo>
                  <a:lnTo>
                    <a:pt x="93" y="100"/>
                  </a:lnTo>
                  <a:lnTo>
                    <a:pt x="108" y="74"/>
                  </a:lnTo>
                  <a:lnTo>
                    <a:pt x="124" y="54"/>
                  </a:lnTo>
                  <a:lnTo>
                    <a:pt x="139" y="36"/>
                  </a:lnTo>
                  <a:lnTo>
                    <a:pt x="153" y="21"/>
                  </a:lnTo>
                  <a:lnTo>
                    <a:pt x="170" y="10"/>
                  </a:lnTo>
                  <a:lnTo>
                    <a:pt x="186" y="3"/>
                  </a:lnTo>
                  <a:lnTo>
                    <a:pt x="202" y="0"/>
                  </a:lnTo>
                  <a:lnTo>
                    <a:pt x="19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Freeform 741"/>
            <p:cNvSpPr>
              <a:spLocks/>
            </p:cNvSpPr>
            <p:nvPr/>
          </p:nvSpPr>
          <p:spPr bwMode="auto">
            <a:xfrm>
              <a:off x="2427" y="1590"/>
              <a:ext cx="49" cy="25"/>
            </a:xfrm>
            <a:custGeom>
              <a:avLst/>
              <a:gdLst>
                <a:gd name="T0" fmla="*/ 42 w 97"/>
                <a:gd name="T1" fmla="*/ 30 h 51"/>
                <a:gd name="T2" fmla="*/ 50 w 97"/>
                <a:gd name="T3" fmla="*/ 31 h 51"/>
                <a:gd name="T4" fmla="*/ 57 w 97"/>
                <a:gd name="T5" fmla="*/ 31 h 51"/>
                <a:gd name="T6" fmla="*/ 66 w 97"/>
                <a:gd name="T7" fmla="*/ 31 h 51"/>
                <a:gd name="T8" fmla="*/ 73 w 97"/>
                <a:gd name="T9" fmla="*/ 31 h 51"/>
                <a:gd name="T10" fmla="*/ 81 w 97"/>
                <a:gd name="T11" fmla="*/ 33 h 51"/>
                <a:gd name="T12" fmla="*/ 88 w 97"/>
                <a:gd name="T13" fmla="*/ 35 h 51"/>
                <a:gd name="T14" fmla="*/ 93 w 97"/>
                <a:gd name="T15" fmla="*/ 40 h 51"/>
                <a:gd name="T16" fmla="*/ 97 w 97"/>
                <a:gd name="T17" fmla="*/ 46 h 51"/>
                <a:gd name="T18" fmla="*/ 86 w 97"/>
                <a:gd name="T19" fmla="*/ 50 h 51"/>
                <a:gd name="T20" fmla="*/ 77 w 97"/>
                <a:gd name="T21" fmla="*/ 50 h 51"/>
                <a:gd name="T22" fmla="*/ 66 w 97"/>
                <a:gd name="T23" fmla="*/ 51 h 51"/>
                <a:gd name="T24" fmla="*/ 55 w 97"/>
                <a:gd name="T25" fmla="*/ 50 h 51"/>
                <a:gd name="T26" fmla="*/ 46 w 97"/>
                <a:gd name="T27" fmla="*/ 48 h 51"/>
                <a:gd name="T28" fmla="*/ 37 w 97"/>
                <a:gd name="T29" fmla="*/ 46 h 51"/>
                <a:gd name="T30" fmla="*/ 28 w 97"/>
                <a:gd name="T31" fmla="*/ 42 h 51"/>
                <a:gd name="T32" fmla="*/ 19 w 97"/>
                <a:gd name="T33" fmla="*/ 37 h 51"/>
                <a:gd name="T34" fmla="*/ 11 w 97"/>
                <a:gd name="T35" fmla="*/ 28 h 51"/>
                <a:gd name="T36" fmla="*/ 4 w 97"/>
                <a:gd name="T37" fmla="*/ 20 h 51"/>
                <a:gd name="T38" fmla="*/ 0 w 97"/>
                <a:gd name="T39" fmla="*/ 11 h 51"/>
                <a:gd name="T40" fmla="*/ 2 w 97"/>
                <a:gd name="T41" fmla="*/ 0 h 51"/>
                <a:gd name="T42" fmla="*/ 17 w 97"/>
                <a:gd name="T43" fmla="*/ 2 h 51"/>
                <a:gd name="T44" fmla="*/ 22 w 97"/>
                <a:gd name="T45" fmla="*/ 11 h 51"/>
                <a:gd name="T46" fmla="*/ 30 w 97"/>
                <a:gd name="T47" fmla="*/ 22 h 51"/>
                <a:gd name="T48" fmla="*/ 42 w 97"/>
                <a:gd name="T49" fmla="*/ 3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51"/>
                <a:gd name="T77" fmla="*/ 97 w 97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51">
                  <a:moveTo>
                    <a:pt x="42" y="30"/>
                  </a:moveTo>
                  <a:lnTo>
                    <a:pt x="50" y="31"/>
                  </a:lnTo>
                  <a:lnTo>
                    <a:pt x="57" y="31"/>
                  </a:lnTo>
                  <a:lnTo>
                    <a:pt x="66" y="31"/>
                  </a:lnTo>
                  <a:lnTo>
                    <a:pt x="73" y="31"/>
                  </a:lnTo>
                  <a:lnTo>
                    <a:pt x="81" y="33"/>
                  </a:lnTo>
                  <a:lnTo>
                    <a:pt x="88" y="35"/>
                  </a:lnTo>
                  <a:lnTo>
                    <a:pt x="93" y="40"/>
                  </a:lnTo>
                  <a:lnTo>
                    <a:pt x="97" y="46"/>
                  </a:lnTo>
                  <a:lnTo>
                    <a:pt x="86" y="50"/>
                  </a:lnTo>
                  <a:lnTo>
                    <a:pt x="77" y="50"/>
                  </a:lnTo>
                  <a:lnTo>
                    <a:pt x="66" y="51"/>
                  </a:lnTo>
                  <a:lnTo>
                    <a:pt x="55" y="50"/>
                  </a:lnTo>
                  <a:lnTo>
                    <a:pt x="46" y="48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19" y="37"/>
                  </a:lnTo>
                  <a:lnTo>
                    <a:pt x="11" y="28"/>
                  </a:lnTo>
                  <a:lnTo>
                    <a:pt x="4" y="20"/>
                  </a:lnTo>
                  <a:lnTo>
                    <a:pt x="0" y="11"/>
                  </a:lnTo>
                  <a:lnTo>
                    <a:pt x="2" y="0"/>
                  </a:lnTo>
                  <a:lnTo>
                    <a:pt x="17" y="2"/>
                  </a:lnTo>
                  <a:lnTo>
                    <a:pt x="22" y="11"/>
                  </a:lnTo>
                  <a:lnTo>
                    <a:pt x="30" y="2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0" name="Freeform 742"/>
            <p:cNvSpPr>
              <a:spLocks/>
            </p:cNvSpPr>
            <p:nvPr/>
          </p:nvSpPr>
          <p:spPr bwMode="auto">
            <a:xfrm>
              <a:off x="2547" y="1592"/>
              <a:ext cx="50" cy="41"/>
            </a:xfrm>
            <a:custGeom>
              <a:avLst/>
              <a:gdLst>
                <a:gd name="T0" fmla="*/ 101 w 101"/>
                <a:gd name="T1" fmla="*/ 5 h 80"/>
                <a:gd name="T2" fmla="*/ 99 w 101"/>
                <a:gd name="T3" fmla="*/ 9 h 80"/>
                <a:gd name="T4" fmla="*/ 97 w 101"/>
                <a:gd name="T5" fmla="*/ 13 h 80"/>
                <a:gd name="T6" fmla="*/ 93 w 101"/>
                <a:gd name="T7" fmla="*/ 14 h 80"/>
                <a:gd name="T8" fmla="*/ 91 w 101"/>
                <a:gd name="T9" fmla="*/ 20 h 80"/>
                <a:gd name="T10" fmla="*/ 0 w 101"/>
                <a:gd name="T11" fmla="*/ 80 h 80"/>
                <a:gd name="T12" fmla="*/ 4 w 101"/>
                <a:gd name="T13" fmla="*/ 75 h 80"/>
                <a:gd name="T14" fmla="*/ 13 w 101"/>
                <a:gd name="T15" fmla="*/ 64 h 80"/>
                <a:gd name="T16" fmla="*/ 26 w 101"/>
                <a:gd name="T17" fmla="*/ 51 h 80"/>
                <a:gd name="T18" fmla="*/ 40 w 101"/>
                <a:gd name="T19" fmla="*/ 38 h 80"/>
                <a:gd name="T20" fmla="*/ 57 w 101"/>
                <a:gd name="T21" fmla="*/ 25 h 80"/>
                <a:gd name="T22" fmla="*/ 71 w 101"/>
                <a:gd name="T23" fmla="*/ 13 h 80"/>
                <a:gd name="T24" fmla="*/ 81 w 101"/>
                <a:gd name="T25" fmla="*/ 5 h 80"/>
                <a:gd name="T26" fmla="*/ 86 w 101"/>
                <a:gd name="T27" fmla="*/ 0 h 80"/>
                <a:gd name="T28" fmla="*/ 90 w 101"/>
                <a:gd name="T29" fmla="*/ 0 h 80"/>
                <a:gd name="T30" fmla="*/ 93 w 101"/>
                <a:gd name="T31" fmla="*/ 0 h 80"/>
                <a:gd name="T32" fmla="*/ 97 w 101"/>
                <a:gd name="T33" fmla="*/ 3 h 80"/>
                <a:gd name="T34" fmla="*/ 101 w 101"/>
                <a:gd name="T35" fmla="*/ 5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80"/>
                <a:gd name="T56" fmla="*/ 101 w 101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80">
                  <a:moveTo>
                    <a:pt x="101" y="5"/>
                  </a:moveTo>
                  <a:lnTo>
                    <a:pt x="99" y="9"/>
                  </a:lnTo>
                  <a:lnTo>
                    <a:pt x="97" y="13"/>
                  </a:lnTo>
                  <a:lnTo>
                    <a:pt x="93" y="14"/>
                  </a:lnTo>
                  <a:lnTo>
                    <a:pt x="91" y="20"/>
                  </a:lnTo>
                  <a:lnTo>
                    <a:pt x="0" y="80"/>
                  </a:lnTo>
                  <a:lnTo>
                    <a:pt x="4" y="75"/>
                  </a:lnTo>
                  <a:lnTo>
                    <a:pt x="13" y="64"/>
                  </a:lnTo>
                  <a:lnTo>
                    <a:pt x="26" y="51"/>
                  </a:lnTo>
                  <a:lnTo>
                    <a:pt x="40" y="38"/>
                  </a:lnTo>
                  <a:lnTo>
                    <a:pt x="57" y="25"/>
                  </a:lnTo>
                  <a:lnTo>
                    <a:pt x="71" y="13"/>
                  </a:lnTo>
                  <a:lnTo>
                    <a:pt x="81" y="5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3"/>
                  </a:lnTo>
                  <a:lnTo>
                    <a:pt x="10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1" name="Freeform 743"/>
            <p:cNvSpPr>
              <a:spLocks/>
            </p:cNvSpPr>
            <p:nvPr/>
          </p:nvSpPr>
          <p:spPr bwMode="auto">
            <a:xfrm>
              <a:off x="2386" y="1613"/>
              <a:ext cx="146" cy="47"/>
            </a:xfrm>
            <a:custGeom>
              <a:avLst/>
              <a:gdLst>
                <a:gd name="T0" fmla="*/ 24 w 292"/>
                <a:gd name="T1" fmla="*/ 18 h 93"/>
                <a:gd name="T2" fmla="*/ 46 w 292"/>
                <a:gd name="T3" fmla="*/ 38 h 93"/>
                <a:gd name="T4" fmla="*/ 71 w 292"/>
                <a:gd name="T5" fmla="*/ 53 h 93"/>
                <a:gd name="T6" fmla="*/ 99 w 292"/>
                <a:gd name="T7" fmla="*/ 62 h 93"/>
                <a:gd name="T8" fmla="*/ 132 w 292"/>
                <a:gd name="T9" fmla="*/ 67 h 93"/>
                <a:gd name="T10" fmla="*/ 166 w 292"/>
                <a:gd name="T11" fmla="*/ 69 h 93"/>
                <a:gd name="T12" fmla="*/ 205 w 292"/>
                <a:gd name="T13" fmla="*/ 65 h 93"/>
                <a:gd name="T14" fmla="*/ 247 w 292"/>
                <a:gd name="T15" fmla="*/ 60 h 93"/>
                <a:gd name="T16" fmla="*/ 292 w 292"/>
                <a:gd name="T17" fmla="*/ 51 h 93"/>
                <a:gd name="T18" fmla="*/ 290 w 292"/>
                <a:gd name="T19" fmla="*/ 54 h 93"/>
                <a:gd name="T20" fmla="*/ 283 w 292"/>
                <a:gd name="T21" fmla="*/ 58 h 93"/>
                <a:gd name="T22" fmla="*/ 274 w 292"/>
                <a:gd name="T23" fmla="*/ 64 h 93"/>
                <a:gd name="T24" fmla="*/ 263 w 292"/>
                <a:gd name="T25" fmla="*/ 69 h 93"/>
                <a:gd name="T26" fmla="*/ 250 w 292"/>
                <a:gd name="T27" fmla="*/ 75 h 93"/>
                <a:gd name="T28" fmla="*/ 241 w 292"/>
                <a:gd name="T29" fmla="*/ 80 h 93"/>
                <a:gd name="T30" fmla="*/ 234 w 292"/>
                <a:gd name="T31" fmla="*/ 84 h 93"/>
                <a:gd name="T32" fmla="*/ 230 w 292"/>
                <a:gd name="T33" fmla="*/ 85 h 93"/>
                <a:gd name="T34" fmla="*/ 212 w 292"/>
                <a:gd name="T35" fmla="*/ 87 h 93"/>
                <a:gd name="T36" fmla="*/ 192 w 292"/>
                <a:gd name="T37" fmla="*/ 91 h 93"/>
                <a:gd name="T38" fmla="*/ 174 w 292"/>
                <a:gd name="T39" fmla="*/ 93 h 93"/>
                <a:gd name="T40" fmla="*/ 155 w 292"/>
                <a:gd name="T41" fmla="*/ 93 h 93"/>
                <a:gd name="T42" fmla="*/ 135 w 292"/>
                <a:gd name="T43" fmla="*/ 93 h 93"/>
                <a:gd name="T44" fmla="*/ 117 w 292"/>
                <a:gd name="T45" fmla="*/ 89 h 93"/>
                <a:gd name="T46" fmla="*/ 101 w 292"/>
                <a:gd name="T47" fmla="*/ 85 h 93"/>
                <a:gd name="T48" fmla="*/ 84 w 292"/>
                <a:gd name="T49" fmla="*/ 78 h 93"/>
                <a:gd name="T50" fmla="*/ 71 w 292"/>
                <a:gd name="T51" fmla="*/ 75 h 93"/>
                <a:gd name="T52" fmla="*/ 57 w 292"/>
                <a:gd name="T53" fmla="*/ 67 h 93"/>
                <a:gd name="T54" fmla="*/ 44 w 292"/>
                <a:gd name="T55" fmla="*/ 60 h 93"/>
                <a:gd name="T56" fmla="*/ 33 w 292"/>
                <a:gd name="T57" fmla="*/ 49 h 93"/>
                <a:gd name="T58" fmla="*/ 22 w 292"/>
                <a:gd name="T59" fmla="*/ 38 h 93"/>
                <a:gd name="T60" fmla="*/ 13 w 292"/>
                <a:gd name="T61" fmla="*/ 27 h 93"/>
                <a:gd name="T62" fmla="*/ 6 w 292"/>
                <a:gd name="T63" fmla="*/ 13 h 93"/>
                <a:gd name="T64" fmla="*/ 0 w 292"/>
                <a:gd name="T65" fmla="*/ 0 h 93"/>
                <a:gd name="T66" fmla="*/ 8 w 292"/>
                <a:gd name="T67" fmla="*/ 0 h 93"/>
                <a:gd name="T68" fmla="*/ 13 w 292"/>
                <a:gd name="T69" fmla="*/ 5 h 93"/>
                <a:gd name="T70" fmla="*/ 17 w 292"/>
                <a:gd name="T71" fmla="*/ 13 h 93"/>
                <a:gd name="T72" fmla="*/ 24 w 292"/>
                <a:gd name="T73" fmla="*/ 18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93"/>
                <a:gd name="T113" fmla="*/ 292 w 292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93">
                  <a:moveTo>
                    <a:pt x="24" y="18"/>
                  </a:moveTo>
                  <a:lnTo>
                    <a:pt x="46" y="38"/>
                  </a:lnTo>
                  <a:lnTo>
                    <a:pt x="71" y="53"/>
                  </a:lnTo>
                  <a:lnTo>
                    <a:pt x="99" y="62"/>
                  </a:lnTo>
                  <a:lnTo>
                    <a:pt x="132" y="67"/>
                  </a:lnTo>
                  <a:lnTo>
                    <a:pt x="166" y="69"/>
                  </a:lnTo>
                  <a:lnTo>
                    <a:pt x="205" y="65"/>
                  </a:lnTo>
                  <a:lnTo>
                    <a:pt x="247" y="60"/>
                  </a:lnTo>
                  <a:lnTo>
                    <a:pt x="292" y="51"/>
                  </a:lnTo>
                  <a:lnTo>
                    <a:pt x="290" y="54"/>
                  </a:lnTo>
                  <a:lnTo>
                    <a:pt x="283" y="58"/>
                  </a:lnTo>
                  <a:lnTo>
                    <a:pt x="274" y="64"/>
                  </a:lnTo>
                  <a:lnTo>
                    <a:pt x="263" y="69"/>
                  </a:lnTo>
                  <a:lnTo>
                    <a:pt x="250" y="75"/>
                  </a:lnTo>
                  <a:lnTo>
                    <a:pt x="241" y="80"/>
                  </a:lnTo>
                  <a:lnTo>
                    <a:pt x="234" y="84"/>
                  </a:lnTo>
                  <a:lnTo>
                    <a:pt x="230" y="85"/>
                  </a:lnTo>
                  <a:lnTo>
                    <a:pt x="212" y="87"/>
                  </a:lnTo>
                  <a:lnTo>
                    <a:pt x="192" y="91"/>
                  </a:lnTo>
                  <a:lnTo>
                    <a:pt x="174" y="93"/>
                  </a:lnTo>
                  <a:lnTo>
                    <a:pt x="155" y="93"/>
                  </a:lnTo>
                  <a:lnTo>
                    <a:pt x="135" y="93"/>
                  </a:lnTo>
                  <a:lnTo>
                    <a:pt x="117" y="89"/>
                  </a:lnTo>
                  <a:lnTo>
                    <a:pt x="101" y="85"/>
                  </a:lnTo>
                  <a:lnTo>
                    <a:pt x="84" y="78"/>
                  </a:lnTo>
                  <a:lnTo>
                    <a:pt x="71" y="75"/>
                  </a:lnTo>
                  <a:lnTo>
                    <a:pt x="57" y="67"/>
                  </a:lnTo>
                  <a:lnTo>
                    <a:pt x="44" y="60"/>
                  </a:lnTo>
                  <a:lnTo>
                    <a:pt x="33" y="49"/>
                  </a:lnTo>
                  <a:lnTo>
                    <a:pt x="22" y="38"/>
                  </a:lnTo>
                  <a:lnTo>
                    <a:pt x="13" y="27"/>
                  </a:lnTo>
                  <a:lnTo>
                    <a:pt x="6" y="1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7" y="13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Freeform 744"/>
            <p:cNvSpPr>
              <a:spLocks/>
            </p:cNvSpPr>
            <p:nvPr/>
          </p:nvSpPr>
          <p:spPr bwMode="auto">
            <a:xfrm>
              <a:off x="2713" y="1612"/>
              <a:ext cx="56" cy="20"/>
            </a:xfrm>
            <a:custGeom>
              <a:avLst/>
              <a:gdLst>
                <a:gd name="T0" fmla="*/ 113 w 113"/>
                <a:gd name="T1" fmla="*/ 0 h 40"/>
                <a:gd name="T2" fmla="*/ 113 w 113"/>
                <a:gd name="T3" fmla="*/ 4 h 40"/>
                <a:gd name="T4" fmla="*/ 108 w 113"/>
                <a:gd name="T5" fmla="*/ 9 h 40"/>
                <a:gd name="T6" fmla="*/ 99 w 113"/>
                <a:gd name="T7" fmla="*/ 17 h 40"/>
                <a:gd name="T8" fmla="*/ 88 w 113"/>
                <a:gd name="T9" fmla="*/ 22 h 40"/>
                <a:gd name="T10" fmla="*/ 77 w 113"/>
                <a:gd name="T11" fmla="*/ 29 h 40"/>
                <a:gd name="T12" fmla="*/ 66 w 113"/>
                <a:gd name="T13" fmla="*/ 35 h 40"/>
                <a:gd name="T14" fmla="*/ 55 w 113"/>
                <a:gd name="T15" fmla="*/ 38 h 40"/>
                <a:gd name="T16" fmla="*/ 49 w 113"/>
                <a:gd name="T17" fmla="*/ 40 h 40"/>
                <a:gd name="T18" fmla="*/ 37 w 113"/>
                <a:gd name="T19" fmla="*/ 40 h 40"/>
                <a:gd name="T20" fmla="*/ 24 w 113"/>
                <a:gd name="T21" fmla="*/ 40 h 40"/>
                <a:gd name="T22" fmla="*/ 13 w 113"/>
                <a:gd name="T23" fmla="*/ 37 h 40"/>
                <a:gd name="T24" fmla="*/ 2 w 113"/>
                <a:gd name="T25" fmla="*/ 31 h 40"/>
                <a:gd name="T26" fmla="*/ 0 w 113"/>
                <a:gd name="T27" fmla="*/ 13 h 40"/>
                <a:gd name="T28" fmla="*/ 17 w 113"/>
                <a:gd name="T29" fmla="*/ 17 h 40"/>
                <a:gd name="T30" fmla="*/ 35 w 113"/>
                <a:gd name="T31" fmla="*/ 18 h 40"/>
                <a:gd name="T32" fmla="*/ 49 w 113"/>
                <a:gd name="T33" fmla="*/ 20 h 40"/>
                <a:gd name="T34" fmla="*/ 66 w 113"/>
                <a:gd name="T35" fmla="*/ 18 h 40"/>
                <a:gd name="T36" fmla="*/ 80 w 113"/>
                <a:gd name="T37" fmla="*/ 17 h 40"/>
                <a:gd name="T38" fmla="*/ 93 w 113"/>
                <a:gd name="T39" fmla="*/ 13 h 40"/>
                <a:gd name="T40" fmla="*/ 104 w 113"/>
                <a:gd name="T41" fmla="*/ 7 h 40"/>
                <a:gd name="T42" fmla="*/ 113 w 113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40"/>
                <a:gd name="T68" fmla="*/ 113 w 113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40">
                  <a:moveTo>
                    <a:pt x="113" y="0"/>
                  </a:moveTo>
                  <a:lnTo>
                    <a:pt x="113" y="4"/>
                  </a:lnTo>
                  <a:lnTo>
                    <a:pt x="108" y="9"/>
                  </a:lnTo>
                  <a:lnTo>
                    <a:pt x="99" y="17"/>
                  </a:lnTo>
                  <a:lnTo>
                    <a:pt x="88" y="22"/>
                  </a:lnTo>
                  <a:lnTo>
                    <a:pt x="77" y="29"/>
                  </a:lnTo>
                  <a:lnTo>
                    <a:pt x="66" y="35"/>
                  </a:lnTo>
                  <a:lnTo>
                    <a:pt x="55" y="38"/>
                  </a:lnTo>
                  <a:lnTo>
                    <a:pt x="49" y="40"/>
                  </a:lnTo>
                  <a:lnTo>
                    <a:pt x="37" y="40"/>
                  </a:lnTo>
                  <a:lnTo>
                    <a:pt x="24" y="40"/>
                  </a:lnTo>
                  <a:lnTo>
                    <a:pt x="13" y="37"/>
                  </a:lnTo>
                  <a:lnTo>
                    <a:pt x="2" y="31"/>
                  </a:lnTo>
                  <a:lnTo>
                    <a:pt x="0" y="13"/>
                  </a:lnTo>
                  <a:lnTo>
                    <a:pt x="17" y="17"/>
                  </a:lnTo>
                  <a:lnTo>
                    <a:pt x="35" y="18"/>
                  </a:lnTo>
                  <a:lnTo>
                    <a:pt x="49" y="20"/>
                  </a:lnTo>
                  <a:lnTo>
                    <a:pt x="66" y="18"/>
                  </a:lnTo>
                  <a:lnTo>
                    <a:pt x="80" y="17"/>
                  </a:lnTo>
                  <a:lnTo>
                    <a:pt x="93" y="13"/>
                  </a:lnTo>
                  <a:lnTo>
                    <a:pt x="104" y="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Freeform 745"/>
            <p:cNvSpPr>
              <a:spLocks/>
            </p:cNvSpPr>
            <p:nvPr/>
          </p:nvSpPr>
          <p:spPr bwMode="auto">
            <a:xfrm>
              <a:off x="2125" y="1648"/>
              <a:ext cx="31" cy="33"/>
            </a:xfrm>
            <a:custGeom>
              <a:avLst/>
              <a:gdLst>
                <a:gd name="T0" fmla="*/ 62 w 62"/>
                <a:gd name="T1" fmla="*/ 20 h 66"/>
                <a:gd name="T2" fmla="*/ 60 w 62"/>
                <a:gd name="T3" fmla="*/ 31 h 66"/>
                <a:gd name="T4" fmla="*/ 60 w 62"/>
                <a:gd name="T5" fmla="*/ 42 h 66"/>
                <a:gd name="T6" fmla="*/ 58 w 62"/>
                <a:gd name="T7" fmla="*/ 53 h 66"/>
                <a:gd name="T8" fmla="*/ 53 w 62"/>
                <a:gd name="T9" fmla="*/ 60 h 66"/>
                <a:gd name="T10" fmla="*/ 36 w 62"/>
                <a:gd name="T11" fmla="*/ 66 h 66"/>
                <a:gd name="T12" fmla="*/ 40 w 62"/>
                <a:gd name="T13" fmla="*/ 55 h 66"/>
                <a:gd name="T14" fmla="*/ 42 w 62"/>
                <a:gd name="T15" fmla="*/ 44 h 66"/>
                <a:gd name="T16" fmla="*/ 42 w 62"/>
                <a:gd name="T17" fmla="*/ 31 h 66"/>
                <a:gd name="T18" fmla="*/ 36 w 62"/>
                <a:gd name="T19" fmla="*/ 22 h 66"/>
                <a:gd name="T20" fmla="*/ 25 w 62"/>
                <a:gd name="T21" fmla="*/ 29 h 66"/>
                <a:gd name="T22" fmla="*/ 18 w 62"/>
                <a:gd name="T23" fmla="*/ 40 h 66"/>
                <a:gd name="T24" fmla="*/ 13 w 62"/>
                <a:gd name="T25" fmla="*/ 51 h 66"/>
                <a:gd name="T26" fmla="*/ 0 w 62"/>
                <a:gd name="T27" fmla="*/ 55 h 66"/>
                <a:gd name="T28" fmla="*/ 2 w 62"/>
                <a:gd name="T29" fmla="*/ 36 h 66"/>
                <a:gd name="T30" fmla="*/ 9 w 62"/>
                <a:gd name="T31" fmla="*/ 22 h 66"/>
                <a:gd name="T32" fmla="*/ 20 w 62"/>
                <a:gd name="T33" fmla="*/ 9 h 66"/>
                <a:gd name="T34" fmla="*/ 34 w 62"/>
                <a:gd name="T35" fmla="*/ 0 h 66"/>
                <a:gd name="T36" fmla="*/ 45 w 62"/>
                <a:gd name="T37" fmla="*/ 2 h 66"/>
                <a:gd name="T38" fmla="*/ 53 w 62"/>
                <a:gd name="T39" fmla="*/ 6 h 66"/>
                <a:gd name="T40" fmla="*/ 58 w 62"/>
                <a:gd name="T41" fmla="*/ 11 h 66"/>
                <a:gd name="T42" fmla="*/ 62 w 62"/>
                <a:gd name="T43" fmla="*/ 20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66"/>
                <a:gd name="T68" fmla="*/ 62 w 62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66">
                  <a:moveTo>
                    <a:pt x="62" y="20"/>
                  </a:moveTo>
                  <a:lnTo>
                    <a:pt x="60" y="31"/>
                  </a:lnTo>
                  <a:lnTo>
                    <a:pt x="60" y="42"/>
                  </a:lnTo>
                  <a:lnTo>
                    <a:pt x="58" y="53"/>
                  </a:lnTo>
                  <a:lnTo>
                    <a:pt x="53" y="60"/>
                  </a:lnTo>
                  <a:lnTo>
                    <a:pt x="36" y="66"/>
                  </a:lnTo>
                  <a:lnTo>
                    <a:pt x="40" y="55"/>
                  </a:lnTo>
                  <a:lnTo>
                    <a:pt x="42" y="44"/>
                  </a:lnTo>
                  <a:lnTo>
                    <a:pt x="42" y="31"/>
                  </a:lnTo>
                  <a:lnTo>
                    <a:pt x="36" y="22"/>
                  </a:lnTo>
                  <a:lnTo>
                    <a:pt x="25" y="29"/>
                  </a:lnTo>
                  <a:lnTo>
                    <a:pt x="18" y="40"/>
                  </a:lnTo>
                  <a:lnTo>
                    <a:pt x="13" y="51"/>
                  </a:lnTo>
                  <a:lnTo>
                    <a:pt x="0" y="55"/>
                  </a:lnTo>
                  <a:lnTo>
                    <a:pt x="2" y="36"/>
                  </a:lnTo>
                  <a:lnTo>
                    <a:pt x="9" y="22"/>
                  </a:lnTo>
                  <a:lnTo>
                    <a:pt x="20" y="9"/>
                  </a:lnTo>
                  <a:lnTo>
                    <a:pt x="34" y="0"/>
                  </a:lnTo>
                  <a:lnTo>
                    <a:pt x="45" y="2"/>
                  </a:lnTo>
                  <a:lnTo>
                    <a:pt x="53" y="6"/>
                  </a:lnTo>
                  <a:lnTo>
                    <a:pt x="58" y="11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Freeform 746"/>
            <p:cNvSpPr>
              <a:spLocks/>
            </p:cNvSpPr>
            <p:nvPr/>
          </p:nvSpPr>
          <p:spPr bwMode="auto">
            <a:xfrm>
              <a:off x="2224" y="1641"/>
              <a:ext cx="123" cy="462"/>
            </a:xfrm>
            <a:custGeom>
              <a:avLst/>
              <a:gdLst>
                <a:gd name="T0" fmla="*/ 246 w 246"/>
                <a:gd name="T1" fmla="*/ 0 h 925"/>
                <a:gd name="T2" fmla="*/ 237 w 246"/>
                <a:gd name="T3" fmla="*/ 21 h 925"/>
                <a:gd name="T4" fmla="*/ 224 w 246"/>
                <a:gd name="T5" fmla="*/ 37 h 925"/>
                <a:gd name="T6" fmla="*/ 213 w 246"/>
                <a:gd name="T7" fmla="*/ 55 h 925"/>
                <a:gd name="T8" fmla="*/ 206 w 246"/>
                <a:gd name="T9" fmla="*/ 75 h 925"/>
                <a:gd name="T10" fmla="*/ 184 w 246"/>
                <a:gd name="T11" fmla="*/ 119 h 925"/>
                <a:gd name="T12" fmla="*/ 166 w 246"/>
                <a:gd name="T13" fmla="*/ 165 h 925"/>
                <a:gd name="T14" fmla="*/ 147 w 246"/>
                <a:gd name="T15" fmla="*/ 210 h 925"/>
                <a:gd name="T16" fmla="*/ 133 w 246"/>
                <a:gd name="T17" fmla="*/ 256 h 925"/>
                <a:gd name="T18" fmla="*/ 118 w 246"/>
                <a:gd name="T19" fmla="*/ 303 h 925"/>
                <a:gd name="T20" fmla="*/ 107 w 246"/>
                <a:gd name="T21" fmla="*/ 352 h 925"/>
                <a:gd name="T22" fmla="*/ 96 w 246"/>
                <a:gd name="T23" fmla="*/ 400 h 925"/>
                <a:gd name="T24" fmla="*/ 87 w 246"/>
                <a:gd name="T25" fmla="*/ 449 h 925"/>
                <a:gd name="T26" fmla="*/ 76 w 246"/>
                <a:gd name="T27" fmla="*/ 504 h 925"/>
                <a:gd name="T28" fmla="*/ 67 w 246"/>
                <a:gd name="T29" fmla="*/ 557 h 925"/>
                <a:gd name="T30" fmla="*/ 60 w 246"/>
                <a:gd name="T31" fmla="*/ 613 h 925"/>
                <a:gd name="T32" fmla="*/ 54 w 246"/>
                <a:gd name="T33" fmla="*/ 668 h 925"/>
                <a:gd name="T34" fmla="*/ 47 w 246"/>
                <a:gd name="T35" fmla="*/ 722 h 925"/>
                <a:gd name="T36" fmla="*/ 40 w 246"/>
                <a:gd name="T37" fmla="*/ 779 h 925"/>
                <a:gd name="T38" fmla="*/ 31 w 246"/>
                <a:gd name="T39" fmla="*/ 832 h 925"/>
                <a:gd name="T40" fmla="*/ 20 w 246"/>
                <a:gd name="T41" fmla="*/ 886 h 925"/>
                <a:gd name="T42" fmla="*/ 23 w 246"/>
                <a:gd name="T43" fmla="*/ 897 h 925"/>
                <a:gd name="T44" fmla="*/ 23 w 246"/>
                <a:gd name="T45" fmla="*/ 907 h 925"/>
                <a:gd name="T46" fmla="*/ 22 w 246"/>
                <a:gd name="T47" fmla="*/ 916 h 925"/>
                <a:gd name="T48" fmla="*/ 16 w 246"/>
                <a:gd name="T49" fmla="*/ 925 h 925"/>
                <a:gd name="T50" fmla="*/ 3 w 246"/>
                <a:gd name="T51" fmla="*/ 914 h 925"/>
                <a:gd name="T52" fmla="*/ 0 w 246"/>
                <a:gd name="T53" fmla="*/ 896 h 925"/>
                <a:gd name="T54" fmla="*/ 0 w 246"/>
                <a:gd name="T55" fmla="*/ 877 h 925"/>
                <a:gd name="T56" fmla="*/ 2 w 246"/>
                <a:gd name="T57" fmla="*/ 859 h 925"/>
                <a:gd name="T58" fmla="*/ 18 w 246"/>
                <a:gd name="T59" fmla="*/ 783 h 925"/>
                <a:gd name="T60" fmla="*/ 31 w 246"/>
                <a:gd name="T61" fmla="*/ 704 h 925"/>
                <a:gd name="T62" fmla="*/ 42 w 246"/>
                <a:gd name="T63" fmla="*/ 624 h 925"/>
                <a:gd name="T64" fmla="*/ 53 w 246"/>
                <a:gd name="T65" fmla="*/ 546 h 925"/>
                <a:gd name="T66" fmla="*/ 65 w 246"/>
                <a:gd name="T67" fmla="*/ 467 h 925"/>
                <a:gd name="T68" fmla="*/ 80 w 246"/>
                <a:gd name="T69" fmla="*/ 391 h 925"/>
                <a:gd name="T70" fmla="*/ 98 w 246"/>
                <a:gd name="T71" fmla="*/ 314 h 925"/>
                <a:gd name="T72" fmla="*/ 124 w 246"/>
                <a:gd name="T73" fmla="*/ 241 h 925"/>
                <a:gd name="T74" fmla="*/ 135 w 246"/>
                <a:gd name="T75" fmla="*/ 210 h 925"/>
                <a:gd name="T76" fmla="*/ 144 w 246"/>
                <a:gd name="T77" fmla="*/ 177 h 925"/>
                <a:gd name="T78" fmla="*/ 155 w 246"/>
                <a:gd name="T79" fmla="*/ 146 h 925"/>
                <a:gd name="T80" fmla="*/ 166 w 246"/>
                <a:gd name="T81" fmla="*/ 115 h 925"/>
                <a:gd name="T82" fmla="*/ 178 w 246"/>
                <a:gd name="T83" fmla="*/ 86 h 925"/>
                <a:gd name="T84" fmla="*/ 193 w 246"/>
                <a:gd name="T85" fmla="*/ 57 h 925"/>
                <a:gd name="T86" fmla="*/ 209 w 246"/>
                <a:gd name="T87" fmla="*/ 30 h 925"/>
                <a:gd name="T88" fmla="*/ 230 w 246"/>
                <a:gd name="T89" fmla="*/ 2 h 925"/>
                <a:gd name="T90" fmla="*/ 246 w 246"/>
                <a:gd name="T91" fmla="*/ 0 h 9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"/>
                <a:gd name="T139" fmla="*/ 0 h 925"/>
                <a:gd name="T140" fmla="*/ 246 w 246"/>
                <a:gd name="T141" fmla="*/ 925 h 9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" h="925">
                  <a:moveTo>
                    <a:pt x="246" y="0"/>
                  </a:moveTo>
                  <a:lnTo>
                    <a:pt x="237" y="21"/>
                  </a:lnTo>
                  <a:lnTo>
                    <a:pt x="224" y="37"/>
                  </a:lnTo>
                  <a:lnTo>
                    <a:pt x="213" y="55"/>
                  </a:lnTo>
                  <a:lnTo>
                    <a:pt x="206" y="75"/>
                  </a:lnTo>
                  <a:lnTo>
                    <a:pt x="184" y="119"/>
                  </a:lnTo>
                  <a:lnTo>
                    <a:pt x="166" y="165"/>
                  </a:lnTo>
                  <a:lnTo>
                    <a:pt x="147" y="210"/>
                  </a:lnTo>
                  <a:lnTo>
                    <a:pt x="133" y="256"/>
                  </a:lnTo>
                  <a:lnTo>
                    <a:pt x="118" y="303"/>
                  </a:lnTo>
                  <a:lnTo>
                    <a:pt x="107" y="352"/>
                  </a:lnTo>
                  <a:lnTo>
                    <a:pt x="96" y="400"/>
                  </a:lnTo>
                  <a:lnTo>
                    <a:pt x="87" y="449"/>
                  </a:lnTo>
                  <a:lnTo>
                    <a:pt x="76" y="504"/>
                  </a:lnTo>
                  <a:lnTo>
                    <a:pt x="67" y="557"/>
                  </a:lnTo>
                  <a:lnTo>
                    <a:pt x="60" y="613"/>
                  </a:lnTo>
                  <a:lnTo>
                    <a:pt x="54" y="668"/>
                  </a:lnTo>
                  <a:lnTo>
                    <a:pt x="47" y="722"/>
                  </a:lnTo>
                  <a:lnTo>
                    <a:pt x="40" y="779"/>
                  </a:lnTo>
                  <a:lnTo>
                    <a:pt x="31" y="832"/>
                  </a:lnTo>
                  <a:lnTo>
                    <a:pt x="20" y="886"/>
                  </a:lnTo>
                  <a:lnTo>
                    <a:pt x="23" y="897"/>
                  </a:lnTo>
                  <a:lnTo>
                    <a:pt x="23" y="907"/>
                  </a:lnTo>
                  <a:lnTo>
                    <a:pt x="22" y="916"/>
                  </a:lnTo>
                  <a:lnTo>
                    <a:pt x="16" y="925"/>
                  </a:lnTo>
                  <a:lnTo>
                    <a:pt x="3" y="914"/>
                  </a:lnTo>
                  <a:lnTo>
                    <a:pt x="0" y="896"/>
                  </a:lnTo>
                  <a:lnTo>
                    <a:pt x="0" y="877"/>
                  </a:lnTo>
                  <a:lnTo>
                    <a:pt x="2" y="859"/>
                  </a:lnTo>
                  <a:lnTo>
                    <a:pt x="18" y="783"/>
                  </a:lnTo>
                  <a:lnTo>
                    <a:pt x="31" y="704"/>
                  </a:lnTo>
                  <a:lnTo>
                    <a:pt x="42" y="624"/>
                  </a:lnTo>
                  <a:lnTo>
                    <a:pt x="53" y="546"/>
                  </a:lnTo>
                  <a:lnTo>
                    <a:pt x="65" y="467"/>
                  </a:lnTo>
                  <a:lnTo>
                    <a:pt x="80" y="391"/>
                  </a:lnTo>
                  <a:lnTo>
                    <a:pt x="98" y="314"/>
                  </a:lnTo>
                  <a:lnTo>
                    <a:pt x="124" y="241"/>
                  </a:lnTo>
                  <a:lnTo>
                    <a:pt x="135" y="210"/>
                  </a:lnTo>
                  <a:lnTo>
                    <a:pt x="144" y="177"/>
                  </a:lnTo>
                  <a:lnTo>
                    <a:pt x="155" y="146"/>
                  </a:lnTo>
                  <a:lnTo>
                    <a:pt x="166" y="115"/>
                  </a:lnTo>
                  <a:lnTo>
                    <a:pt x="178" y="86"/>
                  </a:lnTo>
                  <a:lnTo>
                    <a:pt x="193" y="57"/>
                  </a:lnTo>
                  <a:lnTo>
                    <a:pt x="209" y="30"/>
                  </a:lnTo>
                  <a:lnTo>
                    <a:pt x="230" y="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Freeform 747"/>
            <p:cNvSpPr>
              <a:spLocks/>
            </p:cNvSpPr>
            <p:nvPr/>
          </p:nvSpPr>
          <p:spPr bwMode="auto">
            <a:xfrm>
              <a:off x="2091" y="1663"/>
              <a:ext cx="13" cy="30"/>
            </a:xfrm>
            <a:custGeom>
              <a:avLst/>
              <a:gdLst>
                <a:gd name="T0" fmla="*/ 25 w 25"/>
                <a:gd name="T1" fmla="*/ 15 h 60"/>
                <a:gd name="T2" fmla="*/ 25 w 25"/>
                <a:gd name="T3" fmla="*/ 26 h 60"/>
                <a:gd name="T4" fmla="*/ 25 w 25"/>
                <a:gd name="T5" fmla="*/ 38 h 60"/>
                <a:gd name="T6" fmla="*/ 25 w 25"/>
                <a:gd name="T7" fmla="*/ 51 h 60"/>
                <a:gd name="T8" fmla="*/ 23 w 25"/>
                <a:gd name="T9" fmla="*/ 60 h 60"/>
                <a:gd name="T10" fmla="*/ 16 w 25"/>
                <a:gd name="T11" fmla="*/ 53 h 60"/>
                <a:gd name="T12" fmla="*/ 12 w 25"/>
                <a:gd name="T13" fmla="*/ 37 h 60"/>
                <a:gd name="T14" fmla="*/ 9 w 25"/>
                <a:gd name="T15" fmla="*/ 18 h 60"/>
                <a:gd name="T16" fmla="*/ 0 w 25"/>
                <a:gd name="T17" fmla="*/ 9 h 60"/>
                <a:gd name="T18" fmla="*/ 3 w 25"/>
                <a:gd name="T19" fmla="*/ 0 h 60"/>
                <a:gd name="T20" fmla="*/ 12 w 25"/>
                <a:gd name="T21" fmla="*/ 0 h 60"/>
                <a:gd name="T22" fmla="*/ 21 w 25"/>
                <a:gd name="T23" fmla="*/ 7 h 60"/>
                <a:gd name="T24" fmla="*/ 25 w 25"/>
                <a:gd name="T25" fmla="*/ 15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60"/>
                <a:gd name="T41" fmla="*/ 25 w 25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60">
                  <a:moveTo>
                    <a:pt x="25" y="15"/>
                  </a:moveTo>
                  <a:lnTo>
                    <a:pt x="25" y="26"/>
                  </a:lnTo>
                  <a:lnTo>
                    <a:pt x="25" y="38"/>
                  </a:lnTo>
                  <a:lnTo>
                    <a:pt x="25" y="51"/>
                  </a:lnTo>
                  <a:lnTo>
                    <a:pt x="23" y="60"/>
                  </a:lnTo>
                  <a:lnTo>
                    <a:pt x="16" y="53"/>
                  </a:lnTo>
                  <a:lnTo>
                    <a:pt x="12" y="37"/>
                  </a:lnTo>
                  <a:lnTo>
                    <a:pt x="9" y="18"/>
                  </a:lnTo>
                  <a:lnTo>
                    <a:pt x="0" y="9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1" y="7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Freeform 748"/>
            <p:cNvSpPr>
              <a:spLocks/>
            </p:cNvSpPr>
            <p:nvPr/>
          </p:nvSpPr>
          <p:spPr bwMode="auto">
            <a:xfrm>
              <a:off x="2073" y="1668"/>
              <a:ext cx="13" cy="65"/>
            </a:xfrm>
            <a:custGeom>
              <a:avLst/>
              <a:gdLst>
                <a:gd name="T0" fmla="*/ 15 w 25"/>
                <a:gd name="T1" fmla="*/ 0 h 130"/>
                <a:gd name="T2" fmla="*/ 16 w 25"/>
                <a:gd name="T3" fmla="*/ 31 h 130"/>
                <a:gd name="T4" fmla="*/ 16 w 25"/>
                <a:gd name="T5" fmla="*/ 64 h 130"/>
                <a:gd name="T6" fmla="*/ 16 w 25"/>
                <a:gd name="T7" fmla="*/ 99 h 130"/>
                <a:gd name="T8" fmla="*/ 25 w 25"/>
                <a:gd name="T9" fmla="*/ 130 h 130"/>
                <a:gd name="T10" fmla="*/ 15 w 25"/>
                <a:gd name="T11" fmla="*/ 130 h 130"/>
                <a:gd name="T12" fmla="*/ 9 w 25"/>
                <a:gd name="T13" fmla="*/ 122 h 130"/>
                <a:gd name="T14" fmla="*/ 5 w 25"/>
                <a:gd name="T15" fmla="*/ 113 h 130"/>
                <a:gd name="T16" fmla="*/ 2 w 25"/>
                <a:gd name="T17" fmla="*/ 104 h 130"/>
                <a:gd name="T18" fmla="*/ 0 w 25"/>
                <a:gd name="T19" fmla="*/ 79 h 130"/>
                <a:gd name="T20" fmla="*/ 0 w 25"/>
                <a:gd name="T21" fmla="*/ 51 h 130"/>
                <a:gd name="T22" fmla="*/ 2 w 25"/>
                <a:gd name="T23" fmla="*/ 26 h 130"/>
                <a:gd name="T24" fmla="*/ 7 w 25"/>
                <a:gd name="T25" fmla="*/ 0 h 130"/>
                <a:gd name="T26" fmla="*/ 15 w 25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130"/>
                <a:gd name="T44" fmla="*/ 25 w 25"/>
                <a:gd name="T45" fmla="*/ 130 h 1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130">
                  <a:moveTo>
                    <a:pt x="15" y="0"/>
                  </a:moveTo>
                  <a:lnTo>
                    <a:pt x="16" y="31"/>
                  </a:lnTo>
                  <a:lnTo>
                    <a:pt x="16" y="64"/>
                  </a:lnTo>
                  <a:lnTo>
                    <a:pt x="16" y="99"/>
                  </a:lnTo>
                  <a:lnTo>
                    <a:pt x="25" y="130"/>
                  </a:lnTo>
                  <a:lnTo>
                    <a:pt x="15" y="130"/>
                  </a:lnTo>
                  <a:lnTo>
                    <a:pt x="9" y="122"/>
                  </a:lnTo>
                  <a:lnTo>
                    <a:pt x="5" y="113"/>
                  </a:lnTo>
                  <a:lnTo>
                    <a:pt x="2" y="104"/>
                  </a:lnTo>
                  <a:lnTo>
                    <a:pt x="0" y="79"/>
                  </a:lnTo>
                  <a:lnTo>
                    <a:pt x="0" y="51"/>
                  </a:lnTo>
                  <a:lnTo>
                    <a:pt x="2" y="26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7" name="Freeform 749"/>
            <p:cNvSpPr>
              <a:spLocks/>
            </p:cNvSpPr>
            <p:nvPr/>
          </p:nvSpPr>
          <p:spPr bwMode="auto">
            <a:xfrm>
              <a:off x="2023" y="1682"/>
              <a:ext cx="133" cy="131"/>
            </a:xfrm>
            <a:custGeom>
              <a:avLst/>
              <a:gdLst>
                <a:gd name="T0" fmla="*/ 78 w 264"/>
                <a:gd name="T1" fmla="*/ 59 h 263"/>
                <a:gd name="T2" fmla="*/ 96 w 264"/>
                <a:gd name="T3" fmla="*/ 124 h 263"/>
                <a:gd name="T4" fmla="*/ 122 w 264"/>
                <a:gd name="T5" fmla="*/ 165 h 263"/>
                <a:gd name="T6" fmla="*/ 107 w 264"/>
                <a:gd name="T7" fmla="*/ 159 h 263"/>
                <a:gd name="T8" fmla="*/ 96 w 264"/>
                <a:gd name="T9" fmla="*/ 150 h 263"/>
                <a:gd name="T10" fmla="*/ 93 w 264"/>
                <a:gd name="T11" fmla="*/ 157 h 263"/>
                <a:gd name="T12" fmla="*/ 87 w 264"/>
                <a:gd name="T13" fmla="*/ 163 h 263"/>
                <a:gd name="T14" fmla="*/ 67 w 264"/>
                <a:gd name="T15" fmla="*/ 155 h 263"/>
                <a:gd name="T16" fmla="*/ 51 w 264"/>
                <a:gd name="T17" fmla="*/ 143 h 263"/>
                <a:gd name="T18" fmla="*/ 36 w 264"/>
                <a:gd name="T19" fmla="*/ 126 h 263"/>
                <a:gd name="T20" fmla="*/ 25 w 264"/>
                <a:gd name="T21" fmla="*/ 108 h 263"/>
                <a:gd name="T22" fmla="*/ 29 w 264"/>
                <a:gd name="T23" fmla="*/ 146 h 263"/>
                <a:gd name="T24" fmla="*/ 54 w 264"/>
                <a:gd name="T25" fmla="*/ 174 h 263"/>
                <a:gd name="T26" fmla="*/ 85 w 264"/>
                <a:gd name="T27" fmla="*/ 196 h 263"/>
                <a:gd name="T28" fmla="*/ 120 w 264"/>
                <a:gd name="T29" fmla="*/ 214 h 263"/>
                <a:gd name="T30" fmla="*/ 155 w 264"/>
                <a:gd name="T31" fmla="*/ 227 h 263"/>
                <a:gd name="T32" fmla="*/ 195 w 264"/>
                <a:gd name="T33" fmla="*/ 234 h 263"/>
                <a:gd name="T34" fmla="*/ 213 w 264"/>
                <a:gd name="T35" fmla="*/ 234 h 263"/>
                <a:gd name="T36" fmla="*/ 229 w 264"/>
                <a:gd name="T37" fmla="*/ 239 h 263"/>
                <a:gd name="T38" fmla="*/ 246 w 264"/>
                <a:gd name="T39" fmla="*/ 247 h 263"/>
                <a:gd name="T40" fmla="*/ 264 w 264"/>
                <a:gd name="T41" fmla="*/ 252 h 263"/>
                <a:gd name="T42" fmla="*/ 246 w 264"/>
                <a:gd name="T43" fmla="*/ 263 h 263"/>
                <a:gd name="T44" fmla="*/ 211 w 264"/>
                <a:gd name="T45" fmla="*/ 258 h 263"/>
                <a:gd name="T46" fmla="*/ 175 w 264"/>
                <a:gd name="T47" fmla="*/ 248 h 263"/>
                <a:gd name="T48" fmla="*/ 140 w 264"/>
                <a:gd name="T49" fmla="*/ 239 h 263"/>
                <a:gd name="T50" fmla="*/ 105 w 264"/>
                <a:gd name="T51" fmla="*/ 228 h 263"/>
                <a:gd name="T52" fmla="*/ 74 w 264"/>
                <a:gd name="T53" fmla="*/ 212 h 263"/>
                <a:gd name="T54" fmla="*/ 47 w 264"/>
                <a:gd name="T55" fmla="*/ 190 h 263"/>
                <a:gd name="T56" fmla="*/ 23 w 264"/>
                <a:gd name="T57" fmla="*/ 165 h 263"/>
                <a:gd name="T58" fmla="*/ 9 w 264"/>
                <a:gd name="T59" fmla="*/ 137 h 263"/>
                <a:gd name="T60" fmla="*/ 0 w 264"/>
                <a:gd name="T61" fmla="*/ 117 h 263"/>
                <a:gd name="T62" fmla="*/ 3 w 264"/>
                <a:gd name="T63" fmla="*/ 101 h 263"/>
                <a:gd name="T64" fmla="*/ 14 w 264"/>
                <a:gd name="T65" fmla="*/ 101 h 263"/>
                <a:gd name="T66" fmla="*/ 20 w 264"/>
                <a:gd name="T67" fmla="*/ 104 h 263"/>
                <a:gd name="T68" fmla="*/ 20 w 264"/>
                <a:gd name="T69" fmla="*/ 112 h 263"/>
                <a:gd name="T70" fmla="*/ 22 w 264"/>
                <a:gd name="T71" fmla="*/ 41 h 263"/>
                <a:gd name="T72" fmla="*/ 42 w 264"/>
                <a:gd name="T73" fmla="*/ 64 h 263"/>
                <a:gd name="T74" fmla="*/ 43 w 264"/>
                <a:gd name="T75" fmla="*/ 103 h 263"/>
                <a:gd name="T76" fmla="*/ 60 w 264"/>
                <a:gd name="T77" fmla="*/ 126 h 263"/>
                <a:gd name="T78" fmla="*/ 84 w 264"/>
                <a:gd name="T79" fmla="*/ 137 h 263"/>
                <a:gd name="T80" fmla="*/ 63 w 264"/>
                <a:gd name="T81" fmla="*/ 73 h 263"/>
                <a:gd name="T82" fmla="*/ 62 w 264"/>
                <a:gd name="T83" fmla="*/ 2 h 263"/>
                <a:gd name="T84" fmla="*/ 74 w 264"/>
                <a:gd name="T85" fmla="*/ 6 h 263"/>
                <a:gd name="T86" fmla="*/ 80 w 264"/>
                <a:gd name="T87" fmla="*/ 22 h 2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263"/>
                <a:gd name="T134" fmla="*/ 264 w 264"/>
                <a:gd name="T135" fmla="*/ 263 h 2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263">
                  <a:moveTo>
                    <a:pt x="80" y="22"/>
                  </a:moveTo>
                  <a:lnTo>
                    <a:pt x="78" y="59"/>
                  </a:lnTo>
                  <a:lnTo>
                    <a:pt x="82" y="93"/>
                  </a:lnTo>
                  <a:lnTo>
                    <a:pt x="96" y="124"/>
                  </a:lnTo>
                  <a:lnTo>
                    <a:pt x="122" y="150"/>
                  </a:lnTo>
                  <a:lnTo>
                    <a:pt x="122" y="165"/>
                  </a:lnTo>
                  <a:lnTo>
                    <a:pt x="113" y="165"/>
                  </a:lnTo>
                  <a:lnTo>
                    <a:pt x="107" y="159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94" y="154"/>
                  </a:lnTo>
                  <a:lnTo>
                    <a:pt x="93" y="157"/>
                  </a:lnTo>
                  <a:lnTo>
                    <a:pt x="89" y="161"/>
                  </a:lnTo>
                  <a:lnTo>
                    <a:pt x="87" y="163"/>
                  </a:lnTo>
                  <a:lnTo>
                    <a:pt x="76" y="159"/>
                  </a:lnTo>
                  <a:lnTo>
                    <a:pt x="67" y="155"/>
                  </a:lnTo>
                  <a:lnTo>
                    <a:pt x="58" y="150"/>
                  </a:lnTo>
                  <a:lnTo>
                    <a:pt x="51" y="143"/>
                  </a:lnTo>
                  <a:lnTo>
                    <a:pt x="43" y="135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25" y="108"/>
                  </a:lnTo>
                  <a:lnTo>
                    <a:pt x="22" y="128"/>
                  </a:lnTo>
                  <a:lnTo>
                    <a:pt x="29" y="146"/>
                  </a:lnTo>
                  <a:lnTo>
                    <a:pt x="42" y="161"/>
                  </a:lnTo>
                  <a:lnTo>
                    <a:pt x="54" y="174"/>
                  </a:lnTo>
                  <a:lnTo>
                    <a:pt x="71" y="185"/>
                  </a:lnTo>
                  <a:lnTo>
                    <a:pt x="85" y="196"/>
                  </a:lnTo>
                  <a:lnTo>
                    <a:pt x="102" y="205"/>
                  </a:lnTo>
                  <a:lnTo>
                    <a:pt x="120" y="214"/>
                  </a:lnTo>
                  <a:lnTo>
                    <a:pt x="136" y="221"/>
                  </a:lnTo>
                  <a:lnTo>
                    <a:pt x="155" y="227"/>
                  </a:lnTo>
                  <a:lnTo>
                    <a:pt x="175" y="232"/>
                  </a:lnTo>
                  <a:lnTo>
                    <a:pt x="195" y="234"/>
                  </a:lnTo>
                  <a:lnTo>
                    <a:pt x="204" y="232"/>
                  </a:lnTo>
                  <a:lnTo>
                    <a:pt x="213" y="234"/>
                  </a:lnTo>
                  <a:lnTo>
                    <a:pt x="222" y="236"/>
                  </a:lnTo>
                  <a:lnTo>
                    <a:pt x="229" y="239"/>
                  </a:lnTo>
                  <a:lnTo>
                    <a:pt x="238" y="243"/>
                  </a:lnTo>
                  <a:lnTo>
                    <a:pt x="246" y="247"/>
                  </a:lnTo>
                  <a:lnTo>
                    <a:pt x="255" y="250"/>
                  </a:lnTo>
                  <a:lnTo>
                    <a:pt x="264" y="252"/>
                  </a:lnTo>
                  <a:lnTo>
                    <a:pt x="264" y="263"/>
                  </a:lnTo>
                  <a:lnTo>
                    <a:pt x="246" y="263"/>
                  </a:lnTo>
                  <a:lnTo>
                    <a:pt x="228" y="261"/>
                  </a:lnTo>
                  <a:lnTo>
                    <a:pt x="211" y="258"/>
                  </a:lnTo>
                  <a:lnTo>
                    <a:pt x="193" y="252"/>
                  </a:lnTo>
                  <a:lnTo>
                    <a:pt x="175" y="248"/>
                  </a:lnTo>
                  <a:lnTo>
                    <a:pt x="158" y="243"/>
                  </a:lnTo>
                  <a:lnTo>
                    <a:pt x="140" y="239"/>
                  </a:lnTo>
                  <a:lnTo>
                    <a:pt x="122" y="237"/>
                  </a:lnTo>
                  <a:lnTo>
                    <a:pt x="105" y="228"/>
                  </a:lnTo>
                  <a:lnTo>
                    <a:pt x="89" y="221"/>
                  </a:lnTo>
                  <a:lnTo>
                    <a:pt x="74" y="212"/>
                  </a:lnTo>
                  <a:lnTo>
                    <a:pt x="60" y="201"/>
                  </a:lnTo>
                  <a:lnTo>
                    <a:pt x="47" y="190"/>
                  </a:lnTo>
                  <a:lnTo>
                    <a:pt x="34" y="179"/>
                  </a:lnTo>
                  <a:lnTo>
                    <a:pt x="23" y="165"/>
                  </a:lnTo>
                  <a:lnTo>
                    <a:pt x="12" y="148"/>
                  </a:lnTo>
                  <a:lnTo>
                    <a:pt x="9" y="137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04"/>
                  </a:lnTo>
                  <a:lnTo>
                    <a:pt x="3" y="101"/>
                  </a:lnTo>
                  <a:lnTo>
                    <a:pt x="9" y="101"/>
                  </a:lnTo>
                  <a:lnTo>
                    <a:pt x="14" y="101"/>
                  </a:lnTo>
                  <a:lnTo>
                    <a:pt x="20" y="101"/>
                  </a:lnTo>
                  <a:lnTo>
                    <a:pt x="20" y="104"/>
                  </a:lnTo>
                  <a:lnTo>
                    <a:pt x="18" y="108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2" y="41"/>
                  </a:lnTo>
                  <a:lnTo>
                    <a:pt x="38" y="46"/>
                  </a:lnTo>
                  <a:lnTo>
                    <a:pt x="42" y="64"/>
                  </a:lnTo>
                  <a:lnTo>
                    <a:pt x="42" y="84"/>
                  </a:lnTo>
                  <a:lnTo>
                    <a:pt x="43" y="103"/>
                  </a:lnTo>
                  <a:lnTo>
                    <a:pt x="51" y="115"/>
                  </a:lnTo>
                  <a:lnTo>
                    <a:pt x="60" y="126"/>
                  </a:lnTo>
                  <a:lnTo>
                    <a:pt x="71" y="134"/>
                  </a:lnTo>
                  <a:lnTo>
                    <a:pt x="84" y="137"/>
                  </a:lnTo>
                  <a:lnTo>
                    <a:pt x="67" y="106"/>
                  </a:lnTo>
                  <a:lnTo>
                    <a:pt x="63" y="73"/>
                  </a:lnTo>
                  <a:lnTo>
                    <a:pt x="63" y="39"/>
                  </a:lnTo>
                  <a:lnTo>
                    <a:pt x="62" y="2"/>
                  </a:lnTo>
                  <a:lnTo>
                    <a:pt x="71" y="0"/>
                  </a:lnTo>
                  <a:lnTo>
                    <a:pt x="74" y="6"/>
                  </a:lnTo>
                  <a:lnTo>
                    <a:pt x="78" y="15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8" name="Freeform 750"/>
            <p:cNvSpPr>
              <a:spLocks/>
            </p:cNvSpPr>
            <p:nvPr/>
          </p:nvSpPr>
          <p:spPr bwMode="auto">
            <a:xfrm>
              <a:off x="2112" y="1686"/>
              <a:ext cx="75" cy="50"/>
            </a:xfrm>
            <a:custGeom>
              <a:avLst/>
              <a:gdLst>
                <a:gd name="T0" fmla="*/ 136 w 151"/>
                <a:gd name="T1" fmla="*/ 51 h 100"/>
                <a:gd name="T2" fmla="*/ 140 w 151"/>
                <a:gd name="T3" fmla="*/ 63 h 100"/>
                <a:gd name="T4" fmla="*/ 149 w 151"/>
                <a:gd name="T5" fmla="*/ 78 h 100"/>
                <a:gd name="T6" fmla="*/ 151 w 151"/>
                <a:gd name="T7" fmla="*/ 89 h 100"/>
                <a:gd name="T8" fmla="*/ 140 w 151"/>
                <a:gd name="T9" fmla="*/ 100 h 100"/>
                <a:gd name="T10" fmla="*/ 127 w 151"/>
                <a:gd name="T11" fmla="*/ 94 h 100"/>
                <a:gd name="T12" fmla="*/ 122 w 151"/>
                <a:gd name="T13" fmla="*/ 85 h 100"/>
                <a:gd name="T14" fmla="*/ 120 w 151"/>
                <a:gd name="T15" fmla="*/ 74 h 100"/>
                <a:gd name="T16" fmla="*/ 114 w 151"/>
                <a:gd name="T17" fmla="*/ 62 h 100"/>
                <a:gd name="T18" fmla="*/ 98 w 151"/>
                <a:gd name="T19" fmla="*/ 43 h 100"/>
                <a:gd name="T20" fmla="*/ 80 w 151"/>
                <a:gd name="T21" fmla="*/ 31 h 100"/>
                <a:gd name="T22" fmla="*/ 61 w 151"/>
                <a:gd name="T23" fmla="*/ 23 h 100"/>
                <a:gd name="T24" fmla="*/ 43 w 151"/>
                <a:gd name="T25" fmla="*/ 20 h 100"/>
                <a:gd name="T26" fmla="*/ 27 w 151"/>
                <a:gd name="T27" fmla="*/ 20 h 100"/>
                <a:gd name="T28" fmla="*/ 14 w 151"/>
                <a:gd name="T29" fmla="*/ 21 h 100"/>
                <a:gd name="T30" fmla="*/ 5 w 151"/>
                <a:gd name="T31" fmla="*/ 23 h 100"/>
                <a:gd name="T32" fmla="*/ 1 w 151"/>
                <a:gd name="T33" fmla="*/ 23 h 100"/>
                <a:gd name="T34" fmla="*/ 0 w 151"/>
                <a:gd name="T35" fmla="*/ 18 h 100"/>
                <a:gd name="T36" fmla="*/ 5 w 151"/>
                <a:gd name="T37" fmla="*/ 12 h 100"/>
                <a:gd name="T38" fmla="*/ 14 w 151"/>
                <a:gd name="T39" fmla="*/ 7 h 100"/>
                <a:gd name="T40" fmla="*/ 21 w 151"/>
                <a:gd name="T41" fmla="*/ 5 h 100"/>
                <a:gd name="T42" fmla="*/ 40 w 151"/>
                <a:gd name="T43" fmla="*/ 0 h 100"/>
                <a:gd name="T44" fmla="*/ 56 w 151"/>
                <a:gd name="T45" fmla="*/ 0 h 100"/>
                <a:gd name="T46" fmla="*/ 71 w 151"/>
                <a:gd name="T47" fmla="*/ 3 h 100"/>
                <a:gd name="T48" fmla="*/ 85 w 151"/>
                <a:gd name="T49" fmla="*/ 11 h 100"/>
                <a:gd name="T50" fmla="*/ 100 w 151"/>
                <a:gd name="T51" fmla="*/ 20 h 100"/>
                <a:gd name="T52" fmla="*/ 113 w 151"/>
                <a:gd name="T53" fmla="*/ 29 h 100"/>
                <a:gd name="T54" fmla="*/ 125 w 151"/>
                <a:gd name="T55" fmla="*/ 40 h 100"/>
                <a:gd name="T56" fmla="*/ 136 w 151"/>
                <a:gd name="T57" fmla="*/ 51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100"/>
                <a:gd name="T89" fmla="*/ 151 w 151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100">
                  <a:moveTo>
                    <a:pt x="136" y="51"/>
                  </a:moveTo>
                  <a:lnTo>
                    <a:pt x="140" y="63"/>
                  </a:lnTo>
                  <a:lnTo>
                    <a:pt x="149" y="78"/>
                  </a:lnTo>
                  <a:lnTo>
                    <a:pt x="151" y="89"/>
                  </a:lnTo>
                  <a:lnTo>
                    <a:pt x="140" y="100"/>
                  </a:lnTo>
                  <a:lnTo>
                    <a:pt x="127" y="94"/>
                  </a:lnTo>
                  <a:lnTo>
                    <a:pt x="122" y="85"/>
                  </a:lnTo>
                  <a:lnTo>
                    <a:pt x="120" y="74"/>
                  </a:lnTo>
                  <a:lnTo>
                    <a:pt x="114" y="62"/>
                  </a:lnTo>
                  <a:lnTo>
                    <a:pt x="98" y="43"/>
                  </a:lnTo>
                  <a:lnTo>
                    <a:pt x="80" y="31"/>
                  </a:lnTo>
                  <a:lnTo>
                    <a:pt x="61" y="23"/>
                  </a:lnTo>
                  <a:lnTo>
                    <a:pt x="43" y="20"/>
                  </a:lnTo>
                  <a:lnTo>
                    <a:pt x="27" y="20"/>
                  </a:lnTo>
                  <a:lnTo>
                    <a:pt x="14" y="21"/>
                  </a:lnTo>
                  <a:lnTo>
                    <a:pt x="5" y="23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1" y="3"/>
                  </a:lnTo>
                  <a:lnTo>
                    <a:pt x="85" y="11"/>
                  </a:lnTo>
                  <a:lnTo>
                    <a:pt x="100" y="20"/>
                  </a:lnTo>
                  <a:lnTo>
                    <a:pt x="113" y="29"/>
                  </a:lnTo>
                  <a:lnTo>
                    <a:pt x="125" y="40"/>
                  </a:lnTo>
                  <a:lnTo>
                    <a:pt x="13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9" name="Freeform 751"/>
            <p:cNvSpPr>
              <a:spLocks/>
            </p:cNvSpPr>
            <p:nvPr/>
          </p:nvSpPr>
          <p:spPr bwMode="auto">
            <a:xfrm>
              <a:off x="2094" y="1701"/>
              <a:ext cx="23" cy="39"/>
            </a:xfrm>
            <a:custGeom>
              <a:avLst/>
              <a:gdLst>
                <a:gd name="T0" fmla="*/ 45 w 45"/>
                <a:gd name="T1" fmla="*/ 65 h 78"/>
                <a:gd name="T2" fmla="*/ 45 w 45"/>
                <a:gd name="T3" fmla="*/ 69 h 78"/>
                <a:gd name="T4" fmla="*/ 44 w 45"/>
                <a:gd name="T5" fmla="*/ 71 h 78"/>
                <a:gd name="T6" fmla="*/ 42 w 45"/>
                <a:gd name="T7" fmla="*/ 75 h 78"/>
                <a:gd name="T8" fmla="*/ 40 w 45"/>
                <a:gd name="T9" fmla="*/ 78 h 78"/>
                <a:gd name="T10" fmla="*/ 18 w 45"/>
                <a:gd name="T11" fmla="*/ 67 h 78"/>
                <a:gd name="T12" fmla="*/ 7 w 45"/>
                <a:gd name="T13" fmla="*/ 47 h 78"/>
                <a:gd name="T14" fmla="*/ 2 w 45"/>
                <a:gd name="T15" fmla="*/ 22 h 78"/>
                <a:gd name="T16" fmla="*/ 0 w 45"/>
                <a:gd name="T17" fmla="*/ 0 h 78"/>
                <a:gd name="T18" fmla="*/ 14 w 45"/>
                <a:gd name="T19" fmla="*/ 11 h 78"/>
                <a:gd name="T20" fmla="*/ 22 w 45"/>
                <a:gd name="T21" fmla="*/ 29 h 78"/>
                <a:gd name="T22" fmla="*/ 27 w 45"/>
                <a:gd name="T23" fmla="*/ 51 h 78"/>
                <a:gd name="T24" fmla="*/ 45 w 45"/>
                <a:gd name="T25" fmla="*/ 65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78"/>
                <a:gd name="T41" fmla="*/ 45 w 45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78">
                  <a:moveTo>
                    <a:pt x="45" y="65"/>
                  </a:moveTo>
                  <a:lnTo>
                    <a:pt x="45" y="69"/>
                  </a:lnTo>
                  <a:lnTo>
                    <a:pt x="44" y="71"/>
                  </a:lnTo>
                  <a:lnTo>
                    <a:pt x="42" y="75"/>
                  </a:lnTo>
                  <a:lnTo>
                    <a:pt x="40" y="78"/>
                  </a:lnTo>
                  <a:lnTo>
                    <a:pt x="18" y="67"/>
                  </a:lnTo>
                  <a:lnTo>
                    <a:pt x="7" y="47"/>
                  </a:lnTo>
                  <a:lnTo>
                    <a:pt x="2" y="22"/>
                  </a:lnTo>
                  <a:lnTo>
                    <a:pt x="0" y="0"/>
                  </a:lnTo>
                  <a:lnTo>
                    <a:pt x="14" y="11"/>
                  </a:lnTo>
                  <a:lnTo>
                    <a:pt x="22" y="29"/>
                  </a:lnTo>
                  <a:lnTo>
                    <a:pt x="27" y="51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0" name="Freeform 752"/>
            <p:cNvSpPr>
              <a:spLocks/>
            </p:cNvSpPr>
            <p:nvPr/>
          </p:nvSpPr>
          <p:spPr bwMode="auto">
            <a:xfrm>
              <a:off x="2631" y="1708"/>
              <a:ext cx="26" cy="89"/>
            </a:xfrm>
            <a:custGeom>
              <a:avLst/>
              <a:gdLst>
                <a:gd name="T0" fmla="*/ 51 w 51"/>
                <a:gd name="T1" fmla="*/ 0 h 177"/>
                <a:gd name="T2" fmla="*/ 38 w 51"/>
                <a:gd name="T3" fmla="*/ 40 h 177"/>
                <a:gd name="T4" fmla="*/ 25 w 51"/>
                <a:gd name="T5" fmla="*/ 81 h 177"/>
                <a:gd name="T6" fmla="*/ 16 w 51"/>
                <a:gd name="T7" fmla="*/ 123 h 177"/>
                <a:gd name="T8" fmla="*/ 13 w 51"/>
                <a:gd name="T9" fmla="*/ 166 h 177"/>
                <a:gd name="T10" fmla="*/ 11 w 51"/>
                <a:gd name="T11" fmla="*/ 168 h 177"/>
                <a:gd name="T12" fmla="*/ 7 w 51"/>
                <a:gd name="T13" fmla="*/ 172 h 177"/>
                <a:gd name="T14" fmla="*/ 5 w 51"/>
                <a:gd name="T15" fmla="*/ 174 h 177"/>
                <a:gd name="T16" fmla="*/ 5 w 51"/>
                <a:gd name="T17" fmla="*/ 177 h 177"/>
                <a:gd name="T18" fmla="*/ 0 w 51"/>
                <a:gd name="T19" fmla="*/ 177 h 177"/>
                <a:gd name="T20" fmla="*/ 2 w 51"/>
                <a:gd name="T21" fmla="*/ 126 h 177"/>
                <a:gd name="T22" fmla="*/ 9 w 51"/>
                <a:gd name="T23" fmla="*/ 79 h 177"/>
                <a:gd name="T24" fmla="*/ 24 w 51"/>
                <a:gd name="T25" fmla="*/ 37 h 177"/>
                <a:gd name="T26" fmla="*/ 51 w 51"/>
                <a:gd name="T27" fmla="*/ 0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77"/>
                <a:gd name="T44" fmla="*/ 51 w 51"/>
                <a:gd name="T45" fmla="*/ 177 h 1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77">
                  <a:moveTo>
                    <a:pt x="51" y="0"/>
                  </a:moveTo>
                  <a:lnTo>
                    <a:pt x="38" y="40"/>
                  </a:lnTo>
                  <a:lnTo>
                    <a:pt x="25" y="81"/>
                  </a:lnTo>
                  <a:lnTo>
                    <a:pt x="16" y="123"/>
                  </a:lnTo>
                  <a:lnTo>
                    <a:pt x="13" y="166"/>
                  </a:lnTo>
                  <a:lnTo>
                    <a:pt x="11" y="168"/>
                  </a:lnTo>
                  <a:lnTo>
                    <a:pt x="7" y="172"/>
                  </a:lnTo>
                  <a:lnTo>
                    <a:pt x="5" y="174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2" y="126"/>
                  </a:lnTo>
                  <a:lnTo>
                    <a:pt x="9" y="79"/>
                  </a:lnTo>
                  <a:lnTo>
                    <a:pt x="24" y="3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1" name="Freeform 753"/>
            <p:cNvSpPr>
              <a:spLocks/>
            </p:cNvSpPr>
            <p:nvPr/>
          </p:nvSpPr>
          <p:spPr bwMode="auto">
            <a:xfrm>
              <a:off x="2123" y="1739"/>
              <a:ext cx="112" cy="49"/>
            </a:xfrm>
            <a:custGeom>
              <a:avLst/>
              <a:gdLst>
                <a:gd name="T0" fmla="*/ 124 w 225"/>
                <a:gd name="T1" fmla="*/ 9 h 99"/>
                <a:gd name="T2" fmla="*/ 126 w 225"/>
                <a:gd name="T3" fmla="*/ 9 h 99"/>
                <a:gd name="T4" fmla="*/ 133 w 225"/>
                <a:gd name="T5" fmla="*/ 11 h 99"/>
                <a:gd name="T6" fmla="*/ 143 w 225"/>
                <a:gd name="T7" fmla="*/ 13 h 99"/>
                <a:gd name="T8" fmla="*/ 155 w 225"/>
                <a:gd name="T9" fmla="*/ 17 h 99"/>
                <a:gd name="T10" fmla="*/ 168 w 225"/>
                <a:gd name="T11" fmla="*/ 22 h 99"/>
                <a:gd name="T12" fmla="*/ 183 w 225"/>
                <a:gd name="T13" fmla="*/ 30 h 99"/>
                <a:gd name="T14" fmla="*/ 197 w 225"/>
                <a:gd name="T15" fmla="*/ 39 h 99"/>
                <a:gd name="T16" fmla="*/ 212 w 225"/>
                <a:gd name="T17" fmla="*/ 50 h 99"/>
                <a:gd name="T18" fmla="*/ 217 w 225"/>
                <a:gd name="T19" fmla="*/ 61 h 99"/>
                <a:gd name="T20" fmla="*/ 221 w 225"/>
                <a:gd name="T21" fmla="*/ 70 h 99"/>
                <a:gd name="T22" fmla="*/ 225 w 225"/>
                <a:gd name="T23" fmla="*/ 81 h 99"/>
                <a:gd name="T24" fmla="*/ 225 w 225"/>
                <a:gd name="T25" fmla="*/ 93 h 99"/>
                <a:gd name="T26" fmla="*/ 217 w 225"/>
                <a:gd name="T27" fmla="*/ 99 h 99"/>
                <a:gd name="T28" fmla="*/ 214 w 225"/>
                <a:gd name="T29" fmla="*/ 88 h 99"/>
                <a:gd name="T30" fmla="*/ 208 w 225"/>
                <a:gd name="T31" fmla="*/ 77 h 99"/>
                <a:gd name="T32" fmla="*/ 201 w 225"/>
                <a:gd name="T33" fmla="*/ 68 h 99"/>
                <a:gd name="T34" fmla="*/ 195 w 225"/>
                <a:gd name="T35" fmla="*/ 61 h 99"/>
                <a:gd name="T36" fmla="*/ 188 w 225"/>
                <a:gd name="T37" fmla="*/ 55 h 99"/>
                <a:gd name="T38" fmla="*/ 179 w 225"/>
                <a:gd name="T39" fmla="*/ 50 h 99"/>
                <a:gd name="T40" fmla="*/ 170 w 225"/>
                <a:gd name="T41" fmla="*/ 44 h 99"/>
                <a:gd name="T42" fmla="*/ 159 w 225"/>
                <a:gd name="T43" fmla="*/ 40 h 99"/>
                <a:gd name="T44" fmla="*/ 146 w 225"/>
                <a:gd name="T45" fmla="*/ 33 h 99"/>
                <a:gd name="T46" fmla="*/ 133 w 225"/>
                <a:gd name="T47" fmla="*/ 30 h 99"/>
                <a:gd name="T48" fmla="*/ 121 w 225"/>
                <a:gd name="T49" fmla="*/ 30 h 99"/>
                <a:gd name="T50" fmla="*/ 106 w 225"/>
                <a:gd name="T51" fmla="*/ 31 h 99"/>
                <a:gd name="T52" fmla="*/ 93 w 225"/>
                <a:gd name="T53" fmla="*/ 33 h 99"/>
                <a:gd name="T54" fmla="*/ 81 w 225"/>
                <a:gd name="T55" fmla="*/ 35 h 99"/>
                <a:gd name="T56" fmla="*/ 70 w 225"/>
                <a:gd name="T57" fmla="*/ 35 h 99"/>
                <a:gd name="T58" fmla="*/ 59 w 225"/>
                <a:gd name="T59" fmla="*/ 33 h 99"/>
                <a:gd name="T60" fmla="*/ 51 w 225"/>
                <a:gd name="T61" fmla="*/ 31 h 99"/>
                <a:gd name="T62" fmla="*/ 44 w 225"/>
                <a:gd name="T63" fmla="*/ 30 h 99"/>
                <a:gd name="T64" fmla="*/ 35 w 225"/>
                <a:gd name="T65" fmla="*/ 28 h 99"/>
                <a:gd name="T66" fmla="*/ 28 w 225"/>
                <a:gd name="T67" fmla="*/ 26 h 99"/>
                <a:gd name="T68" fmla="*/ 20 w 225"/>
                <a:gd name="T69" fmla="*/ 24 h 99"/>
                <a:gd name="T70" fmla="*/ 13 w 225"/>
                <a:gd name="T71" fmla="*/ 22 h 99"/>
                <a:gd name="T72" fmla="*/ 8 w 225"/>
                <a:gd name="T73" fmla="*/ 19 h 99"/>
                <a:gd name="T74" fmla="*/ 0 w 225"/>
                <a:gd name="T75" fmla="*/ 15 h 99"/>
                <a:gd name="T76" fmla="*/ 0 w 225"/>
                <a:gd name="T77" fmla="*/ 0 h 99"/>
                <a:gd name="T78" fmla="*/ 15 w 225"/>
                <a:gd name="T79" fmla="*/ 6 h 99"/>
                <a:gd name="T80" fmla="*/ 30 w 225"/>
                <a:gd name="T81" fmla="*/ 9 h 99"/>
                <a:gd name="T82" fmla="*/ 46 w 225"/>
                <a:gd name="T83" fmla="*/ 13 h 99"/>
                <a:gd name="T84" fmla="*/ 61 w 225"/>
                <a:gd name="T85" fmla="*/ 15 h 99"/>
                <a:gd name="T86" fmla="*/ 77 w 225"/>
                <a:gd name="T87" fmla="*/ 17 h 99"/>
                <a:gd name="T88" fmla="*/ 93 w 225"/>
                <a:gd name="T89" fmla="*/ 15 h 99"/>
                <a:gd name="T90" fmla="*/ 110 w 225"/>
                <a:gd name="T91" fmla="*/ 13 h 99"/>
                <a:gd name="T92" fmla="*/ 124 w 225"/>
                <a:gd name="T93" fmla="*/ 9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5"/>
                <a:gd name="T142" fmla="*/ 0 h 99"/>
                <a:gd name="T143" fmla="*/ 225 w 225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5" h="99">
                  <a:moveTo>
                    <a:pt x="124" y="9"/>
                  </a:moveTo>
                  <a:lnTo>
                    <a:pt x="126" y="9"/>
                  </a:lnTo>
                  <a:lnTo>
                    <a:pt x="133" y="11"/>
                  </a:lnTo>
                  <a:lnTo>
                    <a:pt x="143" y="13"/>
                  </a:lnTo>
                  <a:lnTo>
                    <a:pt x="155" y="17"/>
                  </a:lnTo>
                  <a:lnTo>
                    <a:pt x="168" y="22"/>
                  </a:lnTo>
                  <a:lnTo>
                    <a:pt x="183" y="30"/>
                  </a:lnTo>
                  <a:lnTo>
                    <a:pt x="197" y="39"/>
                  </a:lnTo>
                  <a:lnTo>
                    <a:pt x="212" y="50"/>
                  </a:lnTo>
                  <a:lnTo>
                    <a:pt x="217" y="61"/>
                  </a:lnTo>
                  <a:lnTo>
                    <a:pt x="221" y="70"/>
                  </a:lnTo>
                  <a:lnTo>
                    <a:pt x="225" y="81"/>
                  </a:lnTo>
                  <a:lnTo>
                    <a:pt x="225" y="93"/>
                  </a:lnTo>
                  <a:lnTo>
                    <a:pt x="217" y="99"/>
                  </a:lnTo>
                  <a:lnTo>
                    <a:pt x="214" y="88"/>
                  </a:lnTo>
                  <a:lnTo>
                    <a:pt x="208" y="77"/>
                  </a:lnTo>
                  <a:lnTo>
                    <a:pt x="201" y="68"/>
                  </a:lnTo>
                  <a:lnTo>
                    <a:pt x="195" y="61"/>
                  </a:lnTo>
                  <a:lnTo>
                    <a:pt x="188" y="55"/>
                  </a:lnTo>
                  <a:lnTo>
                    <a:pt x="179" y="50"/>
                  </a:lnTo>
                  <a:lnTo>
                    <a:pt x="170" y="44"/>
                  </a:lnTo>
                  <a:lnTo>
                    <a:pt x="159" y="40"/>
                  </a:lnTo>
                  <a:lnTo>
                    <a:pt x="146" y="33"/>
                  </a:lnTo>
                  <a:lnTo>
                    <a:pt x="133" y="30"/>
                  </a:lnTo>
                  <a:lnTo>
                    <a:pt x="121" y="30"/>
                  </a:lnTo>
                  <a:lnTo>
                    <a:pt x="106" y="31"/>
                  </a:lnTo>
                  <a:lnTo>
                    <a:pt x="93" y="33"/>
                  </a:lnTo>
                  <a:lnTo>
                    <a:pt x="81" y="35"/>
                  </a:lnTo>
                  <a:lnTo>
                    <a:pt x="70" y="35"/>
                  </a:lnTo>
                  <a:lnTo>
                    <a:pt x="59" y="33"/>
                  </a:lnTo>
                  <a:lnTo>
                    <a:pt x="51" y="31"/>
                  </a:lnTo>
                  <a:lnTo>
                    <a:pt x="44" y="30"/>
                  </a:lnTo>
                  <a:lnTo>
                    <a:pt x="35" y="28"/>
                  </a:lnTo>
                  <a:lnTo>
                    <a:pt x="28" y="26"/>
                  </a:lnTo>
                  <a:lnTo>
                    <a:pt x="20" y="24"/>
                  </a:lnTo>
                  <a:lnTo>
                    <a:pt x="13" y="22"/>
                  </a:lnTo>
                  <a:lnTo>
                    <a:pt x="8" y="1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0" y="9"/>
                  </a:lnTo>
                  <a:lnTo>
                    <a:pt x="46" y="13"/>
                  </a:lnTo>
                  <a:lnTo>
                    <a:pt x="61" y="15"/>
                  </a:lnTo>
                  <a:lnTo>
                    <a:pt x="77" y="17"/>
                  </a:lnTo>
                  <a:lnTo>
                    <a:pt x="93" y="15"/>
                  </a:lnTo>
                  <a:lnTo>
                    <a:pt x="110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2" name="Freeform 754"/>
            <p:cNvSpPr>
              <a:spLocks/>
            </p:cNvSpPr>
            <p:nvPr/>
          </p:nvSpPr>
          <p:spPr bwMode="auto">
            <a:xfrm>
              <a:off x="2089" y="1745"/>
              <a:ext cx="25" cy="23"/>
            </a:xfrm>
            <a:custGeom>
              <a:avLst/>
              <a:gdLst>
                <a:gd name="T0" fmla="*/ 51 w 51"/>
                <a:gd name="T1" fmla="*/ 48 h 48"/>
                <a:gd name="T2" fmla="*/ 35 w 51"/>
                <a:gd name="T3" fmla="*/ 46 h 48"/>
                <a:gd name="T4" fmla="*/ 20 w 51"/>
                <a:gd name="T5" fmla="*/ 35 h 48"/>
                <a:gd name="T6" fmla="*/ 9 w 51"/>
                <a:gd name="T7" fmla="*/ 22 h 48"/>
                <a:gd name="T8" fmla="*/ 0 w 51"/>
                <a:gd name="T9" fmla="*/ 9 h 48"/>
                <a:gd name="T10" fmla="*/ 2 w 51"/>
                <a:gd name="T11" fmla="*/ 4 h 48"/>
                <a:gd name="T12" fmla="*/ 5 w 51"/>
                <a:gd name="T13" fmla="*/ 0 h 48"/>
                <a:gd name="T14" fmla="*/ 9 w 51"/>
                <a:gd name="T15" fmla="*/ 0 h 48"/>
                <a:gd name="T16" fmla="*/ 15 w 51"/>
                <a:gd name="T17" fmla="*/ 0 h 48"/>
                <a:gd name="T18" fmla="*/ 24 w 51"/>
                <a:gd name="T19" fmla="*/ 11 h 48"/>
                <a:gd name="T20" fmla="*/ 35 w 51"/>
                <a:gd name="T21" fmla="*/ 22 h 48"/>
                <a:gd name="T22" fmla="*/ 44 w 51"/>
                <a:gd name="T23" fmla="*/ 33 h 48"/>
                <a:gd name="T24" fmla="*/ 51 w 51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8"/>
                <a:gd name="T41" fmla="*/ 51 w 51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8">
                  <a:moveTo>
                    <a:pt x="51" y="48"/>
                  </a:moveTo>
                  <a:lnTo>
                    <a:pt x="35" y="46"/>
                  </a:lnTo>
                  <a:lnTo>
                    <a:pt x="20" y="35"/>
                  </a:lnTo>
                  <a:lnTo>
                    <a:pt x="9" y="22"/>
                  </a:lnTo>
                  <a:lnTo>
                    <a:pt x="0" y="9"/>
                  </a:lnTo>
                  <a:lnTo>
                    <a:pt x="2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4" y="11"/>
                  </a:lnTo>
                  <a:lnTo>
                    <a:pt x="35" y="22"/>
                  </a:lnTo>
                  <a:lnTo>
                    <a:pt x="44" y="33"/>
                  </a:lnTo>
                  <a:lnTo>
                    <a:pt x="5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Freeform 755"/>
            <p:cNvSpPr>
              <a:spLocks/>
            </p:cNvSpPr>
            <p:nvPr/>
          </p:nvSpPr>
          <p:spPr bwMode="auto">
            <a:xfrm>
              <a:off x="2601" y="1725"/>
              <a:ext cx="14" cy="83"/>
            </a:xfrm>
            <a:custGeom>
              <a:avLst/>
              <a:gdLst>
                <a:gd name="T0" fmla="*/ 27 w 27"/>
                <a:gd name="T1" fmla="*/ 166 h 166"/>
                <a:gd name="T2" fmla="*/ 11 w 27"/>
                <a:gd name="T3" fmla="*/ 93 h 166"/>
                <a:gd name="T4" fmla="*/ 9 w 27"/>
                <a:gd name="T5" fmla="*/ 71 h 166"/>
                <a:gd name="T6" fmla="*/ 9 w 27"/>
                <a:gd name="T7" fmla="*/ 51 h 166"/>
                <a:gd name="T8" fmla="*/ 7 w 27"/>
                <a:gd name="T9" fmla="*/ 31 h 166"/>
                <a:gd name="T10" fmla="*/ 0 w 27"/>
                <a:gd name="T11" fmla="*/ 13 h 166"/>
                <a:gd name="T12" fmla="*/ 5 w 27"/>
                <a:gd name="T13" fmla="*/ 0 h 166"/>
                <a:gd name="T14" fmla="*/ 16 w 27"/>
                <a:gd name="T15" fmla="*/ 31 h 166"/>
                <a:gd name="T16" fmla="*/ 23 w 27"/>
                <a:gd name="T17" fmla="*/ 80 h 166"/>
                <a:gd name="T18" fmla="*/ 27 w 27"/>
                <a:gd name="T19" fmla="*/ 130 h 166"/>
                <a:gd name="T20" fmla="*/ 27 w 27"/>
                <a:gd name="T21" fmla="*/ 166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66"/>
                <a:gd name="T35" fmla="*/ 27 w 27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66">
                  <a:moveTo>
                    <a:pt x="27" y="166"/>
                  </a:moveTo>
                  <a:lnTo>
                    <a:pt x="11" y="93"/>
                  </a:lnTo>
                  <a:lnTo>
                    <a:pt x="9" y="71"/>
                  </a:lnTo>
                  <a:lnTo>
                    <a:pt x="9" y="51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6" y="31"/>
                  </a:lnTo>
                  <a:lnTo>
                    <a:pt x="23" y="80"/>
                  </a:lnTo>
                  <a:lnTo>
                    <a:pt x="27" y="130"/>
                  </a:lnTo>
                  <a:lnTo>
                    <a:pt x="27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Freeform 756"/>
            <p:cNvSpPr>
              <a:spLocks/>
            </p:cNvSpPr>
            <p:nvPr/>
          </p:nvSpPr>
          <p:spPr bwMode="auto">
            <a:xfrm>
              <a:off x="2166" y="1805"/>
              <a:ext cx="76" cy="128"/>
            </a:xfrm>
            <a:custGeom>
              <a:avLst/>
              <a:gdLst>
                <a:gd name="T0" fmla="*/ 148 w 153"/>
                <a:gd name="T1" fmla="*/ 257 h 257"/>
                <a:gd name="T2" fmla="*/ 122 w 153"/>
                <a:gd name="T3" fmla="*/ 231 h 257"/>
                <a:gd name="T4" fmla="*/ 100 w 153"/>
                <a:gd name="T5" fmla="*/ 202 h 257"/>
                <a:gd name="T6" fmla="*/ 78 w 153"/>
                <a:gd name="T7" fmla="*/ 171 h 257"/>
                <a:gd name="T8" fmla="*/ 58 w 153"/>
                <a:gd name="T9" fmla="*/ 138 h 257"/>
                <a:gd name="T10" fmla="*/ 42 w 153"/>
                <a:gd name="T11" fmla="*/ 104 h 257"/>
                <a:gd name="T12" fmla="*/ 26 w 153"/>
                <a:gd name="T13" fmla="*/ 69 h 257"/>
                <a:gd name="T14" fmla="*/ 13 w 153"/>
                <a:gd name="T15" fmla="*/ 34 h 257"/>
                <a:gd name="T16" fmla="*/ 0 w 153"/>
                <a:gd name="T17" fmla="*/ 0 h 257"/>
                <a:gd name="T18" fmla="*/ 9 w 153"/>
                <a:gd name="T19" fmla="*/ 3 h 257"/>
                <a:gd name="T20" fmla="*/ 18 w 153"/>
                <a:gd name="T21" fmla="*/ 11 h 257"/>
                <a:gd name="T22" fmla="*/ 26 w 153"/>
                <a:gd name="T23" fmla="*/ 18 h 257"/>
                <a:gd name="T24" fmla="*/ 31 w 153"/>
                <a:gd name="T25" fmla="*/ 27 h 257"/>
                <a:gd name="T26" fmla="*/ 38 w 153"/>
                <a:gd name="T27" fmla="*/ 58 h 257"/>
                <a:gd name="T28" fmla="*/ 49 w 153"/>
                <a:gd name="T29" fmla="*/ 89 h 257"/>
                <a:gd name="T30" fmla="*/ 62 w 153"/>
                <a:gd name="T31" fmla="*/ 116 h 257"/>
                <a:gd name="T32" fmla="*/ 78 w 153"/>
                <a:gd name="T33" fmla="*/ 142 h 257"/>
                <a:gd name="T34" fmla="*/ 86 w 153"/>
                <a:gd name="T35" fmla="*/ 156 h 257"/>
                <a:gd name="T36" fmla="*/ 95 w 153"/>
                <a:gd name="T37" fmla="*/ 169 h 257"/>
                <a:gd name="T38" fmla="*/ 102 w 153"/>
                <a:gd name="T39" fmla="*/ 182 h 257"/>
                <a:gd name="T40" fmla="*/ 111 w 153"/>
                <a:gd name="T41" fmla="*/ 195 h 257"/>
                <a:gd name="T42" fmla="*/ 120 w 153"/>
                <a:gd name="T43" fmla="*/ 206 h 257"/>
                <a:gd name="T44" fmla="*/ 131 w 153"/>
                <a:gd name="T45" fmla="*/ 217 h 257"/>
                <a:gd name="T46" fmla="*/ 142 w 153"/>
                <a:gd name="T47" fmla="*/ 226 h 257"/>
                <a:gd name="T48" fmla="*/ 153 w 153"/>
                <a:gd name="T49" fmla="*/ 237 h 257"/>
                <a:gd name="T50" fmla="*/ 148 w 153"/>
                <a:gd name="T51" fmla="*/ 257 h 2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257"/>
                <a:gd name="T80" fmla="*/ 153 w 153"/>
                <a:gd name="T81" fmla="*/ 257 h 2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257">
                  <a:moveTo>
                    <a:pt x="148" y="257"/>
                  </a:moveTo>
                  <a:lnTo>
                    <a:pt x="122" y="231"/>
                  </a:lnTo>
                  <a:lnTo>
                    <a:pt x="100" y="202"/>
                  </a:lnTo>
                  <a:lnTo>
                    <a:pt x="78" y="171"/>
                  </a:lnTo>
                  <a:lnTo>
                    <a:pt x="58" y="138"/>
                  </a:lnTo>
                  <a:lnTo>
                    <a:pt x="42" y="104"/>
                  </a:lnTo>
                  <a:lnTo>
                    <a:pt x="26" y="69"/>
                  </a:lnTo>
                  <a:lnTo>
                    <a:pt x="13" y="34"/>
                  </a:lnTo>
                  <a:lnTo>
                    <a:pt x="0" y="0"/>
                  </a:lnTo>
                  <a:lnTo>
                    <a:pt x="9" y="3"/>
                  </a:lnTo>
                  <a:lnTo>
                    <a:pt x="18" y="11"/>
                  </a:lnTo>
                  <a:lnTo>
                    <a:pt x="26" y="18"/>
                  </a:lnTo>
                  <a:lnTo>
                    <a:pt x="31" y="27"/>
                  </a:lnTo>
                  <a:lnTo>
                    <a:pt x="38" y="58"/>
                  </a:lnTo>
                  <a:lnTo>
                    <a:pt x="49" y="89"/>
                  </a:lnTo>
                  <a:lnTo>
                    <a:pt x="62" y="116"/>
                  </a:lnTo>
                  <a:lnTo>
                    <a:pt x="78" y="142"/>
                  </a:lnTo>
                  <a:lnTo>
                    <a:pt x="86" y="156"/>
                  </a:lnTo>
                  <a:lnTo>
                    <a:pt x="95" y="169"/>
                  </a:lnTo>
                  <a:lnTo>
                    <a:pt x="102" y="182"/>
                  </a:lnTo>
                  <a:lnTo>
                    <a:pt x="111" y="195"/>
                  </a:lnTo>
                  <a:lnTo>
                    <a:pt x="120" y="206"/>
                  </a:lnTo>
                  <a:lnTo>
                    <a:pt x="131" y="217"/>
                  </a:lnTo>
                  <a:lnTo>
                    <a:pt x="142" y="226"/>
                  </a:lnTo>
                  <a:lnTo>
                    <a:pt x="153" y="237"/>
                  </a:lnTo>
                  <a:lnTo>
                    <a:pt x="148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5" name="Freeform 757"/>
            <p:cNvSpPr>
              <a:spLocks/>
            </p:cNvSpPr>
            <p:nvPr/>
          </p:nvSpPr>
          <p:spPr bwMode="auto">
            <a:xfrm>
              <a:off x="2230" y="1804"/>
              <a:ext cx="28" cy="33"/>
            </a:xfrm>
            <a:custGeom>
              <a:avLst/>
              <a:gdLst>
                <a:gd name="T0" fmla="*/ 54 w 54"/>
                <a:gd name="T1" fmla="*/ 65 h 65"/>
                <a:gd name="T2" fmla="*/ 47 w 54"/>
                <a:gd name="T3" fmla="*/ 65 h 65"/>
                <a:gd name="T4" fmla="*/ 40 w 54"/>
                <a:gd name="T5" fmla="*/ 60 h 65"/>
                <a:gd name="T6" fmla="*/ 32 w 54"/>
                <a:gd name="T7" fmla="*/ 51 h 65"/>
                <a:gd name="T8" fmla="*/ 25 w 54"/>
                <a:gd name="T9" fmla="*/ 40 h 65"/>
                <a:gd name="T10" fmla="*/ 16 w 54"/>
                <a:gd name="T11" fmla="*/ 29 h 65"/>
                <a:gd name="T12" fmla="*/ 10 w 54"/>
                <a:gd name="T13" fmla="*/ 18 h 65"/>
                <a:gd name="T14" fmla="*/ 3 w 54"/>
                <a:gd name="T15" fmla="*/ 7 h 65"/>
                <a:gd name="T16" fmla="*/ 0 w 54"/>
                <a:gd name="T17" fmla="*/ 0 h 65"/>
                <a:gd name="T18" fmla="*/ 5 w 54"/>
                <a:gd name="T19" fmla="*/ 5 h 65"/>
                <a:gd name="T20" fmla="*/ 12 w 54"/>
                <a:gd name="T21" fmla="*/ 13 h 65"/>
                <a:gd name="T22" fmla="*/ 21 w 54"/>
                <a:gd name="T23" fmla="*/ 20 h 65"/>
                <a:gd name="T24" fmla="*/ 31 w 54"/>
                <a:gd name="T25" fmla="*/ 29 h 65"/>
                <a:gd name="T26" fmla="*/ 38 w 54"/>
                <a:gd name="T27" fmla="*/ 38 h 65"/>
                <a:gd name="T28" fmla="*/ 45 w 54"/>
                <a:gd name="T29" fmla="*/ 47 h 65"/>
                <a:gd name="T30" fmla="*/ 51 w 54"/>
                <a:gd name="T31" fmla="*/ 56 h 65"/>
                <a:gd name="T32" fmla="*/ 54 w 54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5"/>
                <a:gd name="T53" fmla="*/ 54 w 54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5">
                  <a:moveTo>
                    <a:pt x="54" y="65"/>
                  </a:moveTo>
                  <a:lnTo>
                    <a:pt x="47" y="65"/>
                  </a:lnTo>
                  <a:lnTo>
                    <a:pt x="40" y="60"/>
                  </a:lnTo>
                  <a:lnTo>
                    <a:pt x="32" y="51"/>
                  </a:lnTo>
                  <a:lnTo>
                    <a:pt x="25" y="40"/>
                  </a:lnTo>
                  <a:lnTo>
                    <a:pt x="16" y="29"/>
                  </a:lnTo>
                  <a:lnTo>
                    <a:pt x="10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2" y="13"/>
                  </a:lnTo>
                  <a:lnTo>
                    <a:pt x="21" y="20"/>
                  </a:lnTo>
                  <a:lnTo>
                    <a:pt x="31" y="29"/>
                  </a:lnTo>
                  <a:lnTo>
                    <a:pt x="38" y="38"/>
                  </a:lnTo>
                  <a:lnTo>
                    <a:pt x="45" y="47"/>
                  </a:lnTo>
                  <a:lnTo>
                    <a:pt x="51" y="56"/>
                  </a:lnTo>
                  <a:lnTo>
                    <a:pt x="54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6" name="Freeform 758"/>
            <p:cNvSpPr>
              <a:spLocks/>
            </p:cNvSpPr>
            <p:nvPr/>
          </p:nvSpPr>
          <p:spPr bwMode="auto">
            <a:xfrm>
              <a:off x="2631" y="1801"/>
              <a:ext cx="14" cy="54"/>
            </a:xfrm>
            <a:custGeom>
              <a:avLst/>
              <a:gdLst>
                <a:gd name="T0" fmla="*/ 7 w 29"/>
                <a:gd name="T1" fmla="*/ 0 h 108"/>
                <a:gd name="T2" fmla="*/ 11 w 29"/>
                <a:gd name="T3" fmla="*/ 28 h 108"/>
                <a:gd name="T4" fmla="*/ 15 w 29"/>
                <a:gd name="T5" fmla="*/ 57 h 108"/>
                <a:gd name="T6" fmla="*/ 20 w 29"/>
                <a:gd name="T7" fmla="*/ 82 h 108"/>
                <a:gd name="T8" fmla="*/ 29 w 29"/>
                <a:gd name="T9" fmla="*/ 108 h 108"/>
                <a:gd name="T10" fmla="*/ 7 w 29"/>
                <a:gd name="T11" fmla="*/ 93 h 108"/>
                <a:gd name="T12" fmla="*/ 2 w 29"/>
                <a:gd name="T13" fmla="*/ 64 h 108"/>
                <a:gd name="T14" fmla="*/ 2 w 29"/>
                <a:gd name="T15" fmla="*/ 29 h 108"/>
                <a:gd name="T16" fmla="*/ 0 w 29"/>
                <a:gd name="T17" fmla="*/ 0 h 108"/>
                <a:gd name="T18" fmla="*/ 7 w 29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08"/>
                <a:gd name="T32" fmla="*/ 29 w 29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08">
                  <a:moveTo>
                    <a:pt x="7" y="0"/>
                  </a:moveTo>
                  <a:lnTo>
                    <a:pt x="11" y="28"/>
                  </a:lnTo>
                  <a:lnTo>
                    <a:pt x="15" y="57"/>
                  </a:lnTo>
                  <a:lnTo>
                    <a:pt x="20" y="82"/>
                  </a:lnTo>
                  <a:lnTo>
                    <a:pt x="29" y="108"/>
                  </a:lnTo>
                  <a:lnTo>
                    <a:pt x="7" y="93"/>
                  </a:lnTo>
                  <a:lnTo>
                    <a:pt x="2" y="64"/>
                  </a:lnTo>
                  <a:lnTo>
                    <a:pt x="2" y="2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7" name="Freeform 759"/>
            <p:cNvSpPr>
              <a:spLocks/>
            </p:cNvSpPr>
            <p:nvPr/>
          </p:nvSpPr>
          <p:spPr bwMode="auto">
            <a:xfrm>
              <a:off x="2818" y="1808"/>
              <a:ext cx="19" cy="51"/>
            </a:xfrm>
            <a:custGeom>
              <a:avLst/>
              <a:gdLst>
                <a:gd name="T0" fmla="*/ 18 w 38"/>
                <a:gd name="T1" fmla="*/ 9 h 100"/>
                <a:gd name="T2" fmla="*/ 23 w 38"/>
                <a:gd name="T3" fmla="*/ 31 h 100"/>
                <a:gd name="T4" fmla="*/ 32 w 38"/>
                <a:gd name="T5" fmla="*/ 53 h 100"/>
                <a:gd name="T6" fmla="*/ 38 w 38"/>
                <a:gd name="T7" fmla="*/ 75 h 100"/>
                <a:gd name="T8" fmla="*/ 38 w 38"/>
                <a:gd name="T9" fmla="*/ 100 h 100"/>
                <a:gd name="T10" fmla="*/ 25 w 38"/>
                <a:gd name="T11" fmla="*/ 100 h 100"/>
                <a:gd name="T12" fmla="*/ 20 w 38"/>
                <a:gd name="T13" fmla="*/ 75 h 100"/>
                <a:gd name="T14" fmla="*/ 12 w 38"/>
                <a:gd name="T15" fmla="*/ 49 h 100"/>
                <a:gd name="T16" fmla="*/ 7 w 38"/>
                <a:gd name="T17" fmla="*/ 24 h 100"/>
                <a:gd name="T18" fmla="*/ 0 w 38"/>
                <a:gd name="T19" fmla="*/ 2 h 100"/>
                <a:gd name="T20" fmla="*/ 5 w 38"/>
                <a:gd name="T21" fmla="*/ 0 h 100"/>
                <a:gd name="T22" fmla="*/ 9 w 38"/>
                <a:gd name="T23" fmla="*/ 2 h 100"/>
                <a:gd name="T24" fmla="*/ 12 w 38"/>
                <a:gd name="T25" fmla="*/ 5 h 100"/>
                <a:gd name="T26" fmla="*/ 18 w 38"/>
                <a:gd name="T27" fmla="*/ 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00"/>
                <a:gd name="T44" fmla="*/ 38 w 3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00">
                  <a:moveTo>
                    <a:pt x="18" y="9"/>
                  </a:moveTo>
                  <a:lnTo>
                    <a:pt x="23" y="31"/>
                  </a:lnTo>
                  <a:lnTo>
                    <a:pt x="32" y="53"/>
                  </a:lnTo>
                  <a:lnTo>
                    <a:pt x="38" y="75"/>
                  </a:lnTo>
                  <a:lnTo>
                    <a:pt x="38" y="100"/>
                  </a:lnTo>
                  <a:lnTo>
                    <a:pt x="25" y="100"/>
                  </a:lnTo>
                  <a:lnTo>
                    <a:pt x="20" y="75"/>
                  </a:lnTo>
                  <a:lnTo>
                    <a:pt x="12" y="49"/>
                  </a:lnTo>
                  <a:lnTo>
                    <a:pt x="7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8" name="Freeform 760"/>
            <p:cNvSpPr>
              <a:spLocks/>
            </p:cNvSpPr>
            <p:nvPr/>
          </p:nvSpPr>
          <p:spPr bwMode="auto">
            <a:xfrm>
              <a:off x="2619" y="1864"/>
              <a:ext cx="30" cy="83"/>
            </a:xfrm>
            <a:custGeom>
              <a:avLst/>
              <a:gdLst>
                <a:gd name="T0" fmla="*/ 24 w 61"/>
                <a:gd name="T1" fmla="*/ 42 h 166"/>
                <a:gd name="T2" fmla="*/ 35 w 61"/>
                <a:gd name="T3" fmla="*/ 71 h 166"/>
                <a:gd name="T4" fmla="*/ 40 w 61"/>
                <a:gd name="T5" fmla="*/ 102 h 166"/>
                <a:gd name="T6" fmla="*/ 48 w 61"/>
                <a:gd name="T7" fmla="*/ 133 h 166"/>
                <a:gd name="T8" fmla="*/ 61 w 61"/>
                <a:gd name="T9" fmla="*/ 161 h 166"/>
                <a:gd name="T10" fmla="*/ 57 w 61"/>
                <a:gd name="T11" fmla="*/ 164 h 166"/>
                <a:gd name="T12" fmla="*/ 51 w 61"/>
                <a:gd name="T13" fmla="*/ 166 h 166"/>
                <a:gd name="T14" fmla="*/ 46 w 61"/>
                <a:gd name="T15" fmla="*/ 166 h 166"/>
                <a:gd name="T16" fmla="*/ 40 w 61"/>
                <a:gd name="T17" fmla="*/ 166 h 166"/>
                <a:gd name="T18" fmla="*/ 28 w 61"/>
                <a:gd name="T19" fmla="*/ 128 h 166"/>
                <a:gd name="T20" fmla="*/ 19 w 61"/>
                <a:gd name="T21" fmla="*/ 86 h 166"/>
                <a:gd name="T22" fmla="*/ 9 w 61"/>
                <a:gd name="T23" fmla="*/ 46 h 166"/>
                <a:gd name="T24" fmla="*/ 0 w 61"/>
                <a:gd name="T25" fmla="*/ 6 h 166"/>
                <a:gd name="T26" fmla="*/ 4 w 61"/>
                <a:gd name="T27" fmla="*/ 6 h 166"/>
                <a:gd name="T28" fmla="*/ 6 w 61"/>
                <a:gd name="T29" fmla="*/ 2 h 166"/>
                <a:gd name="T30" fmla="*/ 8 w 61"/>
                <a:gd name="T31" fmla="*/ 0 h 166"/>
                <a:gd name="T32" fmla="*/ 11 w 61"/>
                <a:gd name="T33" fmla="*/ 0 h 166"/>
                <a:gd name="T34" fmla="*/ 17 w 61"/>
                <a:gd name="T35" fmla="*/ 9 h 166"/>
                <a:gd name="T36" fmla="*/ 19 w 61"/>
                <a:gd name="T37" fmla="*/ 20 h 166"/>
                <a:gd name="T38" fmla="*/ 22 w 61"/>
                <a:gd name="T39" fmla="*/ 31 h 166"/>
                <a:gd name="T40" fmla="*/ 24 w 61"/>
                <a:gd name="T41" fmla="*/ 42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66"/>
                <a:gd name="T65" fmla="*/ 61 w 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66">
                  <a:moveTo>
                    <a:pt x="24" y="42"/>
                  </a:moveTo>
                  <a:lnTo>
                    <a:pt x="35" y="71"/>
                  </a:lnTo>
                  <a:lnTo>
                    <a:pt x="40" y="102"/>
                  </a:lnTo>
                  <a:lnTo>
                    <a:pt x="48" y="133"/>
                  </a:lnTo>
                  <a:lnTo>
                    <a:pt x="61" y="161"/>
                  </a:lnTo>
                  <a:lnTo>
                    <a:pt x="57" y="164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0" y="166"/>
                  </a:lnTo>
                  <a:lnTo>
                    <a:pt x="28" y="128"/>
                  </a:lnTo>
                  <a:lnTo>
                    <a:pt x="19" y="86"/>
                  </a:lnTo>
                  <a:lnTo>
                    <a:pt x="9" y="4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9"/>
                  </a:lnTo>
                  <a:lnTo>
                    <a:pt x="19" y="20"/>
                  </a:lnTo>
                  <a:lnTo>
                    <a:pt x="22" y="31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Freeform 761"/>
            <p:cNvSpPr>
              <a:spLocks/>
            </p:cNvSpPr>
            <p:nvPr/>
          </p:nvSpPr>
          <p:spPr bwMode="auto">
            <a:xfrm>
              <a:off x="2655" y="1896"/>
              <a:ext cx="182" cy="47"/>
            </a:xfrm>
            <a:custGeom>
              <a:avLst/>
              <a:gdLst>
                <a:gd name="T0" fmla="*/ 328 w 363"/>
                <a:gd name="T1" fmla="*/ 4 h 95"/>
                <a:gd name="T2" fmla="*/ 338 w 363"/>
                <a:gd name="T3" fmla="*/ 4 h 95"/>
                <a:gd name="T4" fmla="*/ 347 w 363"/>
                <a:gd name="T5" fmla="*/ 0 h 95"/>
                <a:gd name="T6" fmla="*/ 354 w 363"/>
                <a:gd name="T7" fmla="*/ 0 h 95"/>
                <a:gd name="T8" fmla="*/ 363 w 363"/>
                <a:gd name="T9" fmla="*/ 4 h 95"/>
                <a:gd name="T10" fmla="*/ 358 w 363"/>
                <a:gd name="T11" fmla="*/ 13 h 95"/>
                <a:gd name="T12" fmla="*/ 345 w 363"/>
                <a:gd name="T13" fmla="*/ 18 h 95"/>
                <a:gd name="T14" fmla="*/ 332 w 363"/>
                <a:gd name="T15" fmla="*/ 24 h 95"/>
                <a:gd name="T16" fmla="*/ 321 w 363"/>
                <a:gd name="T17" fmla="*/ 29 h 95"/>
                <a:gd name="T18" fmla="*/ 292 w 363"/>
                <a:gd name="T19" fmla="*/ 40 h 95"/>
                <a:gd name="T20" fmla="*/ 263 w 363"/>
                <a:gd name="T21" fmla="*/ 42 h 95"/>
                <a:gd name="T22" fmla="*/ 236 w 363"/>
                <a:gd name="T23" fmla="*/ 40 h 95"/>
                <a:gd name="T24" fmla="*/ 206 w 363"/>
                <a:gd name="T25" fmla="*/ 35 h 95"/>
                <a:gd name="T26" fmla="*/ 179 w 363"/>
                <a:gd name="T27" fmla="*/ 29 h 95"/>
                <a:gd name="T28" fmla="*/ 150 w 363"/>
                <a:gd name="T29" fmla="*/ 25 h 95"/>
                <a:gd name="T30" fmla="*/ 122 w 363"/>
                <a:gd name="T31" fmla="*/ 29 h 95"/>
                <a:gd name="T32" fmla="*/ 93 w 363"/>
                <a:gd name="T33" fmla="*/ 38 h 95"/>
                <a:gd name="T34" fmla="*/ 82 w 363"/>
                <a:gd name="T35" fmla="*/ 46 h 95"/>
                <a:gd name="T36" fmla="*/ 73 w 363"/>
                <a:gd name="T37" fmla="*/ 53 h 95"/>
                <a:gd name="T38" fmla="*/ 60 w 363"/>
                <a:gd name="T39" fmla="*/ 60 h 95"/>
                <a:gd name="T40" fmla="*/ 50 w 363"/>
                <a:gd name="T41" fmla="*/ 66 h 95"/>
                <a:gd name="T42" fmla="*/ 37 w 363"/>
                <a:gd name="T43" fmla="*/ 73 h 95"/>
                <a:gd name="T44" fmla="*/ 26 w 363"/>
                <a:gd name="T45" fmla="*/ 80 h 95"/>
                <a:gd name="T46" fmla="*/ 13 w 363"/>
                <a:gd name="T47" fmla="*/ 87 h 95"/>
                <a:gd name="T48" fmla="*/ 2 w 363"/>
                <a:gd name="T49" fmla="*/ 95 h 95"/>
                <a:gd name="T50" fmla="*/ 0 w 363"/>
                <a:gd name="T51" fmla="*/ 86 h 95"/>
                <a:gd name="T52" fmla="*/ 4 w 363"/>
                <a:gd name="T53" fmla="*/ 77 h 95"/>
                <a:gd name="T54" fmla="*/ 11 w 363"/>
                <a:gd name="T55" fmla="*/ 69 h 95"/>
                <a:gd name="T56" fmla="*/ 19 w 363"/>
                <a:gd name="T57" fmla="*/ 64 h 95"/>
                <a:gd name="T58" fmla="*/ 33 w 363"/>
                <a:gd name="T59" fmla="*/ 58 h 95"/>
                <a:gd name="T60" fmla="*/ 46 w 363"/>
                <a:gd name="T61" fmla="*/ 49 h 95"/>
                <a:gd name="T62" fmla="*/ 59 w 363"/>
                <a:gd name="T63" fmla="*/ 40 h 95"/>
                <a:gd name="T64" fmla="*/ 71 w 363"/>
                <a:gd name="T65" fmla="*/ 31 h 95"/>
                <a:gd name="T66" fmla="*/ 84 w 363"/>
                <a:gd name="T67" fmla="*/ 24 h 95"/>
                <a:gd name="T68" fmla="*/ 97 w 363"/>
                <a:gd name="T69" fmla="*/ 16 h 95"/>
                <a:gd name="T70" fmla="*/ 112 w 363"/>
                <a:gd name="T71" fmla="*/ 11 h 95"/>
                <a:gd name="T72" fmla="*/ 128 w 363"/>
                <a:gd name="T73" fmla="*/ 9 h 95"/>
                <a:gd name="T74" fmla="*/ 155 w 363"/>
                <a:gd name="T75" fmla="*/ 5 h 95"/>
                <a:gd name="T76" fmla="*/ 181 w 363"/>
                <a:gd name="T77" fmla="*/ 7 h 95"/>
                <a:gd name="T78" fmla="*/ 206 w 363"/>
                <a:gd name="T79" fmla="*/ 13 h 95"/>
                <a:gd name="T80" fmla="*/ 232 w 363"/>
                <a:gd name="T81" fmla="*/ 18 h 95"/>
                <a:gd name="T82" fmla="*/ 256 w 363"/>
                <a:gd name="T83" fmla="*/ 22 h 95"/>
                <a:gd name="T84" fmla="*/ 279 w 363"/>
                <a:gd name="T85" fmla="*/ 22 h 95"/>
                <a:gd name="T86" fmla="*/ 305 w 363"/>
                <a:gd name="T87" fmla="*/ 16 h 95"/>
                <a:gd name="T88" fmla="*/ 328 w 363"/>
                <a:gd name="T89" fmla="*/ 4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95"/>
                <a:gd name="T137" fmla="*/ 363 w 363"/>
                <a:gd name="T138" fmla="*/ 95 h 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95">
                  <a:moveTo>
                    <a:pt x="328" y="4"/>
                  </a:moveTo>
                  <a:lnTo>
                    <a:pt x="338" y="4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3" y="4"/>
                  </a:lnTo>
                  <a:lnTo>
                    <a:pt x="358" y="13"/>
                  </a:lnTo>
                  <a:lnTo>
                    <a:pt x="345" y="18"/>
                  </a:lnTo>
                  <a:lnTo>
                    <a:pt x="332" y="24"/>
                  </a:lnTo>
                  <a:lnTo>
                    <a:pt x="321" y="29"/>
                  </a:lnTo>
                  <a:lnTo>
                    <a:pt x="292" y="40"/>
                  </a:lnTo>
                  <a:lnTo>
                    <a:pt x="263" y="42"/>
                  </a:lnTo>
                  <a:lnTo>
                    <a:pt x="236" y="40"/>
                  </a:lnTo>
                  <a:lnTo>
                    <a:pt x="206" y="35"/>
                  </a:lnTo>
                  <a:lnTo>
                    <a:pt x="179" y="29"/>
                  </a:lnTo>
                  <a:lnTo>
                    <a:pt x="150" y="25"/>
                  </a:lnTo>
                  <a:lnTo>
                    <a:pt x="122" y="29"/>
                  </a:lnTo>
                  <a:lnTo>
                    <a:pt x="93" y="38"/>
                  </a:lnTo>
                  <a:lnTo>
                    <a:pt x="82" y="46"/>
                  </a:lnTo>
                  <a:lnTo>
                    <a:pt x="73" y="53"/>
                  </a:lnTo>
                  <a:lnTo>
                    <a:pt x="60" y="60"/>
                  </a:lnTo>
                  <a:lnTo>
                    <a:pt x="50" y="66"/>
                  </a:lnTo>
                  <a:lnTo>
                    <a:pt x="37" y="73"/>
                  </a:lnTo>
                  <a:lnTo>
                    <a:pt x="26" y="80"/>
                  </a:lnTo>
                  <a:lnTo>
                    <a:pt x="13" y="87"/>
                  </a:lnTo>
                  <a:lnTo>
                    <a:pt x="2" y="95"/>
                  </a:lnTo>
                  <a:lnTo>
                    <a:pt x="0" y="86"/>
                  </a:lnTo>
                  <a:lnTo>
                    <a:pt x="4" y="77"/>
                  </a:lnTo>
                  <a:lnTo>
                    <a:pt x="11" y="69"/>
                  </a:lnTo>
                  <a:lnTo>
                    <a:pt x="19" y="64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40"/>
                  </a:lnTo>
                  <a:lnTo>
                    <a:pt x="71" y="31"/>
                  </a:lnTo>
                  <a:lnTo>
                    <a:pt x="84" y="24"/>
                  </a:lnTo>
                  <a:lnTo>
                    <a:pt x="97" y="16"/>
                  </a:lnTo>
                  <a:lnTo>
                    <a:pt x="112" y="11"/>
                  </a:lnTo>
                  <a:lnTo>
                    <a:pt x="128" y="9"/>
                  </a:lnTo>
                  <a:lnTo>
                    <a:pt x="155" y="5"/>
                  </a:lnTo>
                  <a:lnTo>
                    <a:pt x="181" y="7"/>
                  </a:lnTo>
                  <a:lnTo>
                    <a:pt x="206" y="13"/>
                  </a:lnTo>
                  <a:lnTo>
                    <a:pt x="232" y="18"/>
                  </a:lnTo>
                  <a:lnTo>
                    <a:pt x="256" y="22"/>
                  </a:lnTo>
                  <a:lnTo>
                    <a:pt x="279" y="22"/>
                  </a:lnTo>
                  <a:lnTo>
                    <a:pt x="305" y="16"/>
                  </a:lnTo>
                  <a:lnTo>
                    <a:pt x="3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Freeform 762"/>
            <p:cNvSpPr>
              <a:spLocks/>
            </p:cNvSpPr>
            <p:nvPr/>
          </p:nvSpPr>
          <p:spPr bwMode="auto">
            <a:xfrm>
              <a:off x="2808" y="1920"/>
              <a:ext cx="13" cy="21"/>
            </a:xfrm>
            <a:custGeom>
              <a:avLst/>
              <a:gdLst>
                <a:gd name="T0" fmla="*/ 16 w 25"/>
                <a:gd name="T1" fmla="*/ 13 h 42"/>
                <a:gd name="T2" fmla="*/ 18 w 25"/>
                <a:gd name="T3" fmla="*/ 20 h 42"/>
                <a:gd name="T4" fmla="*/ 21 w 25"/>
                <a:gd name="T5" fmla="*/ 30 h 42"/>
                <a:gd name="T6" fmla="*/ 25 w 25"/>
                <a:gd name="T7" fmla="*/ 37 h 42"/>
                <a:gd name="T8" fmla="*/ 25 w 25"/>
                <a:gd name="T9" fmla="*/ 42 h 42"/>
                <a:gd name="T10" fmla="*/ 3 w 25"/>
                <a:gd name="T11" fmla="*/ 26 h 42"/>
                <a:gd name="T12" fmla="*/ 0 w 25"/>
                <a:gd name="T13" fmla="*/ 2 h 42"/>
                <a:gd name="T14" fmla="*/ 5 w 25"/>
                <a:gd name="T15" fmla="*/ 0 h 42"/>
                <a:gd name="T16" fmla="*/ 12 w 25"/>
                <a:gd name="T17" fmla="*/ 2 h 42"/>
                <a:gd name="T18" fmla="*/ 16 w 25"/>
                <a:gd name="T19" fmla="*/ 6 h 42"/>
                <a:gd name="T20" fmla="*/ 16 w 25"/>
                <a:gd name="T21" fmla="*/ 13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42"/>
                <a:gd name="T35" fmla="*/ 25 w 2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42">
                  <a:moveTo>
                    <a:pt x="16" y="13"/>
                  </a:moveTo>
                  <a:lnTo>
                    <a:pt x="18" y="20"/>
                  </a:lnTo>
                  <a:lnTo>
                    <a:pt x="21" y="30"/>
                  </a:lnTo>
                  <a:lnTo>
                    <a:pt x="25" y="37"/>
                  </a:lnTo>
                  <a:lnTo>
                    <a:pt x="25" y="42"/>
                  </a:lnTo>
                  <a:lnTo>
                    <a:pt x="3" y="2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1" name="Freeform 763"/>
            <p:cNvSpPr>
              <a:spLocks/>
            </p:cNvSpPr>
            <p:nvPr/>
          </p:nvSpPr>
          <p:spPr bwMode="auto">
            <a:xfrm>
              <a:off x="2608" y="1942"/>
              <a:ext cx="78" cy="204"/>
            </a:xfrm>
            <a:custGeom>
              <a:avLst/>
              <a:gdLst>
                <a:gd name="T0" fmla="*/ 157 w 157"/>
                <a:gd name="T1" fmla="*/ 18 h 406"/>
                <a:gd name="T2" fmla="*/ 132 w 157"/>
                <a:gd name="T3" fmla="*/ 55 h 406"/>
                <a:gd name="T4" fmla="*/ 114 w 157"/>
                <a:gd name="T5" fmla="*/ 95 h 406"/>
                <a:gd name="T6" fmla="*/ 101 w 157"/>
                <a:gd name="T7" fmla="*/ 137 h 406"/>
                <a:gd name="T8" fmla="*/ 90 w 157"/>
                <a:gd name="T9" fmla="*/ 180 h 406"/>
                <a:gd name="T10" fmla="*/ 81 w 157"/>
                <a:gd name="T11" fmla="*/ 222 h 406"/>
                <a:gd name="T12" fmla="*/ 68 w 157"/>
                <a:gd name="T13" fmla="*/ 266 h 406"/>
                <a:gd name="T14" fmla="*/ 53 w 157"/>
                <a:gd name="T15" fmla="*/ 306 h 406"/>
                <a:gd name="T16" fmla="*/ 33 w 157"/>
                <a:gd name="T17" fmla="*/ 344 h 406"/>
                <a:gd name="T18" fmla="*/ 30 w 157"/>
                <a:gd name="T19" fmla="*/ 359 h 406"/>
                <a:gd name="T20" fmla="*/ 22 w 157"/>
                <a:gd name="T21" fmla="*/ 377 h 406"/>
                <a:gd name="T22" fmla="*/ 11 w 157"/>
                <a:gd name="T23" fmla="*/ 394 h 406"/>
                <a:gd name="T24" fmla="*/ 2 w 157"/>
                <a:gd name="T25" fmla="*/ 406 h 406"/>
                <a:gd name="T26" fmla="*/ 0 w 157"/>
                <a:gd name="T27" fmla="*/ 397 h 406"/>
                <a:gd name="T28" fmla="*/ 2 w 157"/>
                <a:gd name="T29" fmla="*/ 383 h 406"/>
                <a:gd name="T30" fmla="*/ 6 w 157"/>
                <a:gd name="T31" fmla="*/ 366 h 406"/>
                <a:gd name="T32" fmla="*/ 11 w 157"/>
                <a:gd name="T33" fmla="*/ 354 h 406"/>
                <a:gd name="T34" fmla="*/ 28 w 157"/>
                <a:gd name="T35" fmla="*/ 328 h 406"/>
                <a:gd name="T36" fmla="*/ 37 w 157"/>
                <a:gd name="T37" fmla="*/ 301 h 406"/>
                <a:gd name="T38" fmla="*/ 44 w 157"/>
                <a:gd name="T39" fmla="*/ 272 h 406"/>
                <a:gd name="T40" fmla="*/ 53 w 157"/>
                <a:gd name="T41" fmla="*/ 242 h 406"/>
                <a:gd name="T42" fmla="*/ 61 w 157"/>
                <a:gd name="T43" fmla="*/ 210 h 406"/>
                <a:gd name="T44" fmla="*/ 68 w 157"/>
                <a:gd name="T45" fmla="*/ 177 h 406"/>
                <a:gd name="T46" fmla="*/ 77 w 157"/>
                <a:gd name="T47" fmla="*/ 144 h 406"/>
                <a:gd name="T48" fmla="*/ 88 w 157"/>
                <a:gd name="T49" fmla="*/ 113 h 406"/>
                <a:gd name="T50" fmla="*/ 101 w 157"/>
                <a:gd name="T51" fmla="*/ 82 h 406"/>
                <a:gd name="T52" fmla="*/ 115 w 157"/>
                <a:gd name="T53" fmla="*/ 53 h 406"/>
                <a:gd name="T54" fmla="*/ 134 w 157"/>
                <a:gd name="T55" fmla="*/ 25 h 406"/>
                <a:gd name="T56" fmla="*/ 155 w 157"/>
                <a:gd name="T57" fmla="*/ 0 h 406"/>
                <a:gd name="T58" fmla="*/ 157 w 157"/>
                <a:gd name="T59" fmla="*/ 18 h 4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7"/>
                <a:gd name="T91" fmla="*/ 0 h 406"/>
                <a:gd name="T92" fmla="*/ 157 w 157"/>
                <a:gd name="T93" fmla="*/ 406 h 4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7" h="406">
                  <a:moveTo>
                    <a:pt x="157" y="18"/>
                  </a:moveTo>
                  <a:lnTo>
                    <a:pt x="132" y="55"/>
                  </a:lnTo>
                  <a:lnTo>
                    <a:pt x="114" y="95"/>
                  </a:lnTo>
                  <a:lnTo>
                    <a:pt x="101" y="137"/>
                  </a:lnTo>
                  <a:lnTo>
                    <a:pt x="90" y="180"/>
                  </a:lnTo>
                  <a:lnTo>
                    <a:pt x="81" y="222"/>
                  </a:lnTo>
                  <a:lnTo>
                    <a:pt x="68" y="266"/>
                  </a:lnTo>
                  <a:lnTo>
                    <a:pt x="53" y="306"/>
                  </a:lnTo>
                  <a:lnTo>
                    <a:pt x="33" y="344"/>
                  </a:lnTo>
                  <a:lnTo>
                    <a:pt x="30" y="359"/>
                  </a:lnTo>
                  <a:lnTo>
                    <a:pt x="22" y="377"/>
                  </a:lnTo>
                  <a:lnTo>
                    <a:pt x="11" y="394"/>
                  </a:lnTo>
                  <a:lnTo>
                    <a:pt x="2" y="406"/>
                  </a:lnTo>
                  <a:lnTo>
                    <a:pt x="0" y="397"/>
                  </a:lnTo>
                  <a:lnTo>
                    <a:pt x="2" y="383"/>
                  </a:lnTo>
                  <a:lnTo>
                    <a:pt x="6" y="366"/>
                  </a:lnTo>
                  <a:lnTo>
                    <a:pt x="11" y="354"/>
                  </a:lnTo>
                  <a:lnTo>
                    <a:pt x="28" y="328"/>
                  </a:lnTo>
                  <a:lnTo>
                    <a:pt x="37" y="301"/>
                  </a:lnTo>
                  <a:lnTo>
                    <a:pt x="44" y="272"/>
                  </a:lnTo>
                  <a:lnTo>
                    <a:pt x="53" y="242"/>
                  </a:lnTo>
                  <a:lnTo>
                    <a:pt x="61" y="210"/>
                  </a:lnTo>
                  <a:lnTo>
                    <a:pt x="68" y="177"/>
                  </a:lnTo>
                  <a:lnTo>
                    <a:pt x="77" y="144"/>
                  </a:lnTo>
                  <a:lnTo>
                    <a:pt x="88" y="113"/>
                  </a:lnTo>
                  <a:lnTo>
                    <a:pt x="101" y="82"/>
                  </a:lnTo>
                  <a:lnTo>
                    <a:pt x="115" y="53"/>
                  </a:lnTo>
                  <a:lnTo>
                    <a:pt x="134" y="25"/>
                  </a:lnTo>
                  <a:lnTo>
                    <a:pt x="155" y="0"/>
                  </a:lnTo>
                  <a:lnTo>
                    <a:pt x="1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2" name="Freeform 764"/>
            <p:cNvSpPr>
              <a:spLocks/>
            </p:cNvSpPr>
            <p:nvPr/>
          </p:nvSpPr>
          <p:spPr bwMode="auto">
            <a:xfrm>
              <a:off x="2663" y="1948"/>
              <a:ext cx="151" cy="232"/>
            </a:xfrm>
            <a:custGeom>
              <a:avLst/>
              <a:gdLst>
                <a:gd name="T0" fmla="*/ 301 w 301"/>
                <a:gd name="T1" fmla="*/ 0 h 465"/>
                <a:gd name="T2" fmla="*/ 299 w 301"/>
                <a:gd name="T3" fmla="*/ 25 h 465"/>
                <a:gd name="T4" fmla="*/ 286 w 301"/>
                <a:gd name="T5" fmla="*/ 49 h 465"/>
                <a:gd name="T6" fmla="*/ 271 w 301"/>
                <a:gd name="T7" fmla="*/ 73 h 465"/>
                <a:gd name="T8" fmla="*/ 259 w 301"/>
                <a:gd name="T9" fmla="*/ 96 h 465"/>
                <a:gd name="T10" fmla="*/ 228 w 301"/>
                <a:gd name="T11" fmla="*/ 142 h 465"/>
                <a:gd name="T12" fmla="*/ 195 w 301"/>
                <a:gd name="T13" fmla="*/ 189 h 465"/>
                <a:gd name="T14" fmla="*/ 164 w 301"/>
                <a:gd name="T15" fmla="*/ 237 h 465"/>
                <a:gd name="T16" fmla="*/ 133 w 301"/>
                <a:gd name="T17" fmla="*/ 282 h 465"/>
                <a:gd name="T18" fmla="*/ 102 w 301"/>
                <a:gd name="T19" fmla="*/ 330 h 465"/>
                <a:gd name="T20" fmla="*/ 69 w 301"/>
                <a:gd name="T21" fmla="*/ 377 h 465"/>
                <a:gd name="T22" fmla="*/ 38 w 301"/>
                <a:gd name="T23" fmla="*/ 421 h 465"/>
                <a:gd name="T24" fmla="*/ 5 w 301"/>
                <a:gd name="T25" fmla="*/ 465 h 465"/>
                <a:gd name="T26" fmla="*/ 0 w 301"/>
                <a:gd name="T27" fmla="*/ 465 h 465"/>
                <a:gd name="T28" fmla="*/ 3 w 301"/>
                <a:gd name="T29" fmla="*/ 447 h 465"/>
                <a:gd name="T30" fmla="*/ 14 w 301"/>
                <a:gd name="T31" fmla="*/ 426 h 465"/>
                <a:gd name="T32" fmla="*/ 27 w 301"/>
                <a:gd name="T33" fmla="*/ 408 h 465"/>
                <a:gd name="T34" fmla="*/ 36 w 301"/>
                <a:gd name="T35" fmla="*/ 390 h 465"/>
                <a:gd name="T36" fmla="*/ 71 w 301"/>
                <a:gd name="T37" fmla="*/ 344 h 465"/>
                <a:gd name="T38" fmla="*/ 105 w 301"/>
                <a:gd name="T39" fmla="*/ 297 h 465"/>
                <a:gd name="T40" fmla="*/ 138 w 301"/>
                <a:gd name="T41" fmla="*/ 248 h 465"/>
                <a:gd name="T42" fmla="*/ 171 w 301"/>
                <a:gd name="T43" fmla="*/ 199 h 465"/>
                <a:gd name="T44" fmla="*/ 204 w 301"/>
                <a:gd name="T45" fmla="*/ 149 h 465"/>
                <a:gd name="T46" fmla="*/ 235 w 301"/>
                <a:gd name="T47" fmla="*/ 100 h 465"/>
                <a:gd name="T48" fmla="*/ 264 w 301"/>
                <a:gd name="T49" fmla="*/ 51 h 465"/>
                <a:gd name="T50" fmla="*/ 293 w 301"/>
                <a:gd name="T51" fmla="*/ 2 h 465"/>
                <a:gd name="T52" fmla="*/ 301 w 301"/>
                <a:gd name="T53" fmla="*/ 0 h 4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1"/>
                <a:gd name="T82" fmla="*/ 0 h 465"/>
                <a:gd name="T83" fmla="*/ 301 w 301"/>
                <a:gd name="T84" fmla="*/ 465 h 4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1" h="465">
                  <a:moveTo>
                    <a:pt x="301" y="0"/>
                  </a:moveTo>
                  <a:lnTo>
                    <a:pt x="299" y="25"/>
                  </a:lnTo>
                  <a:lnTo>
                    <a:pt x="286" y="49"/>
                  </a:lnTo>
                  <a:lnTo>
                    <a:pt x="271" y="73"/>
                  </a:lnTo>
                  <a:lnTo>
                    <a:pt x="259" y="96"/>
                  </a:lnTo>
                  <a:lnTo>
                    <a:pt x="228" y="142"/>
                  </a:lnTo>
                  <a:lnTo>
                    <a:pt x="195" y="189"/>
                  </a:lnTo>
                  <a:lnTo>
                    <a:pt x="164" y="237"/>
                  </a:lnTo>
                  <a:lnTo>
                    <a:pt x="133" y="282"/>
                  </a:lnTo>
                  <a:lnTo>
                    <a:pt x="102" y="330"/>
                  </a:lnTo>
                  <a:lnTo>
                    <a:pt x="69" y="377"/>
                  </a:lnTo>
                  <a:lnTo>
                    <a:pt x="38" y="421"/>
                  </a:lnTo>
                  <a:lnTo>
                    <a:pt x="5" y="465"/>
                  </a:lnTo>
                  <a:lnTo>
                    <a:pt x="0" y="465"/>
                  </a:lnTo>
                  <a:lnTo>
                    <a:pt x="3" y="447"/>
                  </a:lnTo>
                  <a:lnTo>
                    <a:pt x="14" y="426"/>
                  </a:lnTo>
                  <a:lnTo>
                    <a:pt x="27" y="408"/>
                  </a:lnTo>
                  <a:lnTo>
                    <a:pt x="36" y="390"/>
                  </a:lnTo>
                  <a:lnTo>
                    <a:pt x="71" y="344"/>
                  </a:lnTo>
                  <a:lnTo>
                    <a:pt x="105" y="297"/>
                  </a:lnTo>
                  <a:lnTo>
                    <a:pt x="138" y="248"/>
                  </a:lnTo>
                  <a:lnTo>
                    <a:pt x="171" y="199"/>
                  </a:lnTo>
                  <a:lnTo>
                    <a:pt x="204" y="149"/>
                  </a:lnTo>
                  <a:lnTo>
                    <a:pt x="235" y="100"/>
                  </a:lnTo>
                  <a:lnTo>
                    <a:pt x="264" y="51"/>
                  </a:lnTo>
                  <a:lnTo>
                    <a:pt x="293" y="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3" name="Freeform 765"/>
            <p:cNvSpPr>
              <a:spLocks/>
            </p:cNvSpPr>
            <p:nvPr/>
          </p:nvSpPr>
          <p:spPr bwMode="auto">
            <a:xfrm>
              <a:off x="2239" y="2096"/>
              <a:ext cx="295" cy="58"/>
            </a:xfrm>
            <a:custGeom>
              <a:avLst/>
              <a:gdLst>
                <a:gd name="T0" fmla="*/ 293 w 589"/>
                <a:gd name="T1" fmla="*/ 88 h 117"/>
                <a:gd name="T2" fmla="*/ 332 w 589"/>
                <a:gd name="T3" fmla="*/ 82 h 117"/>
                <a:gd name="T4" fmla="*/ 370 w 589"/>
                <a:gd name="T5" fmla="*/ 82 h 117"/>
                <a:gd name="T6" fmla="*/ 405 w 589"/>
                <a:gd name="T7" fmla="*/ 86 h 117"/>
                <a:gd name="T8" fmla="*/ 441 w 589"/>
                <a:gd name="T9" fmla="*/ 91 h 117"/>
                <a:gd name="T10" fmla="*/ 476 w 589"/>
                <a:gd name="T11" fmla="*/ 97 h 117"/>
                <a:gd name="T12" fmla="*/ 510 w 589"/>
                <a:gd name="T13" fmla="*/ 100 h 117"/>
                <a:gd name="T14" fmla="*/ 547 w 589"/>
                <a:gd name="T15" fmla="*/ 99 h 117"/>
                <a:gd name="T16" fmla="*/ 583 w 589"/>
                <a:gd name="T17" fmla="*/ 90 h 117"/>
                <a:gd name="T18" fmla="*/ 589 w 589"/>
                <a:gd name="T19" fmla="*/ 95 h 117"/>
                <a:gd name="T20" fmla="*/ 589 w 589"/>
                <a:gd name="T21" fmla="*/ 102 h 117"/>
                <a:gd name="T22" fmla="*/ 585 w 589"/>
                <a:gd name="T23" fmla="*/ 108 h 117"/>
                <a:gd name="T24" fmla="*/ 580 w 589"/>
                <a:gd name="T25" fmla="*/ 111 h 117"/>
                <a:gd name="T26" fmla="*/ 545 w 589"/>
                <a:gd name="T27" fmla="*/ 117 h 117"/>
                <a:gd name="T28" fmla="*/ 512 w 589"/>
                <a:gd name="T29" fmla="*/ 117 h 117"/>
                <a:gd name="T30" fmla="*/ 479 w 589"/>
                <a:gd name="T31" fmla="*/ 115 h 117"/>
                <a:gd name="T32" fmla="*/ 447 w 589"/>
                <a:gd name="T33" fmla="*/ 111 h 117"/>
                <a:gd name="T34" fmla="*/ 416 w 589"/>
                <a:gd name="T35" fmla="*/ 106 h 117"/>
                <a:gd name="T36" fmla="*/ 383 w 589"/>
                <a:gd name="T37" fmla="*/ 102 h 117"/>
                <a:gd name="T38" fmla="*/ 350 w 589"/>
                <a:gd name="T39" fmla="*/ 100 h 117"/>
                <a:gd name="T40" fmla="*/ 317 w 589"/>
                <a:gd name="T41" fmla="*/ 100 h 117"/>
                <a:gd name="T42" fmla="*/ 297 w 589"/>
                <a:gd name="T43" fmla="*/ 100 h 117"/>
                <a:gd name="T44" fmla="*/ 275 w 589"/>
                <a:gd name="T45" fmla="*/ 99 h 117"/>
                <a:gd name="T46" fmla="*/ 255 w 589"/>
                <a:gd name="T47" fmla="*/ 95 h 117"/>
                <a:gd name="T48" fmla="*/ 235 w 589"/>
                <a:gd name="T49" fmla="*/ 88 h 117"/>
                <a:gd name="T50" fmla="*/ 215 w 589"/>
                <a:gd name="T51" fmla="*/ 77 h 117"/>
                <a:gd name="T52" fmla="*/ 199 w 589"/>
                <a:gd name="T53" fmla="*/ 64 h 117"/>
                <a:gd name="T54" fmla="*/ 184 w 589"/>
                <a:gd name="T55" fmla="*/ 49 h 117"/>
                <a:gd name="T56" fmla="*/ 173 w 589"/>
                <a:gd name="T57" fmla="*/ 31 h 117"/>
                <a:gd name="T58" fmla="*/ 155 w 589"/>
                <a:gd name="T59" fmla="*/ 24 h 117"/>
                <a:gd name="T60" fmla="*/ 135 w 589"/>
                <a:gd name="T61" fmla="*/ 22 h 117"/>
                <a:gd name="T62" fmla="*/ 111 w 589"/>
                <a:gd name="T63" fmla="*/ 22 h 117"/>
                <a:gd name="T64" fmla="*/ 87 w 589"/>
                <a:gd name="T65" fmla="*/ 26 h 117"/>
                <a:gd name="T66" fmla="*/ 64 w 589"/>
                <a:gd name="T67" fmla="*/ 29 h 117"/>
                <a:gd name="T68" fmla="*/ 40 w 589"/>
                <a:gd name="T69" fmla="*/ 33 h 117"/>
                <a:gd name="T70" fmla="*/ 18 w 589"/>
                <a:gd name="T71" fmla="*/ 35 h 117"/>
                <a:gd name="T72" fmla="*/ 0 w 589"/>
                <a:gd name="T73" fmla="*/ 35 h 117"/>
                <a:gd name="T74" fmla="*/ 27 w 589"/>
                <a:gd name="T75" fmla="*/ 18 h 117"/>
                <a:gd name="T76" fmla="*/ 53 w 589"/>
                <a:gd name="T77" fmla="*/ 15 h 117"/>
                <a:gd name="T78" fmla="*/ 78 w 589"/>
                <a:gd name="T79" fmla="*/ 9 h 117"/>
                <a:gd name="T80" fmla="*/ 106 w 589"/>
                <a:gd name="T81" fmla="*/ 4 h 117"/>
                <a:gd name="T82" fmla="*/ 131 w 589"/>
                <a:gd name="T83" fmla="*/ 0 h 117"/>
                <a:gd name="T84" fmla="*/ 155 w 589"/>
                <a:gd name="T85" fmla="*/ 0 h 117"/>
                <a:gd name="T86" fmla="*/ 177 w 589"/>
                <a:gd name="T87" fmla="*/ 7 h 117"/>
                <a:gd name="T88" fmla="*/ 195 w 589"/>
                <a:gd name="T89" fmla="*/ 22 h 117"/>
                <a:gd name="T90" fmla="*/ 211 w 589"/>
                <a:gd name="T91" fmla="*/ 46 h 117"/>
                <a:gd name="T92" fmla="*/ 219 w 589"/>
                <a:gd name="T93" fmla="*/ 55 h 117"/>
                <a:gd name="T94" fmla="*/ 228 w 589"/>
                <a:gd name="T95" fmla="*/ 64 h 117"/>
                <a:gd name="T96" fmla="*/ 237 w 589"/>
                <a:gd name="T97" fmla="*/ 69 h 117"/>
                <a:gd name="T98" fmla="*/ 248 w 589"/>
                <a:gd name="T99" fmla="*/ 75 h 117"/>
                <a:gd name="T100" fmla="*/ 259 w 589"/>
                <a:gd name="T101" fmla="*/ 79 h 117"/>
                <a:gd name="T102" fmla="*/ 270 w 589"/>
                <a:gd name="T103" fmla="*/ 82 h 117"/>
                <a:gd name="T104" fmla="*/ 282 w 589"/>
                <a:gd name="T105" fmla="*/ 84 h 117"/>
                <a:gd name="T106" fmla="*/ 293 w 589"/>
                <a:gd name="T107" fmla="*/ 88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117"/>
                <a:gd name="T164" fmla="*/ 589 w 589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117">
                  <a:moveTo>
                    <a:pt x="293" y="88"/>
                  </a:moveTo>
                  <a:lnTo>
                    <a:pt x="332" y="82"/>
                  </a:lnTo>
                  <a:lnTo>
                    <a:pt x="370" y="82"/>
                  </a:lnTo>
                  <a:lnTo>
                    <a:pt x="405" y="86"/>
                  </a:lnTo>
                  <a:lnTo>
                    <a:pt x="441" y="91"/>
                  </a:lnTo>
                  <a:lnTo>
                    <a:pt x="476" y="97"/>
                  </a:lnTo>
                  <a:lnTo>
                    <a:pt x="510" y="100"/>
                  </a:lnTo>
                  <a:lnTo>
                    <a:pt x="547" y="99"/>
                  </a:lnTo>
                  <a:lnTo>
                    <a:pt x="583" y="90"/>
                  </a:lnTo>
                  <a:lnTo>
                    <a:pt x="589" y="95"/>
                  </a:lnTo>
                  <a:lnTo>
                    <a:pt x="589" y="102"/>
                  </a:lnTo>
                  <a:lnTo>
                    <a:pt x="585" y="108"/>
                  </a:lnTo>
                  <a:lnTo>
                    <a:pt x="580" y="111"/>
                  </a:lnTo>
                  <a:lnTo>
                    <a:pt x="545" y="117"/>
                  </a:lnTo>
                  <a:lnTo>
                    <a:pt x="512" y="117"/>
                  </a:lnTo>
                  <a:lnTo>
                    <a:pt x="479" y="115"/>
                  </a:lnTo>
                  <a:lnTo>
                    <a:pt x="447" y="111"/>
                  </a:lnTo>
                  <a:lnTo>
                    <a:pt x="416" y="106"/>
                  </a:lnTo>
                  <a:lnTo>
                    <a:pt x="383" y="102"/>
                  </a:lnTo>
                  <a:lnTo>
                    <a:pt x="350" y="100"/>
                  </a:lnTo>
                  <a:lnTo>
                    <a:pt x="317" y="100"/>
                  </a:lnTo>
                  <a:lnTo>
                    <a:pt x="297" y="100"/>
                  </a:lnTo>
                  <a:lnTo>
                    <a:pt x="275" y="99"/>
                  </a:lnTo>
                  <a:lnTo>
                    <a:pt x="255" y="95"/>
                  </a:lnTo>
                  <a:lnTo>
                    <a:pt x="235" y="88"/>
                  </a:lnTo>
                  <a:lnTo>
                    <a:pt x="215" y="77"/>
                  </a:lnTo>
                  <a:lnTo>
                    <a:pt x="199" y="64"/>
                  </a:lnTo>
                  <a:lnTo>
                    <a:pt x="184" y="49"/>
                  </a:lnTo>
                  <a:lnTo>
                    <a:pt x="173" y="31"/>
                  </a:lnTo>
                  <a:lnTo>
                    <a:pt x="155" y="24"/>
                  </a:lnTo>
                  <a:lnTo>
                    <a:pt x="135" y="22"/>
                  </a:lnTo>
                  <a:lnTo>
                    <a:pt x="111" y="22"/>
                  </a:lnTo>
                  <a:lnTo>
                    <a:pt x="87" y="26"/>
                  </a:lnTo>
                  <a:lnTo>
                    <a:pt x="64" y="29"/>
                  </a:lnTo>
                  <a:lnTo>
                    <a:pt x="40" y="33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27" y="18"/>
                  </a:lnTo>
                  <a:lnTo>
                    <a:pt x="53" y="15"/>
                  </a:lnTo>
                  <a:lnTo>
                    <a:pt x="78" y="9"/>
                  </a:lnTo>
                  <a:lnTo>
                    <a:pt x="106" y="4"/>
                  </a:lnTo>
                  <a:lnTo>
                    <a:pt x="131" y="0"/>
                  </a:lnTo>
                  <a:lnTo>
                    <a:pt x="155" y="0"/>
                  </a:lnTo>
                  <a:lnTo>
                    <a:pt x="177" y="7"/>
                  </a:lnTo>
                  <a:lnTo>
                    <a:pt x="195" y="22"/>
                  </a:lnTo>
                  <a:lnTo>
                    <a:pt x="211" y="46"/>
                  </a:lnTo>
                  <a:lnTo>
                    <a:pt x="219" y="55"/>
                  </a:lnTo>
                  <a:lnTo>
                    <a:pt x="228" y="64"/>
                  </a:lnTo>
                  <a:lnTo>
                    <a:pt x="237" y="69"/>
                  </a:lnTo>
                  <a:lnTo>
                    <a:pt x="248" y="75"/>
                  </a:lnTo>
                  <a:lnTo>
                    <a:pt x="259" y="79"/>
                  </a:lnTo>
                  <a:lnTo>
                    <a:pt x="270" y="82"/>
                  </a:lnTo>
                  <a:lnTo>
                    <a:pt x="282" y="84"/>
                  </a:lnTo>
                  <a:lnTo>
                    <a:pt x="29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4" name="Freeform 766"/>
            <p:cNvSpPr>
              <a:spLocks/>
            </p:cNvSpPr>
            <p:nvPr/>
          </p:nvSpPr>
          <p:spPr bwMode="auto">
            <a:xfrm>
              <a:off x="2257" y="2121"/>
              <a:ext cx="36" cy="485"/>
            </a:xfrm>
            <a:custGeom>
              <a:avLst/>
              <a:gdLst>
                <a:gd name="T0" fmla="*/ 53 w 73"/>
                <a:gd name="T1" fmla="*/ 303 h 970"/>
                <a:gd name="T2" fmla="*/ 55 w 73"/>
                <a:gd name="T3" fmla="*/ 505 h 970"/>
                <a:gd name="T4" fmla="*/ 44 w 73"/>
                <a:gd name="T5" fmla="*/ 575 h 970"/>
                <a:gd name="T6" fmla="*/ 31 w 73"/>
                <a:gd name="T7" fmla="*/ 644 h 970"/>
                <a:gd name="T8" fmla="*/ 28 w 73"/>
                <a:gd name="T9" fmla="*/ 715 h 970"/>
                <a:gd name="T10" fmla="*/ 44 w 73"/>
                <a:gd name="T11" fmla="*/ 786 h 970"/>
                <a:gd name="T12" fmla="*/ 48 w 73"/>
                <a:gd name="T13" fmla="*/ 914 h 970"/>
                <a:gd name="T14" fmla="*/ 44 w 73"/>
                <a:gd name="T15" fmla="*/ 970 h 970"/>
                <a:gd name="T16" fmla="*/ 35 w 73"/>
                <a:gd name="T17" fmla="*/ 945 h 970"/>
                <a:gd name="T18" fmla="*/ 33 w 73"/>
                <a:gd name="T19" fmla="*/ 908 h 970"/>
                <a:gd name="T20" fmla="*/ 35 w 73"/>
                <a:gd name="T21" fmla="*/ 872 h 970"/>
                <a:gd name="T22" fmla="*/ 31 w 73"/>
                <a:gd name="T23" fmla="*/ 844 h 970"/>
                <a:gd name="T24" fmla="*/ 20 w 73"/>
                <a:gd name="T25" fmla="*/ 804 h 970"/>
                <a:gd name="T26" fmla="*/ 15 w 73"/>
                <a:gd name="T27" fmla="*/ 764 h 970"/>
                <a:gd name="T28" fmla="*/ 11 w 73"/>
                <a:gd name="T29" fmla="*/ 728 h 970"/>
                <a:gd name="T30" fmla="*/ 0 w 73"/>
                <a:gd name="T31" fmla="*/ 689 h 970"/>
                <a:gd name="T32" fmla="*/ 31 w 73"/>
                <a:gd name="T33" fmla="*/ 483 h 970"/>
                <a:gd name="T34" fmla="*/ 35 w 73"/>
                <a:gd name="T35" fmla="*/ 369 h 970"/>
                <a:gd name="T36" fmla="*/ 39 w 73"/>
                <a:gd name="T37" fmla="*/ 245 h 970"/>
                <a:gd name="T38" fmla="*/ 42 w 73"/>
                <a:gd name="T39" fmla="*/ 122 h 970"/>
                <a:gd name="T40" fmla="*/ 50 w 73"/>
                <a:gd name="T41" fmla="*/ 8 h 970"/>
                <a:gd name="T42" fmla="*/ 73 w 73"/>
                <a:gd name="T43" fmla="*/ 0 h 970"/>
                <a:gd name="T44" fmla="*/ 70 w 73"/>
                <a:gd name="T45" fmla="*/ 60 h 970"/>
                <a:gd name="T46" fmla="*/ 53 w 73"/>
                <a:gd name="T47" fmla="*/ 303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3"/>
                <a:gd name="T73" fmla="*/ 0 h 970"/>
                <a:gd name="T74" fmla="*/ 73 w 73"/>
                <a:gd name="T75" fmla="*/ 970 h 9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3" h="970">
                  <a:moveTo>
                    <a:pt x="53" y="303"/>
                  </a:moveTo>
                  <a:lnTo>
                    <a:pt x="55" y="505"/>
                  </a:lnTo>
                  <a:lnTo>
                    <a:pt x="44" y="575"/>
                  </a:lnTo>
                  <a:lnTo>
                    <a:pt x="31" y="644"/>
                  </a:lnTo>
                  <a:lnTo>
                    <a:pt x="28" y="715"/>
                  </a:lnTo>
                  <a:lnTo>
                    <a:pt x="44" y="786"/>
                  </a:lnTo>
                  <a:lnTo>
                    <a:pt x="48" y="914"/>
                  </a:lnTo>
                  <a:lnTo>
                    <a:pt x="44" y="970"/>
                  </a:lnTo>
                  <a:lnTo>
                    <a:pt x="35" y="945"/>
                  </a:lnTo>
                  <a:lnTo>
                    <a:pt x="33" y="908"/>
                  </a:lnTo>
                  <a:lnTo>
                    <a:pt x="35" y="872"/>
                  </a:lnTo>
                  <a:lnTo>
                    <a:pt x="31" y="844"/>
                  </a:lnTo>
                  <a:lnTo>
                    <a:pt x="20" y="804"/>
                  </a:lnTo>
                  <a:lnTo>
                    <a:pt x="15" y="764"/>
                  </a:lnTo>
                  <a:lnTo>
                    <a:pt x="11" y="728"/>
                  </a:lnTo>
                  <a:lnTo>
                    <a:pt x="0" y="689"/>
                  </a:lnTo>
                  <a:lnTo>
                    <a:pt x="31" y="483"/>
                  </a:lnTo>
                  <a:lnTo>
                    <a:pt x="35" y="369"/>
                  </a:lnTo>
                  <a:lnTo>
                    <a:pt x="39" y="245"/>
                  </a:lnTo>
                  <a:lnTo>
                    <a:pt x="42" y="122"/>
                  </a:lnTo>
                  <a:lnTo>
                    <a:pt x="50" y="8"/>
                  </a:lnTo>
                  <a:lnTo>
                    <a:pt x="73" y="0"/>
                  </a:lnTo>
                  <a:lnTo>
                    <a:pt x="70" y="60"/>
                  </a:lnTo>
                  <a:lnTo>
                    <a:pt x="5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5" name="Freeform 767"/>
            <p:cNvSpPr>
              <a:spLocks/>
            </p:cNvSpPr>
            <p:nvPr/>
          </p:nvSpPr>
          <p:spPr bwMode="auto">
            <a:xfrm>
              <a:off x="2551" y="2129"/>
              <a:ext cx="45" cy="17"/>
            </a:xfrm>
            <a:custGeom>
              <a:avLst/>
              <a:gdLst>
                <a:gd name="T0" fmla="*/ 90 w 90"/>
                <a:gd name="T1" fmla="*/ 9 h 32"/>
                <a:gd name="T2" fmla="*/ 81 w 90"/>
                <a:gd name="T3" fmla="*/ 11 h 32"/>
                <a:gd name="T4" fmla="*/ 70 w 90"/>
                <a:gd name="T5" fmla="*/ 14 h 32"/>
                <a:gd name="T6" fmla="*/ 57 w 90"/>
                <a:gd name="T7" fmla="*/ 18 h 32"/>
                <a:gd name="T8" fmla="*/ 44 w 90"/>
                <a:gd name="T9" fmla="*/ 20 h 32"/>
                <a:gd name="T10" fmla="*/ 31 w 90"/>
                <a:gd name="T11" fmla="*/ 23 h 32"/>
                <a:gd name="T12" fmla="*/ 19 w 90"/>
                <a:gd name="T13" fmla="*/ 27 h 32"/>
                <a:gd name="T14" fmla="*/ 8 w 90"/>
                <a:gd name="T15" fmla="*/ 31 h 32"/>
                <a:gd name="T16" fmla="*/ 0 w 90"/>
                <a:gd name="T17" fmla="*/ 32 h 32"/>
                <a:gd name="T18" fmla="*/ 6 w 90"/>
                <a:gd name="T19" fmla="*/ 23 h 32"/>
                <a:gd name="T20" fmla="*/ 13 w 90"/>
                <a:gd name="T21" fmla="*/ 18 h 32"/>
                <a:gd name="T22" fmla="*/ 24 w 90"/>
                <a:gd name="T23" fmla="*/ 12 h 32"/>
                <a:gd name="T24" fmla="*/ 37 w 90"/>
                <a:gd name="T25" fmla="*/ 7 h 32"/>
                <a:gd name="T26" fmla="*/ 50 w 90"/>
                <a:gd name="T27" fmla="*/ 5 h 32"/>
                <a:gd name="T28" fmla="*/ 62 w 90"/>
                <a:gd name="T29" fmla="*/ 3 h 32"/>
                <a:gd name="T30" fmla="*/ 73 w 90"/>
                <a:gd name="T31" fmla="*/ 1 h 32"/>
                <a:gd name="T32" fmla="*/ 84 w 90"/>
                <a:gd name="T33" fmla="*/ 0 h 32"/>
                <a:gd name="T34" fmla="*/ 86 w 90"/>
                <a:gd name="T35" fmla="*/ 1 h 32"/>
                <a:gd name="T36" fmla="*/ 88 w 90"/>
                <a:gd name="T37" fmla="*/ 3 h 32"/>
                <a:gd name="T38" fmla="*/ 90 w 90"/>
                <a:gd name="T39" fmla="*/ 7 h 32"/>
                <a:gd name="T40" fmla="*/ 90 w 90"/>
                <a:gd name="T41" fmla="*/ 9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32"/>
                <a:gd name="T65" fmla="*/ 90 w 9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32">
                  <a:moveTo>
                    <a:pt x="90" y="9"/>
                  </a:moveTo>
                  <a:lnTo>
                    <a:pt x="81" y="11"/>
                  </a:lnTo>
                  <a:lnTo>
                    <a:pt x="70" y="14"/>
                  </a:lnTo>
                  <a:lnTo>
                    <a:pt x="57" y="18"/>
                  </a:lnTo>
                  <a:lnTo>
                    <a:pt x="44" y="20"/>
                  </a:lnTo>
                  <a:lnTo>
                    <a:pt x="31" y="23"/>
                  </a:lnTo>
                  <a:lnTo>
                    <a:pt x="19" y="27"/>
                  </a:lnTo>
                  <a:lnTo>
                    <a:pt x="8" y="31"/>
                  </a:lnTo>
                  <a:lnTo>
                    <a:pt x="0" y="32"/>
                  </a:lnTo>
                  <a:lnTo>
                    <a:pt x="6" y="23"/>
                  </a:lnTo>
                  <a:lnTo>
                    <a:pt x="13" y="18"/>
                  </a:lnTo>
                  <a:lnTo>
                    <a:pt x="24" y="12"/>
                  </a:lnTo>
                  <a:lnTo>
                    <a:pt x="37" y="7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1"/>
                  </a:lnTo>
                  <a:lnTo>
                    <a:pt x="84" y="0"/>
                  </a:lnTo>
                  <a:lnTo>
                    <a:pt x="86" y="1"/>
                  </a:lnTo>
                  <a:lnTo>
                    <a:pt x="88" y="3"/>
                  </a:lnTo>
                  <a:lnTo>
                    <a:pt x="90" y="7"/>
                  </a:lnTo>
                  <a:lnTo>
                    <a:pt x="9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6" name="Freeform 768"/>
            <p:cNvSpPr>
              <a:spLocks/>
            </p:cNvSpPr>
            <p:nvPr/>
          </p:nvSpPr>
          <p:spPr bwMode="auto">
            <a:xfrm>
              <a:off x="2538" y="2151"/>
              <a:ext cx="65" cy="69"/>
            </a:xfrm>
            <a:custGeom>
              <a:avLst/>
              <a:gdLst>
                <a:gd name="T0" fmla="*/ 128 w 129"/>
                <a:gd name="T1" fmla="*/ 0 h 139"/>
                <a:gd name="T2" fmla="*/ 129 w 129"/>
                <a:gd name="T3" fmla="*/ 15 h 139"/>
                <a:gd name="T4" fmla="*/ 124 w 129"/>
                <a:gd name="T5" fmla="*/ 26 h 139"/>
                <a:gd name="T6" fmla="*/ 118 w 129"/>
                <a:gd name="T7" fmla="*/ 39 h 139"/>
                <a:gd name="T8" fmla="*/ 118 w 129"/>
                <a:gd name="T9" fmla="*/ 53 h 139"/>
                <a:gd name="T10" fmla="*/ 109 w 129"/>
                <a:gd name="T11" fmla="*/ 70 h 139"/>
                <a:gd name="T12" fmla="*/ 97 w 129"/>
                <a:gd name="T13" fmla="*/ 81 h 139"/>
                <a:gd name="T14" fmla="*/ 82 w 129"/>
                <a:gd name="T15" fmla="*/ 88 h 139"/>
                <a:gd name="T16" fmla="*/ 67 w 129"/>
                <a:gd name="T17" fmla="*/ 95 h 139"/>
                <a:gd name="T18" fmla="*/ 53 w 129"/>
                <a:gd name="T19" fmla="*/ 103 h 139"/>
                <a:gd name="T20" fmla="*/ 38 w 129"/>
                <a:gd name="T21" fmla="*/ 110 h 139"/>
                <a:gd name="T22" fmla="*/ 27 w 129"/>
                <a:gd name="T23" fmla="*/ 121 h 139"/>
                <a:gd name="T24" fmla="*/ 20 w 129"/>
                <a:gd name="T25" fmla="*/ 137 h 139"/>
                <a:gd name="T26" fmla="*/ 14 w 129"/>
                <a:gd name="T27" fmla="*/ 139 h 139"/>
                <a:gd name="T28" fmla="*/ 11 w 129"/>
                <a:gd name="T29" fmla="*/ 139 h 139"/>
                <a:gd name="T30" fmla="*/ 5 w 129"/>
                <a:gd name="T31" fmla="*/ 135 h 139"/>
                <a:gd name="T32" fmla="*/ 0 w 129"/>
                <a:gd name="T33" fmla="*/ 132 h 139"/>
                <a:gd name="T34" fmla="*/ 9 w 129"/>
                <a:gd name="T35" fmla="*/ 112 h 139"/>
                <a:gd name="T36" fmla="*/ 24 w 129"/>
                <a:gd name="T37" fmla="*/ 97 h 139"/>
                <a:gd name="T38" fmla="*/ 42 w 129"/>
                <a:gd name="T39" fmla="*/ 86 h 139"/>
                <a:gd name="T40" fmla="*/ 62 w 129"/>
                <a:gd name="T41" fmla="*/ 77 h 139"/>
                <a:gd name="T42" fmla="*/ 80 w 129"/>
                <a:gd name="T43" fmla="*/ 66 h 139"/>
                <a:gd name="T44" fmla="*/ 97 w 129"/>
                <a:gd name="T45" fmla="*/ 53 h 139"/>
                <a:gd name="T46" fmla="*/ 109 w 129"/>
                <a:gd name="T47" fmla="*/ 37 h 139"/>
                <a:gd name="T48" fmla="*/ 113 w 129"/>
                <a:gd name="T49" fmla="*/ 13 h 139"/>
                <a:gd name="T50" fmla="*/ 118 w 129"/>
                <a:gd name="T51" fmla="*/ 11 h 139"/>
                <a:gd name="T52" fmla="*/ 118 w 129"/>
                <a:gd name="T53" fmla="*/ 6 h 139"/>
                <a:gd name="T54" fmla="*/ 120 w 129"/>
                <a:gd name="T55" fmla="*/ 0 h 139"/>
                <a:gd name="T56" fmla="*/ 128 w 129"/>
                <a:gd name="T57" fmla="*/ 0 h 1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"/>
                <a:gd name="T88" fmla="*/ 0 h 139"/>
                <a:gd name="T89" fmla="*/ 129 w 129"/>
                <a:gd name="T90" fmla="*/ 139 h 1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" h="139">
                  <a:moveTo>
                    <a:pt x="128" y="0"/>
                  </a:moveTo>
                  <a:lnTo>
                    <a:pt x="129" y="15"/>
                  </a:lnTo>
                  <a:lnTo>
                    <a:pt x="124" y="26"/>
                  </a:lnTo>
                  <a:lnTo>
                    <a:pt x="118" y="39"/>
                  </a:lnTo>
                  <a:lnTo>
                    <a:pt x="118" y="53"/>
                  </a:lnTo>
                  <a:lnTo>
                    <a:pt x="109" y="70"/>
                  </a:lnTo>
                  <a:lnTo>
                    <a:pt x="97" y="81"/>
                  </a:lnTo>
                  <a:lnTo>
                    <a:pt x="82" y="88"/>
                  </a:lnTo>
                  <a:lnTo>
                    <a:pt x="67" y="95"/>
                  </a:lnTo>
                  <a:lnTo>
                    <a:pt x="53" y="103"/>
                  </a:lnTo>
                  <a:lnTo>
                    <a:pt x="38" y="110"/>
                  </a:lnTo>
                  <a:lnTo>
                    <a:pt x="27" y="121"/>
                  </a:lnTo>
                  <a:lnTo>
                    <a:pt x="20" y="137"/>
                  </a:lnTo>
                  <a:lnTo>
                    <a:pt x="14" y="139"/>
                  </a:lnTo>
                  <a:lnTo>
                    <a:pt x="11" y="139"/>
                  </a:lnTo>
                  <a:lnTo>
                    <a:pt x="5" y="135"/>
                  </a:lnTo>
                  <a:lnTo>
                    <a:pt x="0" y="132"/>
                  </a:lnTo>
                  <a:lnTo>
                    <a:pt x="9" y="112"/>
                  </a:lnTo>
                  <a:lnTo>
                    <a:pt x="24" y="97"/>
                  </a:lnTo>
                  <a:lnTo>
                    <a:pt x="42" y="86"/>
                  </a:lnTo>
                  <a:lnTo>
                    <a:pt x="62" y="77"/>
                  </a:lnTo>
                  <a:lnTo>
                    <a:pt x="80" y="66"/>
                  </a:lnTo>
                  <a:lnTo>
                    <a:pt x="97" y="53"/>
                  </a:lnTo>
                  <a:lnTo>
                    <a:pt x="109" y="37"/>
                  </a:lnTo>
                  <a:lnTo>
                    <a:pt x="113" y="13"/>
                  </a:lnTo>
                  <a:lnTo>
                    <a:pt x="118" y="11"/>
                  </a:lnTo>
                  <a:lnTo>
                    <a:pt x="118" y="6"/>
                  </a:lnTo>
                  <a:lnTo>
                    <a:pt x="120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7" name="Freeform 769"/>
            <p:cNvSpPr>
              <a:spLocks/>
            </p:cNvSpPr>
            <p:nvPr/>
          </p:nvSpPr>
          <p:spPr bwMode="auto">
            <a:xfrm>
              <a:off x="2394" y="2197"/>
              <a:ext cx="20" cy="165"/>
            </a:xfrm>
            <a:custGeom>
              <a:avLst/>
              <a:gdLst>
                <a:gd name="T0" fmla="*/ 13 w 38"/>
                <a:gd name="T1" fmla="*/ 0 h 330"/>
                <a:gd name="T2" fmla="*/ 23 w 38"/>
                <a:gd name="T3" fmla="*/ 74 h 330"/>
                <a:gd name="T4" fmla="*/ 29 w 38"/>
                <a:gd name="T5" fmla="*/ 162 h 330"/>
                <a:gd name="T6" fmla="*/ 33 w 38"/>
                <a:gd name="T7" fmla="*/ 251 h 330"/>
                <a:gd name="T8" fmla="*/ 38 w 38"/>
                <a:gd name="T9" fmla="*/ 330 h 330"/>
                <a:gd name="T10" fmla="*/ 29 w 38"/>
                <a:gd name="T11" fmla="*/ 313 h 330"/>
                <a:gd name="T12" fmla="*/ 20 w 38"/>
                <a:gd name="T13" fmla="*/ 288 h 330"/>
                <a:gd name="T14" fmla="*/ 13 w 38"/>
                <a:gd name="T15" fmla="*/ 264 h 330"/>
                <a:gd name="T16" fmla="*/ 11 w 38"/>
                <a:gd name="T17" fmla="*/ 242 h 330"/>
                <a:gd name="T18" fmla="*/ 0 w 38"/>
                <a:gd name="T19" fmla="*/ 14 h 330"/>
                <a:gd name="T20" fmla="*/ 2 w 38"/>
                <a:gd name="T21" fmla="*/ 11 h 330"/>
                <a:gd name="T22" fmla="*/ 3 w 38"/>
                <a:gd name="T23" fmla="*/ 5 h 330"/>
                <a:gd name="T24" fmla="*/ 7 w 38"/>
                <a:gd name="T25" fmla="*/ 1 h 330"/>
                <a:gd name="T26" fmla="*/ 13 w 38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30"/>
                <a:gd name="T44" fmla="*/ 38 w 38"/>
                <a:gd name="T45" fmla="*/ 330 h 3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30">
                  <a:moveTo>
                    <a:pt x="13" y="0"/>
                  </a:moveTo>
                  <a:lnTo>
                    <a:pt x="23" y="74"/>
                  </a:lnTo>
                  <a:lnTo>
                    <a:pt x="29" y="162"/>
                  </a:lnTo>
                  <a:lnTo>
                    <a:pt x="33" y="251"/>
                  </a:lnTo>
                  <a:lnTo>
                    <a:pt x="38" y="330"/>
                  </a:lnTo>
                  <a:lnTo>
                    <a:pt x="29" y="313"/>
                  </a:lnTo>
                  <a:lnTo>
                    <a:pt x="20" y="288"/>
                  </a:lnTo>
                  <a:lnTo>
                    <a:pt x="13" y="264"/>
                  </a:lnTo>
                  <a:lnTo>
                    <a:pt x="11" y="242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8" name="Freeform 770"/>
            <p:cNvSpPr>
              <a:spLocks/>
            </p:cNvSpPr>
            <p:nvPr/>
          </p:nvSpPr>
          <p:spPr bwMode="auto">
            <a:xfrm>
              <a:off x="2656" y="2188"/>
              <a:ext cx="28" cy="50"/>
            </a:xfrm>
            <a:custGeom>
              <a:avLst/>
              <a:gdLst>
                <a:gd name="T0" fmla="*/ 9 w 57"/>
                <a:gd name="T1" fmla="*/ 0 h 101"/>
                <a:gd name="T2" fmla="*/ 17 w 57"/>
                <a:gd name="T3" fmla="*/ 24 h 101"/>
                <a:gd name="T4" fmla="*/ 27 w 57"/>
                <a:gd name="T5" fmla="*/ 46 h 101"/>
                <a:gd name="T6" fmla="*/ 42 w 57"/>
                <a:gd name="T7" fmla="*/ 68 h 101"/>
                <a:gd name="T8" fmla="*/ 57 w 57"/>
                <a:gd name="T9" fmla="*/ 88 h 101"/>
                <a:gd name="T10" fmla="*/ 55 w 57"/>
                <a:gd name="T11" fmla="*/ 93 h 101"/>
                <a:gd name="T12" fmla="*/ 53 w 57"/>
                <a:gd name="T13" fmla="*/ 97 h 101"/>
                <a:gd name="T14" fmla="*/ 49 w 57"/>
                <a:gd name="T15" fmla="*/ 101 h 101"/>
                <a:gd name="T16" fmla="*/ 42 w 57"/>
                <a:gd name="T17" fmla="*/ 101 h 101"/>
                <a:gd name="T18" fmla="*/ 26 w 57"/>
                <a:gd name="T19" fmla="*/ 77 h 101"/>
                <a:gd name="T20" fmla="*/ 11 w 57"/>
                <a:gd name="T21" fmla="*/ 53 h 101"/>
                <a:gd name="T22" fmla="*/ 2 w 57"/>
                <a:gd name="T23" fmla="*/ 28 h 101"/>
                <a:gd name="T24" fmla="*/ 0 w 57"/>
                <a:gd name="T25" fmla="*/ 0 h 101"/>
                <a:gd name="T26" fmla="*/ 9 w 57"/>
                <a:gd name="T27" fmla="*/ 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101"/>
                <a:gd name="T44" fmla="*/ 57 w 57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101">
                  <a:moveTo>
                    <a:pt x="9" y="0"/>
                  </a:moveTo>
                  <a:lnTo>
                    <a:pt x="17" y="24"/>
                  </a:lnTo>
                  <a:lnTo>
                    <a:pt x="27" y="46"/>
                  </a:lnTo>
                  <a:lnTo>
                    <a:pt x="42" y="68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3" y="97"/>
                  </a:lnTo>
                  <a:lnTo>
                    <a:pt x="49" y="101"/>
                  </a:lnTo>
                  <a:lnTo>
                    <a:pt x="42" y="101"/>
                  </a:lnTo>
                  <a:lnTo>
                    <a:pt x="26" y="77"/>
                  </a:lnTo>
                  <a:lnTo>
                    <a:pt x="11" y="53"/>
                  </a:lnTo>
                  <a:lnTo>
                    <a:pt x="2" y="28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Freeform 771"/>
            <p:cNvSpPr>
              <a:spLocks/>
            </p:cNvSpPr>
            <p:nvPr/>
          </p:nvSpPr>
          <p:spPr bwMode="auto">
            <a:xfrm>
              <a:off x="2555" y="2222"/>
              <a:ext cx="36" cy="68"/>
            </a:xfrm>
            <a:custGeom>
              <a:avLst/>
              <a:gdLst>
                <a:gd name="T0" fmla="*/ 73 w 73"/>
                <a:gd name="T1" fmla="*/ 27 h 135"/>
                <a:gd name="T2" fmla="*/ 71 w 73"/>
                <a:gd name="T3" fmla="*/ 43 h 135"/>
                <a:gd name="T4" fmla="*/ 65 w 73"/>
                <a:gd name="T5" fmla="*/ 60 h 135"/>
                <a:gd name="T6" fmla="*/ 60 w 73"/>
                <a:gd name="T7" fmla="*/ 74 h 135"/>
                <a:gd name="T8" fmla="*/ 53 w 73"/>
                <a:gd name="T9" fmla="*/ 89 h 135"/>
                <a:gd name="T10" fmla="*/ 42 w 73"/>
                <a:gd name="T11" fmla="*/ 102 h 135"/>
                <a:gd name="T12" fmla="*/ 33 w 73"/>
                <a:gd name="T13" fmla="*/ 114 h 135"/>
                <a:gd name="T14" fmla="*/ 22 w 73"/>
                <a:gd name="T15" fmla="*/ 125 h 135"/>
                <a:gd name="T16" fmla="*/ 9 w 73"/>
                <a:gd name="T17" fmla="*/ 135 h 135"/>
                <a:gd name="T18" fmla="*/ 0 w 73"/>
                <a:gd name="T19" fmla="*/ 129 h 135"/>
                <a:gd name="T20" fmla="*/ 2 w 73"/>
                <a:gd name="T21" fmla="*/ 122 h 135"/>
                <a:gd name="T22" fmla="*/ 7 w 73"/>
                <a:gd name="T23" fmla="*/ 111 h 135"/>
                <a:gd name="T24" fmla="*/ 11 w 73"/>
                <a:gd name="T25" fmla="*/ 102 h 135"/>
                <a:gd name="T26" fmla="*/ 27 w 73"/>
                <a:gd name="T27" fmla="*/ 87 h 135"/>
                <a:gd name="T28" fmla="*/ 42 w 73"/>
                <a:gd name="T29" fmla="*/ 69 h 135"/>
                <a:gd name="T30" fmla="*/ 51 w 73"/>
                <a:gd name="T31" fmla="*/ 47 h 135"/>
                <a:gd name="T32" fmla="*/ 51 w 73"/>
                <a:gd name="T33" fmla="*/ 23 h 135"/>
                <a:gd name="T34" fmla="*/ 43 w 73"/>
                <a:gd name="T35" fmla="*/ 20 h 135"/>
                <a:gd name="T36" fmla="*/ 34 w 73"/>
                <a:gd name="T37" fmla="*/ 14 h 135"/>
                <a:gd name="T38" fmla="*/ 27 w 73"/>
                <a:gd name="T39" fmla="*/ 11 h 135"/>
                <a:gd name="T40" fmla="*/ 23 w 73"/>
                <a:gd name="T41" fmla="*/ 1 h 135"/>
                <a:gd name="T42" fmla="*/ 38 w 73"/>
                <a:gd name="T43" fmla="*/ 0 h 135"/>
                <a:gd name="T44" fmla="*/ 53 w 73"/>
                <a:gd name="T45" fmla="*/ 3 h 135"/>
                <a:gd name="T46" fmla="*/ 65 w 73"/>
                <a:gd name="T47" fmla="*/ 14 h 135"/>
                <a:gd name="T48" fmla="*/ 73 w 73"/>
                <a:gd name="T49" fmla="*/ 27 h 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"/>
                <a:gd name="T76" fmla="*/ 0 h 135"/>
                <a:gd name="T77" fmla="*/ 73 w 73"/>
                <a:gd name="T78" fmla="*/ 135 h 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" h="135">
                  <a:moveTo>
                    <a:pt x="73" y="27"/>
                  </a:moveTo>
                  <a:lnTo>
                    <a:pt x="71" y="43"/>
                  </a:lnTo>
                  <a:lnTo>
                    <a:pt x="65" y="60"/>
                  </a:lnTo>
                  <a:lnTo>
                    <a:pt x="60" y="74"/>
                  </a:lnTo>
                  <a:lnTo>
                    <a:pt x="53" y="89"/>
                  </a:lnTo>
                  <a:lnTo>
                    <a:pt x="42" y="102"/>
                  </a:lnTo>
                  <a:lnTo>
                    <a:pt x="33" y="114"/>
                  </a:lnTo>
                  <a:lnTo>
                    <a:pt x="22" y="125"/>
                  </a:lnTo>
                  <a:lnTo>
                    <a:pt x="9" y="135"/>
                  </a:lnTo>
                  <a:lnTo>
                    <a:pt x="0" y="129"/>
                  </a:lnTo>
                  <a:lnTo>
                    <a:pt x="2" y="122"/>
                  </a:lnTo>
                  <a:lnTo>
                    <a:pt x="7" y="111"/>
                  </a:lnTo>
                  <a:lnTo>
                    <a:pt x="11" y="102"/>
                  </a:lnTo>
                  <a:lnTo>
                    <a:pt x="27" y="87"/>
                  </a:lnTo>
                  <a:lnTo>
                    <a:pt x="42" y="69"/>
                  </a:lnTo>
                  <a:lnTo>
                    <a:pt x="51" y="47"/>
                  </a:lnTo>
                  <a:lnTo>
                    <a:pt x="51" y="23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7" y="11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53" y="3"/>
                  </a:lnTo>
                  <a:lnTo>
                    <a:pt x="65" y="14"/>
                  </a:lnTo>
                  <a:lnTo>
                    <a:pt x="7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0" name="Freeform 772"/>
            <p:cNvSpPr>
              <a:spLocks/>
            </p:cNvSpPr>
            <p:nvPr/>
          </p:nvSpPr>
          <p:spPr bwMode="auto">
            <a:xfrm>
              <a:off x="2487" y="2225"/>
              <a:ext cx="71" cy="29"/>
            </a:xfrm>
            <a:custGeom>
              <a:avLst/>
              <a:gdLst>
                <a:gd name="T0" fmla="*/ 142 w 142"/>
                <a:gd name="T1" fmla="*/ 22 h 58"/>
                <a:gd name="T2" fmla="*/ 131 w 142"/>
                <a:gd name="T3" fmla="*/ 18 h 58"/>
                <a:gd name="T4" fmla="*/ 120 w 142"/>
                <a:gd name="T5" fmla="*/ 18 h 58"/>
                <a:gd name="T6" fmla="*/ 107 w 142"/>
                <a:gd name="T7" fmla="*/ 16 h 58"/>
                <a:gd name="T8" fmla="*/ 96 w 142"/>
                <a:gd name="T9" fmla="*/ 16 h 58"/>
                <a:gd name="T10" fmla="*/ 84 w 142"/>
                <a:gd name="T11" fmla="*/ 18 h 58"/>
                <a:gd name="T12" fmla="*/ 73 w 142"/>
                <a:gd name="T13" fmla="*/ 20 h 58"/>
                <a:gd name="T14" fmla="*/ 60 w 142"/>
                <a:gd name="T15" fmla="*/ 22 h 58"/>
                <a:gd name="T16" fmla="*/ 49 w 142"/>
                <a:gd name="T17" fmla="*/ 24 h 58"/>
                <a:gd name="T18" fmla="*/ 34 w 142"/>
                <a:gd name="T19" fmla="*/ 33 h 58"/>
                <a:gd name="T20" fmla="*/ 23 w 142"/>
                <a:gd name="T21" fmla="*/ 47 h 58"/>
                <a:gd name="T22" fmla="*/ 13 w 142"/>
                <a:gd name="T23" fmla="*/ 58 h 58"/>
                <a:gd name="T24" fmla="*/ 0 w 142"/>
                <a:gd name="T25" fmla="*/ 58 h 58"/>
                <a:gd name="T26" fmla="*/ 5 w 142"/>
                <a:gd name="T27" fmla="*/ 40 h 58"/>
                <a:gd name="T28" fmla="*/ 18 w 142"/>
                <a:gd name="T29" fmla="*/ 24 h 58"/>
                <a:gd name="T30" fmla="*/ 33 w 142"/>
                <a:gd name="T31" fmla="*/ 13 h 58"/>
                <a:gd name="T32" fmla="*/ 49 w 142"/>
                <a:gd name="T33" fmla="*/ 2 h 58"/>
                <a:gd name="T34" fmla="*/ 62 w 142"/>
                <a:gd name="T35" fmla="*/ 4 h 58"/>
                <a:gd name="T36" fmla="*/ 76 w 142"/>
                <a:gd name="T37" fmla="*/ 4 h 58"/>
                <a:gd name="T38" fmla="*/ 91 w 142"/>
                <a:gd name="T39" fmla="*/ 2 h 58"/>
                <a:gd name="T40" fmla="*/ 104 w 142"/>
                <a:gd name="T41" fmla="*/ 0 h 58"/>
                <a:gd name="T42" fmla="*/ 118 w 142"/>
                <a:gd name="T43" fmla="*/ 0 h 58"/>
                <a:gd name="T44" fmla="*/ 129 w 142"/>
                <a:gd name="T45" fmla="*/ 2 h 58"/>
                <a:gd name="T46" fmla="*/ 137 w 142"/>
                <a:gd name="T47" fmla="*/ 9 h 58"/>
                <a:gd name="T48" fmla="*/ 142 w 142"/>
                <a:gd name="T49" fmla="*/ 22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58"/>
                <a:gd name="T77" fmla="*/ 142 w 14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58">
                  <a:moveTo>
                    <a:pt x="142" y="22"/>
                  </a:moveTo>
                  <a:lnTo>
                    <a:pt x="131" y="18"/>
                  </a:lnTo>
                  <a:lnTo>
                    <a:pt x="120" y="18"/>
                  </a:lnTo>
                  <a:lnTo>
                    <a:pt x="107" y="16"/>
                  </a:lnTo>
                  <a:lnTo>
                    <a:pt x="96" y="16"/>
                  </a:lnTo>
                  <a:lnTo>
                    <a:pt x="84" y="18"/>
                  </a:lnTo>
                  <a:lnTo>
                    <a:pt x="73" y="20"/>
                  </a:lnTo>
                  <a:lnTo>
                    <a:pt x="60" y="22"/>
                  </a:lnTo>
                  <a:lnTo>
                    <a:pt x="49" y="24"/>
                  </a:lnTo>
                  <a:lnTo>
                    <a:pt x="34" y="33"/>
                  </a:lnTo>
                  <a:lnTo>
                    <a:pt x="23" y="47"/>
                  </a:lnTo>
                  <a:lnTo>
                    <a:pt x="13" y="58"/>
                  </a:lnTo>
                  <a:lnTo>
                    <a:pt x="0" y="58"/>
                  </a:lnTo>
                  <a:lnTo>
                    <a:pt x="5" y="40"/>
                  </a:lnTo>
                  <a:lnTo>
                    <a:pt x="18" y="24"/>
                  </a:lnTo>
                  <a:lnTo>
                    <a:pt x="33" y="13"/>
                  </a:lnTo>
                  <a:lnTo>
                    <a:pt x="49" y="2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37" y="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1" name="Freeform 773"/>
            <p:cNvSpPr>
              <a:spLocks/>
            </p:cNvSpPr>
            <p:nvPr/>
          </p:nvSpPr>
          <p:spPr bwMode="auto">
            <a:xfrm>
              <a:off x="2510" y="2242"/>
              <a:ext cx="30" cy="49"/>
            </a:xfrm>
            <a:custGeom>
              <a:avLst/>
              <a:gdLst>
                <a:gd name="T0" fmla="*/ 55 w 61"/>
                <a:gd name="T1" fmla="*/ 23 h 96"/>
                <a:gd name="T2" fmla="*/ 59 w 61"/>
                <a:gd name="T3" fmla="*/ 40 h 96"/>
                <a:gd name="T4" fmla="*/ 61 w 61"/>
                <a:gd name="T5" fmla="*/ 60 h 96"/>
                <a:gd name="T6" fmla="*/ 61 w 61"/>
                <a:gd name="T7" fmla="*/ 80 h 96"/>
                <a:gd name="T8" fmla="*/ 57 w 61"/>
                <a:gd name="T9" fmla="*/ 96 h 96"/>
                <a:gd name="T10" fmla="*/ 42 w 61"/>
                <a:gd name="T11" fmla="*/ 87 h 96"/>
                <a:gd name="T12" fmla="*/ 42 w 61"/>
                <a:gd name="T13" fmla="*/ 67 h 96"/>
                <a:gd name="T14" fmla="*/ 42 w 61"/>
                <a:gd name="T15" fmla="*/ 45 h 96"/>
                <a:gd name="T16" fmla="*/ 33 w 61"/>
                <a:gd name="T17" fmla="*/ 29 h 96"/>
                <a:gd name="T18" fmla="*/ 0 w 61"/>
                <a:gd name="T19" fmla="*/ 11 h 96"/>
                <a:gd name="T20" fmla="*/ 4 w 61"/>
                <a:gd name="T21" fmla="*/ 2 h 96"/>
                <a:gd name="T22" fmla="*/ 11 w 61"/>
                <a:gd name="T23" fmla="*/ 0 h 96"/>
                <a:gd name="T24" fmla="*/ 20 w 61"/>
                <a:gd name="T25" fmla="*/ 2 h 96"/>
                <a:gd name="T26" fmla="*/ 28 w 61"/>
                <a:gd name="T27" fmla="*/ 3 h 96"/>
                <a:gd name="T28" fmla="*/ 35 w 61"/>
                <a:gd name="T29" fmla="*/ 9 h 96"/>
                <a:gd name="T30" fmla="*/ 44 w 61"/>
                <a:gd name="T31" fmla="*/ 12 h 96"/>
                <a:gd name="T32" fmla="*/ 50 w 61"/>
                <a:gd name="T33" fmla="*/ 16 h 96"/>
                <a:gd name="T34" fmla="*/ 55 w 61"/>
                <a:gd name="T35" fmla="*/ 23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96"/>
                <a:gd name="T56" fmla="*/ 61 w 61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96">
                  <a:moveTo>
                    <a:pt x="55" y="23"/>
                  </a:moveTo>
                  <a:lnTo>
                    <a:pt x="59" y="40"/>
                  </a:lnTo>
                  <a:lnTo>
                    <a:pt x="61" y="60"/>
                  </a:lnTo>
                  <a:lnTo>
                    <a:pt x="61" y="80"/>
                  </a:lnTo>
                  <a:lnTo>
                    <a:pt x="57" y="96"/>
                  </a:lnTo>
                  <a:lnTo>
                    <a:pt x="42" y="87"/>
                  </a:lnTo>
                  <a:lnTo>
                    <a:pt x="42" y="67"/>
                  </a:lnTo>
                  <a:lnTo>
                    <a:pt x="42" y="45"/>
                  </a:lnTo>
                  <a:lnTo>
                    <a:pt x="33" y="29"/>
                  </a:lnTo>
                  <a:lnTo>
                    <a:pt x="0" y="11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3"/>
                  </a:lnTo>
                  <a:lnTo>
                    <a:pt x="35" y="9"/>
                  </a:lnTo>
                  <a:lnTo>
                    <a:pt x="44" y="12"/>
                  </a:lnTo>
                  <a:lnTo>
                    <a:pt x="50" y="16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2" name="Freeform 774"/>
            <p:cNvSpPr>
              <a:spLocks/>
            </p:cNvSpPr>
            <p:nvPr/>
          </p:nvSpPr>
          <p:spPr bwMode="auto">
            <a:xfrm>
              <a:off x="2433" y="2267"/>
              <a:ext cx="69" cy="190"/>
            </a:xfrm>
            <a:custGeom>
              <a:avLst/>
              <a:gdLst>
                <a:gd name="T0" fmla="*/ 139 w 139"/>
                <a:gd name="T1" fmla="*/ 0 h 381"/>
                <a:gd name="T2" fmla="*/ 135 w 139"/>
                <a:gd name="T3" fmla="*/ 27 h 381"/>
                <a:gd name="T4" fmla="*/ 123 w 139"/>
                <a:gd name="T5" fmla="*/ 53 h 381"/>
                <a:gd name="T6" fmla="*/ 108 w 139"/>
                <a:gd name="T7" fmla="*/ 78 h 381"/>
                <a:gd name="T8" fmla="*/ 97 w 139"/>
                <a:gd name="T9" fmla="*/ 106 h 381"/>
                <a:gd name="T10" fmla="*/ 84 w 139"/>
                <a:gd name="T11" fmla="*/ 128 h 381"/>
                <a:gd name="T12" fmla="*/ 71 w 139"/>
                <a:gd name="T13" fmla="*/ 151 h 381"/>
                <a:gd name="T14" fmla="*/ 62 w 139"/>
                <a:gd name="T15" fmla="*/ 173 h 381"/>
                <a:gd name="T16" fmla="*/ 53 w 139"/>
                <a:gd name="T17" fmla="*/ 197 h 381"/>
                <a:gd name="T18" fmla="*/ 46 w 139"/>
                <a:gd name="T19" fmla="*/ 221 h 381"/>
                <a:gd name="T20" fmla="*/ 39 w 139"/>
                <a:gd name="T21" fmla="*/ 244 h 381"/>
                <a:gd name="T22" fmla="*/ 33 w 139"/>
                <a:gd name="T23" fmla="*/ 268 h 381"/>
                <a:gd name="T24" fmla="*/ 26 w 139"/>
                <a:gd name="T25" fmla="*/ 292 h 381"/>
                <a:gd name="T26" fmla="*/ 20 w 139"/>
                <a:gd name="T27" fmla="*/ 312 h 381"/>
                <a:gd name="T28" fmla="*/ 22 w 139"/>
                <a:gd name="T29" fmla="*/ 332 h 381"/>
                <a:gd name="T30" fmla="*/ 24 w 139"/>
                <a:gd name="T31" fmla="*/ 352 h 381"/>
                <a:gd name="T32" fmla="*/ 24 w 139"/>
                <a:gd name="T33" fmla="*/ 370 h 381"/>
                <a:gd name="T34" fmla="*/ 22 w 139"/>
                <a:gd name="T35" fmla="*/ 376 h 381"/>
                <a:gd name="T36" fmla="*/ 19 w 139"/>
                <a:gd name="T37" fmla="*/ 379 h 381"/>
                <a:gd name="T38" fmla="*/ 13 w 139"/>
                <a:gd name="T39" fmla="*/ 381 h 381"/>
                <a:gd name="T40" fmla="*/ 9 w 139"/>
                <a:gd name="T41" fmla="*/ 381 h 381"/>
                <a:gd name="T42" fmla="*/ 2 w 139"/>
                <a:gd name="T43" fmla="*/ 361 h 381"/>
                <a:gd name="T44" fmla="*/ 0 w 139"/>
                <a:gd name="T45" fmla="*/ 339 h 381"/>
                <a:gd name="T46" fmla="*/ 2 w 139"/>
                <a:gd name="T47" fmla="*/ 314 h 381"/>
                <a:gd name="T48" fmla="*/ 6 w 139"/>
                <a:gd name="T49" fmla="*/ 292 h 381"/>
                <a:gd name="T50" fmla="*/ 17 w 139"/>
                <a:gd name="T51" fmla="*/ 253 h 381"/>
                <a:gd name="T52" fmla="*/ 30 w 139"/>
                <a:gd name="T53" fmla="*/ 215 h 381"/>
                <a:gd name="T54" fmla="*/ 44 w 139"/>
                <a:gd name="T55" fmla="*/ 177 h 381"/>
                <a:gd name="T56" fmla="*/ 61 w 139"/>
                <a:gd name="T57" fmla="*/ 140 h 381"/>
                <a:gd name="T58" fmla="*/ 77 w 139"/>
                <a:gd name="T59" fmla="*/ 104 h 381"/>
                <a:gd name="T60" fmla="*/ 95 w 139"/>
                <a:gd name="T61" fmla="*/ 69 h 381"/>
                <a:gd name="T62" fmla="*/ 113 w 139"/>
                <a:gd name="T63" fmla="*/ 35 h 381"/>
                <a:gd name="T64" fmla="*/ 132 w 139"/>
                <a:gd name="T65" fmla="*/ 0 h 381"/>
                <a:gd name="T66" fmla="*/ 139 w 139"/>
                <a:gd name="T67" fmla="*/ 0 h 3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381"/>
                <a:gd name="T104" fmla="*/ 139 w 139"/>
                <a:gd name="T105" fmla="*/ 381 h 3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381">
                  <a:moveTo>
                    <a:pt x="139" y="0"/>
                  </a:moveTo>
                  <a:lnTo>
                    <a:pt x="135" y="27"/>
                  </a:lnTo>
                  <a:lnTo>
                    <a:pt x="123" y="53"/>
                  </a:lnTo>
                  <a:lnTo>
                    <a:pt x="108" y="78"/>
                  </a:lnTo>
                  <a:lnTo>
                    <a:pt x="97" y="106"/>
                  </a:lnTo>
                  <a:lnTo>
                    <a:pt x="84" y="128"/>
                  </a:lnTo>
                  <a:lnTo>
                    <a:pt x="71" y="151"/>
                  </a:lnTo>
                  <a:lnTo>
                    <a:pt x="62" y="173"/>
                  </a:lnTo>
                  <a:lnTo>
                    <a:pt x="53" y="197"/>
                  </a:lnTo>
                  <a:lnTo>
                    <a:pt x="46" y="221"/>
                  </a:lnTo>
                  <a:lnTo>
                    <a:pt x="39" y="244"/>
                  </a:lnTo>
                  <a:lnTo>
                    <a:pt x="33" y="268"/>
                  </a:lnTo>
                  <a:lnTo>
                    <a:pt x="26" y="292"/>
                  </a:lnTo>
                  <a:lnTo>
                    <a:pt x="20" y="312"/>
                  </a:lnTo>
                  <a:lnTo>
                    <a:pt x="22" y="332"/>
                  </a:lnTo>
                  <a:lnTo>
                    <a:pt x="24" y="352"/>
                  </a:lnTo>
                  <a:lnTo>
                    <a:pt x="24" y="370"/>
                  </a:lnTo>
                  <a:lnTo>
                    <a:pt x="22" y="376"/>
                  </a:lnTo>
                  <a:lnTo>
                    <a:pt x="19" y="379"/>
                  </a:lnTo>
                  <a:lnTo>
                    <a:pt x="13" y="381"/>
                  </a:lnTo>
                  <a:lnTo>
                    <a:pt x="9" y="381"/>
                  </a:lnTo>
                  <a:lnTo>
                    <a:pt x="2" y="361"/>
                  </a:lnTo>
                  <a:lnTo>
                    <a:pt x="0" y="339"/>
                  </a:lnTo>
                  <a:lnTo>
                    <a:pt x="2" y="314"/>
                  </a:lnTo>
                  <a:lnTo>
                    <a:pt x="6" y="292"/>
                  </a:lnTo>
                  <a:lnTo>
                    <a:pt x="17" y="253"/>
                  </a:lnTo>
                  <a:lnTo>
                    <a:pt x="30" y="215"/>
                  </a:lnTo>
                  <a:lnTo>
                    <a:pt x="44" y="177"/>
                  </a:lnTo>
                  <a:lnTo>
                    <a:pt x="61" y="140"/>
                  </a:lnTo>
                  <a:lnTo>
                    <a:pt x="77" y="104"/>
                  </a:lnTo>
                  <a:lnTo>
                    <a:pt x="95" y="69"/>
                  </a:lnTo>
                  <a:lnTo>
                    <a:pt x="113" y="35"/>
                  </a:lnTo>
                  <a:lnTo>
                    <a:pt x="132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3" name="Freeform 775"/>
            <p:cNvSpPr>
              <a:spLocks/>
            </p:cNvSpPr>
            <p:nvPr/>
          </p:nvSpPr>
          <p:spPr bwMode="auto">
            <a:xfrm>
              <a:off x="2662" y="2251"/>
              <a:ext cx="31" cy="72"/>
            </a:xfrm>
            <a:custGeom>
              <a:avLst/>
              <a:gdLst>
                <a:gd name="T0" fmla="*/ 51 w 60"/>
                <a:gd name="T1" fmla="*/ 5 h 142"/>
                <a:gd name="T2" fmla="*/ 56 w 60"/>
                <a:gd name="T3" fmla="*/ 42 h 142"/>
                <a:gd name="T4" fmla="*/ 60 w 60"/>
                <a:gd name="T5" fmla="*/ 80 h 142"/>
                <a:gd name="T6" fmla="*/ 58 w 60"/>
                <a:gd name="T7" fmla="*/ 113 h 142"/>
                <a:gd name="T8" fmla="*/ 36 w 60"/>
                <a:gd name="T9" fmla="*/ 140 h 142"/>
                <a:gd name="T10" fmla="*/ 25 w 60"/>
                <a:gd name="T11" fmla="*/ 142 h 142"/>
                <a:gd name="T12" fmla="*/ 16 w 60"/>
                <a:gd name="T13" fmla="*/ 139 h 142"/>
                <a:gd name="T14" fmla="*/ 7 w 60"/>
                <a:gd name="T15" fmla="*/ 133 h 142"/>
                <a:gd name="T16" fmla="*/ 0 w 60"/>
                <a:gd name="T17" fmla="*/ 131 h 142"/>
                <a:gd name="T18" fmla="*/ 16 w 60"/>
                <a:gd name="T19" fmla="*/ 126 h 142"/>
                <a:gd name="T20" fmla="*/ 31 w 60"/>
                <a:gd name="T21" fmla="*/ 120 h 142"/>
                <a:gd name="T22" fmla="*/ 42 w 60"/>
                <a:gd name="T23" fmla="*/ 113 h 142"/>
                <a:gd name="T24" fmla="*/ 44 w 60"/>
                <a:gd name="T25" fmla="*/ 93 h 142"/>
                <a:gd name="T26" fmla="*/ 45 w 60"/>
                <a:gd name="T27" fmla="*/ 69 h 142"/>
                <a:gd name="T28" fmla="*/ 38 w 60"/>
                <a:gd name="T29" fmla="*/ 44 h 142"/>
                <a:gd name="T30" fmla="*/ 35 w 60"/>
                <a:gd name="T31" fmla="*/ 20 h 142"/>
                <a:gd name="T32" fmla="*/ 45 w 60"/>
                <a:gd name="T33" fmla="*/ 0 h 142"/>
                <a:gd name="T34" fmla="*/ 51 w 60"/>
                <a:gd name="T35" fmla="*/ 5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42"/>
                <a:gd name="T56" fmla="*/ 60 w 60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42">
                  <a:moveTo>
                    <a:pt x="51" y="5"/>
                  </a:moveTo>
                  <a:lnTo>
                    <a:pt x="56" y="42"/>
                  </a:lnTo>
                  <a:lnTo>
                    <a:pt x="60" y="80"/>
                  </a:lnTo>
                  <a:lnTo>
                    <a:pt x="58" y="113"/>
                  </a:lnTo>
                  <a:lnTo>
                    <a:pt x="36" y="140"/>
                  </a:lnTo>
                  <a:lnTo>
                    <a:pt x="25" y="142"/>
                  </a:lnTo>
                  <a:lnTo>
                    <a:pt x="16" y="139"/>
                  </a:lnTo>
                  <a:lnTo>
                    <a:pt x="7" y="133"/>
                  </a:lnTo>
                  <a:lnTo>
                    <a:pt x="0" y="131"/>
                  </a:lnTo>
                  <a:lnTo>
                    <a:pt x="16" y="126"/>
                  </a:lnTo>
                  <a:lnTo>
                    <a:pt x="31" y="120"/>
                  </a:lnTo>
                  <a:lnTo>
                    <a:pt x="42" y="113"/>
                  </a:lnTo>
                  <a:lnTo>
                    <a:pt x="44" y="93"/>
                  </a:lnTo>
                  <a:lnTo>
                    <a:pt x="45" y="69"/>
                  </a:lnTo>
                  <a:lnTo>
                    <a:pt x="38" y="44"/>
                  </a:lnTo>
                  <a:lnTo>
                    <a:pt x="35" y="20"/>
                  </a:lnTo>
                  <a:lnTo>
                    <a:pt x="45" y="0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4" name="Freeform 776"/>
            <p:cNvSpPr>
              <a:spLocks/>
            </p:cNvSpPr>
            <p:nvPr/>
          </p:nvSpPr>
          <p:spPr bwMode="auto">
            <a:xfrm>
              <a:off x="2483" y="2279"/>
              <a:ext cx="37" cy="81"/>
            </a:xfrm>
            <a:custGeom>
              <a:avLst/>
              <a:gdLst>
                <a:gd name="T0" fmla="*/ 74 w 74"/>
                <a:gd name="T1" fmla="*/ 3 h 162"/>
                <a:gd name="T2" fmla="*/ 65 w 74"/>
                <a:gd name="T3" fmla="*/ 23 h 162"/>
                <a:gd name="T4" fmla="*/ 58 w 74"/>
                <a:gd name="T5" fmla="*/ 43 h 162"/>
                <a:gd name="T6" fmla="*/ 49 w 74"/>
                <a:gd name="T7" fmla="*/ 63 h 162"/>
                <a:gd name="T8" fmla="*/ 42 w 74"/>
                <a:gd name="T9" fmla="*/ 84 h 162"/>
                <a:gd name="T10" fmla="*/ 32 w 74"/>
                <a:gd name="T11" fmla="*/ 104 h 162"/>
                <a:gd name="T12" fmla="*/ 23 w 74"/>
                <a:gd name="T13" fmla="*/ 124 h 162"/>
                <a:gd name="T14" fmla="*/ 14 w 74"/>
                <a:gd name="T15" fmla="*/ 144 h 162"/>
                <a:gd name="T16" fmla="*/ 3 w 74"/>
                <a:gd name="T17" fmla="*/ 162 h 162"/>
                <a:gd name="T18" fmla="*/ 0 w 74"/>
                <a:gd name="T19" fmla="*/ 153 h 162"/>
                <a:gd name="T20" fmla="*/ 1 w 74"/>
                <a:gd name="T21" fmla="*/ 138 h 162"/>
                <a:gd name="T22" fmla="*/ 5 w 74"/>
                <a:gd name="T23" fmla="*/ 120 h 162"/>
                <a:gd name="T24" fmla="*/ 14 w 74"/>
                <a:gd name="T25" fmla="*/ 98 h 162"/>
                <a:gd name="T26" fmla="*/ 23 w 74"/>
                <a:gd name="T27" fmla="*/ 76 h 162"/>
                <a:gd name="T28" fmla="*/ 34 w 74"/>
                <a:gd name="T29" fmla="*/ 53 h 162"/>
                <a:gd name="T30" fmla="*/ 45 w 74"/>
                <a:gd name="T31" fmla="*/ 31 h 162"/>
                <a:gd name="T32" fmla="*/ 54 w 74"/>
                <a:gd name="T33" fmla="*/ 11 h 162"/>
                <a:gd name="T34" fmla="*/ 58 w 74"/>
                <a:gd name="T35" fmla="*/ 5 h 162"/>
                <a:gd name="T36" fmla="*/ 63 w 74"/>
                <a:gd name="T37" fmla="*/ 1 h 162"/>
                <a:gd name="T38" fmla="*/ 69 w 74"/>
                <a:gd name="T39" fmla="*/ 0 h 162"/>
                <a:gd name="T40" fmla="*/ 74 w 74"/>
                <a:gd name="T41" fmla="*/ 3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162"/>
                <a:gd name="T65" fmla="*/ 74 w 74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162">
                  <a:moveTo>
                    <a:pt x="74" y="3"/>
                  </a:moveTo>
                  <a:lnTo>
                    <a:pt x="65" y="23"/>
                  </a:lnTo>
                  <a:lnTo>
                    <a:pt x="58" y="43"/>
                  </a:lnTo>
                  <a:lnTo>
                    <a:pt x="49" y="63"/>
                  </a:lnTo>
                  <a:lnTo>
                    <a:pt x="42" y="84"/>
                  </a:lnTo>
                  <a:lnTo>
                    <a:pt x="32" y="104"/>
                  </a:lnTo>
                  <a:lnTo>
                    <a:pt x="23" y="124"/>
                  </a:lnTo>
                  <a:lnTo>
                    <a:pt x="14" y="144"/>
                  </a:lnTo>
                  <a:lnTo>
                    <a:pt x="3" y="162"/>
                  </a:lnTo>
                  <a:lnTo>
                    <a:pt x="0" y="153"/>
                  </a:lnTo>
                  <a:lnTo>
                    <a:pt x="1" y="138"/>
                  </a:lnTo>
                  <a:lnTo>
                    <a:pt x="5" y="120"/>
                  </a:lnTo>
                  <a:lnTo>
                    <a:pt x="14" y="98"/>
                  </a:lnTo>
                  <a:lnTo>
                    <a:pt x="23" y="76"/>
                  </a:lnTo>
                  <a:lnTo>
                    <a:pt x="34" y="53"/>
                  </a:lnTo>
                  <a:lnTo>
                    <a:pt x="45" y="31"/>
                  </a:lnTo>
                  <a:lnTo>
                    <a:pt x="54" y="11"/>
                  </a:lnTo>
                  <a:lnTo>
                    <a:pt x="58" y="5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5" name="Freeform 777"/>
            <p:cNvSpPr>
              <a:spLocks/>
            </p:cNvSpPr>
            <p:nvPr/>
          </p:nvSpPr>
          <p:spPr bwMode="auto">
            <a:xfrm>
              <a:off x="2558" y="2274"/>
              <a:ext cx="50" cy="34"/>
            </a:xfrm>
            <a:custGeom>
              <a:avLst/>
              <a:gdLst>
                <a:gd name="T0" fmla="*/ 71 w 100"/>
                <a:gd name="T1" fmla="*/ 56 h 67"/>
                <a:gd name="T2" fmla="*/ 64 w 100"/>
                <a:gd name="T3" fmla="*/ 63 h 67"/>
                <a:gd name="T4" fmla="*/ 55 w 100"/>
                <a:gd name="T5" fmla="*/ 67 h 67"/>
                <a:gd name="T6" fmla="*/ 46 w 100"/>
                <a:gd name="T7" fmla="*/ 67 h 67"/>
                <a:gd name="T8" fmla="*/ 37 w 100"/>
                <a:gd name="T9" fmla="*/ 65 h 67"/>
                <a:gd name="T10" fmla="*/ 28 w 100"/>
                <a:gd name="T11" fmla="*/ 63 h 67"/>
                <a:gd name="T12" fmla="*/ 18 w 100"/>
                <a:gd name="T13" fmla="*/ 60 h 67"/>
                <a:gd name="T14" fmla="*/ 9 w 100"/>
                <a:gd name="T15" fmla="*/ 56 h 67"/>
                <a:gd name="T16" fmla="*/ 0 w 100"/>
                <a:gd name="T17" fmla="*/ 54 h 67"/>
                <a:gd name="T18" fmla="*/ 0 w 100"/>
                <a:gd name="T19" fmla="*/ 45 h 67"/>
                <a:gd name="T20" fmla="*/ 11 w 100"/>
                <a:gd name="T21" fmla="*/ 41 h 67"/>
                <a:gd name="T22" fmla="*/ 24 w 100"/>
                <a:gd name="T23" fmla="*/ 41 h 67"/>
                <a:gd name="T24" fmla="*/ 37 w 100"/>
                <a:gd name="T25" fmla="*/ 45 h 67"/>
                <a:gd name="T26" fmla="*/ 51 w 100"/>
                <a:gd name="T27" fmla="*/ 49 h 67"/>
                <a:gd name="T28" fmla="*/ 60 w 100"/>
                <a:gd name="T29" fmla="*/ 34 h 67"/>
                <a:gd name="T30" fmla="*/ 71 w 100"/>
                <a:gd name="T31" fmla="*/ 20 h 67"/>
                <a:gd name="T32" fmla="*/ 84 w 100"/>
                <a:gd name="T33" fmla="*/ 7 h 67"/>
                <a:gd name="T34" fmla="*/ 99 w 100"/>
                <a:gd name="T35" fmla="*/ 0 h 67"/>
                <a:gd name="T36" fmla="*/ 100 w 100"/>
                <a:gd name="T37" fmla="*/ 14 h 67"/>
                <a:gd name="T38" fmla="*/ 91 w 100"/>
                <a:gd name="T39" fmla="*/ 27 h 67"/>
                <a:gd name="T40" fmla="*/ 79 w 100"/>
                <a:gd name="T41" fmla="*/ 41 h 67"/>
                <a:gd name="T42" fmla="*/ 71 w 100"/>
                <a:gd name="T43" fmla="*/ 56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"/>
                <a:gd name="T67" fmla="*/ 0 h 67"/>
                <a:gd name="T68" fmla="*/ 100 w 100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" h="67">
                  <a:moveTo>
                    <a:pt x="71" y="56"/>
                  </a:moveTo>
                  <a:lnTo>
                    <a:pt x="64" y="63"/>
                  </a:lnTo>
                  <a:lnTo>
                    <a:pt x="55" y="67"/>
                  </a:lnTo>
                  <a:lnTo>
                    <a:pt x="46" y="67"/>
                  </a:lnTo>
                  <a:lnTo>
                    <a:pt x="37" y="65"/>
                  </a:lnTo>
                  <a:lnTo>
                    <a:pt x="28" y="63"/>
                  </a:lnTo>
                  <a:lnTo>
                    <a:pt x="18" y="60"/>
                  </a:lnTo>
                  <a:lnTo>
                    <a:pt x="9" y="5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11" y="41"/>
                  </a:lnTo>
                  <a:lnTo>
                    <a:pt x="24" y="41"/>
                  </a:lnTo>
                  <a:lnTo>
                    <a:pt x="37" y="45"/>
                  </a:lnTo>
                  <a:lnTo>
                    <a:pt x="51" y="49"/>
                  </a:lnTo>
                  <a:lnTo>
                    <a:pt x="60" y="34"/>
                  </a:lnTo>
                  <a:lnTo>
                    <a:pt x="71" y="20"/>
                  </a:lnTo>
                  <a:lnTo>
                    <a:pt x="84" y="7"/>
                  </a:lnTo>
                  <a:lnTo>
                    <a:pt x="99" y="0"/>
                  </a:lnTo>
                  <a:lnTo>
                    <a:pt x="100" y="14"/>
                  </a:lnTo>
                  <a:lnTo>
                    <a:pt x="91" y="27"/>
                  </a:lnTo>
                  <a:lnTo>
                    <a:pt x="79" y="41"/>
                  </a:lnTo>
                  <a:lnTo>
                    <a:pt x="7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6" name="Freeform 778"/>
            <p:cNvSpPr>
              <a:spLocks/>
            </p:cNvSpPr>
            <p:nvPr/>
          </p:nvSpPr>
          <p:spPr bwMode="auto">
            <a:xfrm>
              <a:off x="2601" y="2285"/>
              <a:ext cx="39" cy="27"/>
            </a:xfrm>
            <a:custGeom>
              <a:avLst/>
              <a:gdLst>
                <a:gd name="T0" fmla="*/ 74 w 76"/>
                <a:gd name="T1" fmla="*/ 0 h 53"/>
                <a:gd name="T2" fmla="*/ 74 w 76"/>
                <a:gd name="T3" fmla="*/ 2 h 53"/>
                <a:gd name="T4" fmla="*/ 74 w 76"/>
                <a:gd name="T5" fmla="*/ 2 h 53"/>
                <a:gd name="T6" fmla="*/ 74 w 76"/>
                <a:gd name="T7" fmla="*/ 4 h 53"/>
                <a:gd name="T8" fmla="*/ 76 w 76"/>
                <a:gd name="T9" fmla="*/ 6 h 53"/>
                <a:gd name="T10" fmla="*/ 71 w 76"/>
                <a:gd name="T11" fmla="*/ 13 h 53"/>
                <a:gd name="T12" fmla="*/ 64 w 76"/>
                <a:gd name="T13" fmla="*/ 22 h 53"/>
                <a:gd name="T14" fmla="*/ 58 w 76"/>
                <a:gd name="T15" fmla="*/ 31 h 53"/>
                <a:gd name="T16" fmla="*/ 51 w 76"/>
                <a:gd name="T17" fmla="*/ 39 h 53"/>
                <a:gd name="T18" fmla="*/ 42 w 76"/>
                <a:gd name="T19" fmla="*/ 46 h 53"/>
                <a:gd name="T20" fmla="*/ 33 w 76"/>
                <a:gd name="T21" fmla="*/ 51 h 53"/>
                <a:gd name="T22" fmla="*/ 20 w 76"/>
                <a:gd name="T23" fmla="*/ 53 h 53"/>
                <a:gd name="T24" fmla="*/ 7 w 76"/>
                <a:gd name="T25" fmla="*/ 51 h 53"/>
                <a:gd name="T26" fmla="*/ 5 w 76"/>
                <a:gd name="T27" fmla="*/ 48 h 53"/>
                <a:gd name="T28" fmla="*/ 2 w 76"/>
                <a:gd name="T29" fmla="*/ 42 h 53"/>
                <a:gd name="T30" fmla="*/ 0 w 76"/>
                <a:gd name="T31" fmla="*/ 37 h 53"/>
                <a:gd name="T32" fmla="*/ 3 w 76"/>
                <a:gd name="T33" fmla="*/ 31 h 53"/>
                <a:gd name="T34" fmla="*/ 16 w 76"/>
                <a:gd name="T35" fmla="*/ 33 h 53"/>
                <a:gd name="T36" fmla="*/ 27 w 76"/>
                <a:gd name="T37" fmla="*/ 31 h 53"/>
                <a:gd name="T38" fmla="*/ 34 w 76"/>
                <a:gd name="T39" fmla="*/ 28 h 53"/>
                <a:gd name="T40" fmla="*/ 42 w 76"/>
                <a:gd name="T41" fmla="*/ 20 h 53"/>
                <a:gd name="T42" fmla="*/ 49 w 76"/>
                <a:gd name="T43" fmla="*/ 13 h 53"/>
                <a:gd name="T44" fmla="*/ 56 w 76"/>
                <a:gd name="T45" fmla="*/ 8 h 53"/>
                <a:gd name="T46" fmla="*/ 65 w 76"/>
                <a:gd name="T47" fmla="*/ 2 h 53"/>
                <a:gd name="T48" fmla="*/ 74 w 76"/>
                <a:gd name="T49" fmla="*/ 0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53"/>
                <a:gd name="T77" fmla="*/ 76 w 76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53">
                  <a:moveTo>
                    <a:pt x="74" y="0"/>
                  </a:moveTo>
                  <a:lnTo>
                    <a:pt x="74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1" y="13"/>
                  </a:lnTo>
                  <a:lnTo>
                    <a:pt x="64" y="22"/>
                  </a:lnTo>
                  <a:lnTo>
                    <a:pt x="58" y="31"/>
                  </a:lnTo>
                  <a:lnTo>
                    <a:pt x="51" y="39"/>
                  </a:lnTo>
                  <a:lnTo>
                    <a:pt x="42" y="46"/>
                  </a:lnTo>
                  <a:lnTo>
                    <a:pt x="33" y="51"/>
                  </a:lnTo>
                  <a:lnTo>
                    <a:pt x="20" y="53"/>
                  </a:lnTo>
                  <a:lnTo>
                    <a:pt x="7" y="51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16" y="33"/>
                  </a:lnTo>
                  <a:lnTo>
                    <a:pt x="27" y="31"/>
                  </a:lnTo>
                  <a:lnTo>
                    <a:pt x="34" y="28"/>
                  </a:lnTo>
                  <a:lnTo>
                    <a:pt x="42" y="20"/>
                  </a:lnTo>
                  <a:lnTo>
                    <a:pt x="49" y="13"/>
                  </a:lnTo>
                  <a:lnTo>
                    <a:pt x="56" y="8"/>
                  </a:lnTo>
                  <a:lnTo>
                    <a:pt x="6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7" name="Freeform 779"/>
            <p:cNvSpPr>
              <a:spLocks/>
            </p:cNvSpPr>
            <p:nvPr/>
          </p:nvSpPr>
          <p:spPr bwMode="auto">
            <a:xfrm>
              <a:off x="2631" y="2306"/>
              <a:ext cx="23" cy="8"/>
            </a:xfrm>
            <a:custGeom>
              <a:avLst/>
              <a:gdLst>
                <a:gd name="T0" fmla="*/ 47 w 47"/>
                <a:gd name="T1" fmla="*/ 8 h 17"/>
                <a:gd name="T2" fmla="*/ 47 w 47"/>
                <a:gd name="T3" fmla="*/ 15 h 17"/>
                <a:gd name="T4" fmla="*/ 0 w 47"/>
                <a:gd name="T5" fmla="*/ 17 h 17"/>
                <a:gd name="T6" fmla="*/ 0 w 47"/>
                <a:gd name="T7" fmla="*/ 2 h 17"/>
                <a:gd name="T8" fmla="*/ 13 w 47"/>
                <a:gd name="T9" fmla="*/ 2 h 17"/>
                <a:gd name="T10" fmla="*/ 26 w 47"/>
                <a:gd name="T11" fmla="*/ 0 h 17"/>
                <a:gd name="T12" fmla="*/ 37 w 47"/>
                <a:gd name="T13" fmla="*/ 2 h 17"/>
                <a:gd name="T14" fmla="*/ 47 w 47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7"/>
                <a:gd name="T26" fmla="*/ 47 w 4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7">
                  <a:moveTo>
                    <a:pt x="47" y="8"/>
                  </a:moveTo>
                  <a:lnTo>
                    <a:pt x="47" y="15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8" name="Freeform 780"/>
            <p:cNvSpPr>
              <a:spLocks/>
            </p:cNvSpPr>
            <p:nvPr/>
          </p:nvSpPr>
          <p:spPr bwMode="auto">
            <a:xfrm>
              <a:off x="2478" y="2334"/>
              <a:ext cx="228" cy="94"/>
            </a:xfrm>
            <a:custGeom>
              <a:avLst/>
              <a:gdLst>
                <a:gd name="T0" fmla="*/ 421 w 455"/>
                <a:gd name="T1" fmla="*/ 24 h 190"/>
                <a:gd name="T2" fmla="*/ 415 w 455"/>
                <a:gd name="T3" fmla="*/ 27 h 190"/>
                <a:gd name="T4" fmla="*/ 417 w 455"/>
                <a:gd name="T5" fmla="*/ 64 h 190"/>
                <a:gd name="T6" fmla="*/ 426 w 455"/>
                <a:gd name="T7" fmla="*/ 131 h 190"/>
                <a:gd name="T8" fmla="*/ 430 w 455"/>
                <a:gd name="T9" fmla="*/ 168 h 190"/>
                <a:gd name="T10" fmla="*/ 450 w 455"/>
                <a:gd name="T11" fmla="*/ 181 h 190"/>
                <a:gd name="T12" fmla="*/ 450 w 455"/>
                <a:gd name="T13" fmla="*/ 190 h 190"/>
                <a:gd name="T14" fmla="*/ 432 w 455"/>
                <a:gd name="T15" fmla="*/ 188 h 190"/>
                <a:gd name="T16" fmla="*/ 413 w 455"/>
                <a:gd name="T17" fmla="*/ 181 h 190"/>
                <a:gd name="T18" fmla="*/ 397 w 455"/>
                <a:gd name="T19" fmla="*/ 173 h 190"/>
                <a:gd name="T20" fmla="*/ 379 w 455"/>
                <a:gd name="T21" fmla="*/ 171 h 190"/>
                <a:gd name="T22" fmla="*/ 361 w 455"/>
                <a:gd name="T23" fmla="*/ 166 h 190"/>
                <a:gd name="T24" fmla="*/ 341 w 455"/>
                <a:gd name="T25" fmla="*/ 162 h 190"/>
                <a:gd name="T26" fmla="*/ 302 w 455"/>
                <a:gd name="T27" fmla="*/ 157 h 190"/>
                <a:gd name="T28" fmla="*/ 260 w 455"/>
                <a:gd name="T29" fmla="*/ 153 h 190"/>
                <a:gd name="T30" fmla="*/ 220 w 455"/>
                <a:gd name="T31" fmla="*/ 153 h 190"/>
                <a:gd name="T32" fmla="*/ 180 w 455"/>
                <a:gd name="T33" fmla="*/ 160 h 190"/>
                <a:gd name="T34" fmla="*/ 136 w 455"/>
                <a:gd name="T35" fmla="*/ 162 h 190"/>
                <a:gd name="T36" fmla="*/ 91 w 455"/>
                <a:gd name="T37" fmla="*/ 171 h 190"/>
                <a:gd name="T38" fmla="*/ 43 w 455"/>
                <a:gd name="T39" fmla="*/ 182 h 190"/>
                <a:gd name="T40" fmla="*/ 0 w 455"/>
                <a:gd name="T41" fmla="*/ 188 h 190"/>
                <a:gd name="T42" fmla="*/ 23 w 455"/>
                <a:gd name="T43" fmla="*/ 168 h 190"/>
                <a:gd name="T44" fmla="*/ 52 w 455"/>
                <a:gd name="T45" fmla="*/ 157 h 190"/>
                <a:gd name="T46" fmla="*/ 93 w 455"/>
                <a:gd name="T47" fmla="*/ 148 h 190"/>
                <a:gd name="T48" fmla="*/ 129 w 455"/>
                <a:gd name="T49" fmla="*/ 144 h 190"/>
                <a:gd name="T50" fmla="*/ 164 w 455"/>
                <a:gd name="T51" fmla="*/ 140 h 190"/>
                <a:gd name="T52" fmla="*/ 198 w 455"/>
                <a:gd name="T53" fmla="*/ 139 h 190"/>
                <a:gd name="T54" fmla="*/ 248 w 455"/>
                <a:gd name="T55" fmla="*/ 137 h 190"/>
                <a:gd name="T56" fmla="*/ 299 w 455"/>
                <a:gd name="T57" fmla="*/ 139 h 190"/>
                <a:gd name="T58" fmla="*/ 351 w 455"/>
                <a:gd name="T59" fmla="*/ 146 h 190"/>
                <a:gd name="T60" fmla="*/ 403 w 455"/>
                <a:gd name="T61" fmla="*/ 155 h 190"/>
                <a:gd name="T62" fmla="*/ 403 w 455"/>
                <a:gd name="T63" fmla="*/ 82 h 190"/>
                <a:gd name="T64" fmla="*/ 390 w 455"/>
                <a:gd name="T65" fmla="*/ 9 h 190"/>
                <a:gd name="T66" fmla="*/ 412 w 455"/>
                <a:gd name="T67" fmla="*/ 2 h 190"/>
                <a:gd name="T68" fmla="*/ 423 w 455"/>
                <a:gd name="T69" fmla="*/ 24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5"/>
                <a:gd name="T106" fmla="*/ 0 h 190"/>
                <a:gd name="T107" fmla="*/ 455 w 455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5" h="190">
                  <a:moveTo>
                    <a:pt x="423" y="24"/>
                  </a:moveTo>
                  <a:lnTo>
                    <a:pt x="421" y="24"/>
                  </a:lnTo>
                  <a:lnTo>
                    <a:pt x="419" y="26"/>
                  </a:lnTo>
                  <a:lnTo>
                    <a:pt x="415" y="27"/>
                  </a:lnTo>
                  <a:lnTo>
                    <a:pt x="413" y="29"/>
                  </a:lnTo>
                  <a:lnTo>
                    <a:pt x="417" y="64"/>
                  </a:lnTo>
                  <a:lnTo>
                    <a:pt x="423" y="97"/>
                  </a:lnTo>
                  <a:lnTo>
                    <a:pt x="426" y="131"/>
                  </a:lnTo>
                  <a:lnTo>
                    <a:pt x="421" y="164"/>
                  </a:lnTo>
                  <a:lnTo>
                    <a:pt x="430" y="168"/>
                  </a:lnTo>
                  <a:lnTo>
                    <a:pt x="441" y="173"/>
                  </a:lnTo>
                  <a:lnTo>
                    <a:pt x="450" y="181"/>
                  </a:lnTo>
                  <a:lnTo>
                    <a:pt x="455" y="188"/>
                  </a:lnTo>
                  <a:lnTo>
                    <a:pt x="450" y="190"/>
                  </a:lnTo>
                  <a:lnTo>
                    <a:pt x="441" y="190"/>
                  </a:lnTo>
                  <a:lnTo>
                    <a:pt x="432" y="188"/>
                  </a:lnTo>
                  <a:lnTo>
                    <a:pt x="423" y="184"/>
                  </a:lnTo>
                  <a:lnTo>
                    <a:pt x="413" y="181"/>
                  </a:lnTo>
                  <a:lnTo>
                    <a:pt x="404" y="177"/>
                  </a:lnTo>
                  <a:lnTo>
                    <a:pt x="397" y="173"/>
                  </a:lnTo>
                  <a:lnTo>
                    <a:pt x="390" y="171"/>
                  </a:lnTo>
                  <a:lnTo>
                    <a:pt x="379" y="171"/>
                  </a:lnTo>
                  <a:lnTo>
                    <a:pt x="372" y="168"/>
                  </a:lnTo>
                  <a:lnTo>
                    <a:pt x="361" y="166"/>
                  </a:lnTo>
                  <a:lnTo>
                    <a:pt x="351" y="164"/>
                  </a:lnTo>
                  <a:lnTo>
                    <a:pt x="341" y="162"/>
                  </a:lnTo>
                  <a:lnTo>
                    <a:pt x="320" y="160"/>
                  </a:lnTo>
                  <a:lnTo>
                    <a:pt x="302" y="157"/>
                  </a:lnTo>
                  <a:lnTo>
                    <a:pt x="280" y="155"/>
                  </a:lnTo>
                  <a:lnTo>
                    <a:pt x="260" y="153"/>
                  </a:lnTo>
                  <a:lnTo>
                    <a:pt x="240" y="151"/>
                  </a:lnTo>
                  <a:lnTo>
                    <a:pt x="220" y="153"/>
                  </a:lnTo>
                  <a:lnTo>
                    <a:pt x="200" y="155"/>
                  </a:lnTo>
                  <a:lnTo>
                    <a:pt x="180" y="160"/>
                  </a:lnTo>
                  <a:lnTo>
                    <a:pt x="158" y="159"/>
                  </a:lnTo>
                  <a:lnTo>
                    <a:pt x="136" y="162"/>
                  </a:lnTo>
                  <a:lnTo>
                    <a:pt x="113" y="166"/>
                  </a:lnTo>
                  <a:lnTo>
                    <a:pt x="91" y="171"/>
                  </a:lnTo>
                  <a:lnTo>
                    <a:pt x="67" y="177"/>
                  </a:lnTo>
                  <a:lnTo>
                    <a:pt x="43" y="182"/>
                  </a:lnTo>
                  <a:lnTo>
                    <a:pt x="21" y="186"/>
                  </a:lnTo>
                  <a:lnTo>
                    <a:pt x="0" y="188"/>
                  </a:lnTo>
                  <a:lnTo>
                    <a:pt x="10" y="177"/>
                  </a:lnTo>
                  <a:lnTo>
                    <a:pt x="23" y="168"/>
                  </a:lnTo>
                  <a:lnTo>
                    <a:pt x="38" y="162"/>
                  </a:lnTo>
                  <a:lnTo>
                    <a:pt x="52" y="157"/>
                  </a:lnTo>
                  <a:lnTo>
                    <a:pt x="74" y="151"/>
                  </a:lnTo>
                  <a:lnTo>
                    <a:pt x="93" y="148"/>
                  </a:lnTo>
                  <a:lnTo>
                    <a:pt x="113" y="146"/>
                  </a:lnTo>
                  <a:lnTo>
                    <a:pt x="129" y="144"/>
                  </a:lnTo>
                  <a:lnTo>
                    <a:pt x="147" y="142"/>
                  </a:lnTo>
                  <a:lnTo>
                    <a:pt x="164" y="140"/>
                  </a:lnTo>
                  <a:lnTo>
                    <a:pt x="180" y="140"/>
                  </a:lnTo>
                  <a:lnTo>
                    <a:pt x="198" y="139"/>
                  </a:lnTo>
                  <a:lnTo>
                    <a:pt x="222" y="137"/>
                  </a:lnTo>
                  <a:lnTo>
                    <a:pt x="248" y="137"/>
                  </a:lnTo>
                  <a:lnTo>
                    <a:pt x="273" y="139"/>
                  </a:lnTo>
                  <a:lnTo>
                    <a:pt x="299" y="139"/>
                  </a:lnTo>
                  <a:lnTo>
                    <a:pt x="326" y="142"/>
                  </a:lnTo>
                  <a:lnTo>
                    <a:pt x="351" y="146"/>
                  </a:lnTo>
                  <a:lnTo>
                    <a:pt x="377" y="150"/>
                  </a:lnTo>
                  <a:lnTo>
                    <a:pt x="403" y="155"/>
                  </a:lnTo>
                  <a:lnTo>
                    <a:pt x="403" y="120"/>
                  </a:lnTo>
                  <a:lnTo>
                    <a:pt x="403" y="82"/>
                  </a:lnTo>
                  <a:lnTo>
                    <a:pt x="399" y="44"/>
                  </a:lnTo>
                  <a:lnTo>
                    <a:pt x="390" y="9"/>
                  </a:lnTo>
                  <a:lnTo>
                    <a:pt x="399" y="0"/>
                  </a:lnTo>
                  <a:lnTo>
                    <a:pt x="412" y="2"/>
                  </a:lnTo>
                  <a:lnTo>
                    <a:pt x="421" y="11"/>
                  </a:lnTo>
                  <a:lnTo>
                    <a:pt x="42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19" name="Freeform 781"/>
            <p:cNvSpPr>
              <a:spLocks/>
            </p:cNvSpPr>
            <p:nvPr/>
          </p:nvSpPr>
          <p:spPr bwMode="auto">
            <a:xfrm>
              <a:off x="2699" y="2338"/>
              <a:ext cx="17" cy="77"/>
            </a:xfrm>
            <a:custGeom>
              <a:avLst/>
              <a:gdLst>
                <a:gd name="T0" fmla="*/ 14 w 34"/>
                <a:gd name="T1" fmla="*/ 18 h 153"/>
                <a:gd name="T2" fmla="*/ 16 w 34"/>
                <a:gd name="T3" fmla="*/ 53 h 153"/>
                <a:gd name="T4" fmla="*/ 20 w 34"/>
                <a:gd name="T5" fmla="*/ 84 h 153"/>
                <a:gd name="T6" fmla="*/ 25 w 34"/>
                <a:gd name="T7" fmla="*/ 117 h 153"/>
                <a:gd name="T8" fmla="*/ 34 w 34"/>
                <a:gd name="T9" fmla="*/ 146 h 153"/>
                <a:gd name="T10" fmla="*/ 31 w 34"/>
                <a:gd name="T11" fmla="*/ 150 h 153"/>
                <a:gd name="T12" fmla="*/ 27 w 34"/>
                <a:gd name="T13" fmla="*/ 151 h 153"/>
                <a:gd name="T14" fmla="*/ 24 w 34"/>
                <a:gd name="T15" fmla="*/ 153 h 153"/>
                <a:gd name="T16" fmla="*/ 18 w 34"/>
                <a:gd name="T17" fmla="*/ 153 h 153"/>
                <a:gd name="T18" fmla="*/ 9 w 34"/>
                <a:gd name="T19" fmla="*/ 117 h 153"/>
                <a:gd name="T20" fmla="*/ 2 w 34"/>
                <a:gd name="T21" fmla="*/ 75 h 153"/>
                <a:gd name="T22" fmla="*/ 0 w 34"/>
                <a:gd name="T23" fmla="*/ 35 h 153"/>
                <a:gd name="T24" fmla="*/ 2 w 34"/>
                <a:gd name="T25" fmla="*/ 0 h 153"/>
                <a:gd name="T26" fmla="*/ 9 w 34"/>
                <a:gd name="T27" fmla="*/ 0 h 153"/>
                <a:gd name="T28" fmla="*/ 11 w 34"/>
                <a:gd name="T29" fmla="*/ 6 h 153"/>
                <a:gd name="T30" fmla="*/ 13 w 34"/>
                <a:gd name="T31" fmla="*/ 13 h 153"/>
                <a:gd name="T32" fmla="*/ 14 w 34"/>
                <a:gd name="T33" fmla="*/ 18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53"/>
                <a:gd name="T53" fmla="*/ 34 w 34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53">
                  <a:moveTo>
                    <a:pt x="14" y="18"/>
                  </a:moveTo>
                  <a:lnTo>
                    <a:pt x="16" y="53"/>
                  </a:lnTo>
                  <a:lnTo>
                    <a:pt x="20" y="84"/>
                  </a:lnTo>
                  <a:lnTo>
                    <a:pt x="25" y="117"/>
                  </a:lnTo>
                  <a:lnTo>
                    <a:pt x="34" y="146"/>
                  </a:lnTo>
                  <a:lnTo>
                    <a:pt x="31" y="150"/>
                  </a:lnTo>
                  <a:lnTo>
                    <a:pt x="27" y="151"/>
                  </a:lnTo>
                  <a:lnTo>
                    <a:pt x="24" y="153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2" y="75"/>
                  </a:lnTo>
                  <a:lnTo>
                    <a:pt x="0" y="35"/>
                  </a:lnTo>
                  <a:lnTo>
                    <a:pt x="2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3" y="13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0" name="Freeform 782"/>
            <p:cNvSpPr>
              <a:spLocks/>
            </p:cNvSpPr>
            <p:nvPr/>
          </p:nvSpPr>
          <p:spPr bwMode="auto">
            <a:xfrm>
              <a:off x="2472" y="2372"/>
              <a:ext cx="10" cy="16"/>
            </a:xfrm>
            <a:custGeom>
              <a:avLst/>
              <a:gdLst>
                <a:gd name="T0" fmla="*/ 13 w 20"/>
                <a:gd name="T1" fmla="*/ 31 h 32"/>
                <a:gd name="T2" fmla="*/ 11 w 20"/>
                <a:gd name="T3" fmla="*/ 32 h 32"/>
                <a:gd name="T4" fmla="*/ 9 w 20"/>
                <a:gd name="T5" fmla="*/ 32 h 32"/>
                <a:gd name="T6" fmla="*/ 5 w 20"/>
                <a:gd name="T7" fmla="*/ 32 h 32"/>
                <a:gd name="T8" fmla="*/ 3 w 20"/>
                <a:gd name="T9" fmla="*/ 32 h 32"/>
                <a:gd name="T10" fmla="*/ 0 w 20"/>
                <a:gd name="T11" fmla="*/ 25 h 32"/>
                <a:gd name="T12" fmla="*/ 0 w 20"/>
                <a:gd name="T13" fmla="*/ 16 h 32"/>
                <a:gd name="T14" fmla="*/ 3 w 20"/>
                <a:gd name="T15" fmla="*/ 7 h 32"/>
                <a:gd name="T16" fmla="*/ 11 w 20"/>
                <a:gd name="T17" fmla="*/ 0 h 32"/>
                <a:gd name="T18" fmla="*/ 20 w 20"/>
                <a:gd name="T19" fmla="*/ 5 h 32"/>
                <a:gd name="T20" fmla="*/ 20 w 20"/>
                <a:gd name="T21" fmla="*/ 12 h 32"/>
                <a:gd name="T22" fmla="*/ 14 w 20"/>
                <a:gd name="T23" fmla="*/ 21 h 32"/>
                <a:gd name="T24" fmla="*/ 13 w 20"/>
                <a:gd name="T25" fmla="*/ 3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2"/>
                <a:gd name="T41" fmla="*/ 20 w 2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2">
                  <a:moveTo>
                    <a:pt x="13" y="31"/>
                  </a:moveTo>
                  <a:lnTo>
                    <a:pt x="11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1" y="0"/>
                  </a:lnTo>
                  <a:lnTo>
                    <a:pt x="20" y="5"/>
                  </a:lnTo>
                  <a:lnTo>
                    <a:pt x="20" y="12"/>
                  </a:lnTo>
                  <a:lnTo>
                    <a:pt x="14" y="2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1" name="Freeform 783"/>
            <p:cNvSpPr>
              <a:spLocks/>
            </p:cNvSpPr>
            <p:nvPr/>
          </p:nvSpPr>
          <p:spPr bwMode="auto">
            <a:xfrm>
              <a:off x="2404" y="2376"/>
              <a:ext cx="10" cy="54"/>
            </a:xfrm>
            <a:custGeom>
              <a:avLst/>
              <a:gdLst>
                <a:gd name="T0" fmla="*/ 20 w 20"/>
                <a:gd name="T1" fmla="*/ 9 h 107"/>
                <a:gd name="T2" fmla="*/ 16 w 20"/>
                <a:gd name="T3" fmla="*/ 33 h 107"/>
                <a:gd name="T4" fmla="*/ 18 w 20"/>
                <a:gd name="T5" fmla="*/ 56 h 107"/>
                <a:gd name="T6" fmla="*/ 20 w 20"/>
                <a:gd name="T7" fmla="*/ 82 h 107"/>
                <a:gd name="T8" fmla="*/ 18 w 20"/>
                <a:gd name="T9" fmla="*/ 105 h 107"/>
                <a:gd name="T10" fmla="*/ 4 w 20"/>
                <a:gd name="T11" fmla="*/ 107 h 107"/>
                <a:gd name="T12" fmla="*/ 4 w 20"/>
                <a:gd name="T13" fmla="*/ 80 h 107"/>
                <a:gd name="T14" fmla="*/ 0 w 20"/>
                <a:gd name="T15" fmla="*/ 51 h 107"/>
                <a:gd name="T16" fmla="*/ 2 w 20"/>
                <a:gd name="T17" fmla="*/ 23 h 107"/>
                <a:gd name="T18" fmla="*/ 13 w 20"/>
                <a:gd name="T19" fmla="*/ 0 h 107"/>
                <a:gd name="T20" fmla="*/ 20 w 20"/>
                <a:gd name="T21" fmla="*/ 9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07"/>
                <a:gd name="T35" fmla="*/ 20 w 20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07">
                  <a:moveTo>
                    <a:pt x="20" y="9"/>
                  </a:moveTo>
                  <a:lnTo>
                    <a:pt x="16" y="33"/>
                  </a:lnTo>
                  <a:lnTo>
                    <a:pt x="18" y="56"/>
                  </a:lnTo>
                  <a:lnTo>
                    <a:pt x="20" y="82"/>
                  </a:lnTo>
                  <a:lnTo>
                    <a:pt x="18" y="105"/>
                  </a:lnTo>
                  <a:lnTo>
                    <a:pt x="4" y="107"/>
                  </a:lnTo>
                  <a:lnTo>
                    <a:pt x="4" y="80"/>
                  </a:lnTo>
                  <a:lnTo>
                    <a:pt x="0" y="51"/>
                  </a:lnTo>
                  <a:lnTo>
                    <a:pt x="2" y="23"/>
                  </a:lnTo>
                  <a:lnTo>
                    <a:pt x="13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2" name="Freeform 784"/>
            <p:cNvSpPr>
              <a:spLocks/>
            </p:cNvSpPr>
            <p:nvPr/>
          </p:nvSpPr>
          <p:spPr bwMode="auto">
            <a:xfrm>
              <a:off x="2458" y="2400"/>
              <a:ext cx="16" cy="56"/>
            </a:xfrm>
            <a:custGeom>
              <a:avLst/>
              <a:gdLst>
                <a:gd name="T0" fmla="*/ 31 w 31"/>
                <a:gd name="T1" fmla="*/ 0 h 111"/>
                <a:gd name="T2" fmla="*/ 30 w 31"/>
                <a:gd name="T3" fmla="*/ 29 h 111"/>
                <a:gd name="T4" fmla="*/ 24 w 31"/>
                <a:gd name="T5" fmla="*/ 57 h 111"/>
                <a:gd name="T6" fmla="*/ 20 w 31"/>
                <a:gd name="T7" fmla="*/ 84 h 111"/>
                <a:gd name="T8" fmla="*/ 20 w 31"/>
                <a:gd name="T9" fmla="*/ 110 h 111"/>
                <a:gd name="T10" fmla="*/ 0 w 31"/>
                <a:gd name="T11" fmla="*/ 111 h 111"/>
                <a:gd name="T12" fmla="*/ 0 w 31"/>
                <a:gd name="T13" fmla="*/ 80 h 111"/>
                <a:gd name="T14" fmla="*/ 6 w 31"/>
                <a:gd name="T15" fmla="*/ 53 h 111"/>
                <a:gd name="T16" fmla="*/ 11 w 31"/>
                <a:gd name="T17" fmla="*/ 26 h 111"/>
                <a:gd name="T18" fmla="*/ 20 w 31"/>
                <a:gd name="T19" fmla="*/ 0 h 111"/>
                <a:gd name="T20" fmla="*/ 31 w 31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11"/>
                <a:gd name="T35" fmla="*/ 31 w 3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11">
                  <a:moveTo>
                    <a:pt x="31" y="0"/>
                  </a:moveTo>
                  <a:lnTo>
                    <a:pt x="30" y="29"/>
                  </a:lnTo>
                  <a:lnTo>
                    <a:pt x="24" y="57"/>
                  </a:lnTo>
                  <a:lnTo>
                    <a:pt x="20" y="84"/>
                  </a:lnTo>
                  <a:lnTo>
                    <a:pt x="20" y="110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6" y="53"/>
                  </a:lnTo>
                  <a:lnTo>
                    <a:pt x="11" y="26"/>
                  </a:lnTo>
                  <a:lnTo>
                    <a:pt x="2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3" name="Freeform 785"/>
            <p:cNvSpPr>
              <a:spLocks/>
            </p:cNvSpPr>
            <p:nvPr/>
          </p:nvSpPr>
          <p:spPr bwMode="auto">
            <a:xfrm>
              <a:off x="2534" y="2423"/>
              <a:ext cx="55" cy="28"/>
            </a:xfrm>
            <a:custGeom>
              <a:avLst/>
              <a:gdLst>
                <a:gd name="T0" fmla="*/ 109 w 109"/>
                <a:gd name="T1" fmla="*/ 42 h 56"/>
                <a:gd name="T2" fmla="*/ 109 w 109"/>
                <a:gd name="T3" fmla="*/ 47 h 56"/>
                <a:gd name="T4" fmla="*/ 109 w 109"/>
                <a:gd name="T5" fmla="*/ 51 h 56"/>
                <a:gd name="T6" fmla="*/ 106 w 109"/>
                <a:gd name="T7" fmla="*/ 54 h 56"/>
                <a:gd name="T8" fmla="*/ 102 w 109"/>
                <a:gd name="T9" fmla="*/ 56 h 56"/>
                <a:gd name="T10" fmla="*/ 93 w 109"/>
                <a:gd name="T11" fmla="*/ 51 h 56"/>
                <a:gd name="T12" fmla="*/ 85 w 109"/>
                <a:gd name="T13" fmla="*/ 43 h 56"/>
                <a:gd name="T14" fmla="*/ 76 w 109"/>
                <a:gd name="T15" fmla="*/ 36 h 56"/>
                <a:gd name="T16" fmla="*/ 67 w 109"/>
                <a:gd name="T17" fmla="*/ 31 h 56"/>
                <a:gd name="T18" fmla="*/ 56 w 109"/>
                <a:gd name="T19" fmla="*/ 27 h 56"/>
                <a:gd name="T20" fmla="*/ 47 w 109"/>
                <a:gd name="T21" fmla="*/ 22 h 56"/>
                <a:gd name="T22" fmla="*/ 36 w 109"/>
                <a:gd name="T23" fmla="*/ 20 h 56"/>
                <a:gd name="T24" fmla="*/ 23 w 109"/>
                <a:gd name="T25" fmla="*/ 20 h 56"/>
                <a:gd name="T26" fmla="*/ 22 w 109"/>
                <a:gd name="T27" fmla="*/ 29 h 56"/>
                <a:gd name="T28" fmla="*/ 20 w 109"/>
                <a:gd name="T29" fmla="*/ 40 h 56"/>
                <a:gd name="T30" fmla="*/ 16 w 109"/>
                <a:gd name="T31" fmla="*/ 45 h 56"/>
                <a:gd name="T32" fmla="*/ 7 w 109"/>
                <a:gd name="T33" fmla="*/ 49 h 56"/>
                <a:gd name="T34" fmla="*/ 2 w 109"/>
                <a:gd name="T35" fmla="*/ 42 h 56"/>
                <a:gd name="T36" fmla="*/ 0 w 109"/>
                <a:gd name="T37" fmla="*/ 31 h 56"/>
                <a:gd name="T38" fmla="*/ 0 w 109"/>
                <a:gd name="T39" fmla="*/ 20 h 56"/>
                <a:gd name="T40" fmla="*/ 2 w 109"/>
                <a:gd name="T41" fmla="*/ 9 h 56"/>
                <a:gd name="T42" fmla="*/ 9 w 109"/>
                <a:gd name="T43" fmla="*/ 3 h 56"/>
                <a:gd name="T44" fmla="*/ 14 w 109"/>
                <a:gd name="T45" fmla="*/ 0 h 56"/>
                <a:gd name="T46" fmla="*/ 23 w 109"/>
                <a:gd name="T47" fmla="*/ 0 h 56"/>
                <a:gd name="T48" fmla="*/ 31 w 109"/>
                <a:gd name="T49" fmla="*/ 2 h 56"/>
                <a:gd name="T50" fmla="*/ 38 w 109"/>
                <a:gd name="T51" fmla="*/ 3 h 56"/>
                <a:gd name="T52" fmla="*/ 47 w 109"/>
                <a:gd name="T53" fmla="*/ 5 h 56"/>
                <a:gd name="T54" fmla="*/ 54 w 109"/>
                <a:gd name="T55" fmla="*/ 7 h 56"/>
                <a:gd name="T56" fmla="*/ 64 w 109"/>
                <a:gd name="T57" fmla="*/ 7 h 56"/>
                <a:gd name="T58" fmla="*/ 76 w 109"/>
                <a:gd name="T59" fmla="*/ 12 h 56"/>
                <a:gd name="T60" fmla="*/ 89 w 109"/>
                <a:gd name="T61" fmla="*/ 20 h 56"/>
                <a:gd name="T62" fmla="*/ 100 w 109"/>
                <a:gd name="T63" fmla="*/ 31 h 56"/>
                <a:gd name="T64" fmla="*/ 109 w 109"/>
                <a:gd name="T65" fmla="*/ 42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56"/>
                <a:gd name="T101" fmla="*/ 109 w 109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56">
                  <a:moveTo>
                    <a:pt x="109" y="42"/>
                  </a:moveTo>
                  <a:lnTo>
                    <a:pt x="109" y="47"/>
                  </a:lnTo>
                  <a:lnTo>
                    <a:pt x="109" y="51"/>
                  </a:lnTo>
                  <a:lnTo>
                    <a:pt x="106" y="54"/>
                  </a:lnTo>
                  <a:lnTo>
                    <a:pt x="102" y="56"/>
                  </a:lnTo>
                  <a:lnTo>
                    <a:pt x="93" y="51"/>
                  </a:lnTo>
                  <a:lnTo>
                    <a:pt x="85" y="43"/>
                  </a:lnTo>
                  <a:lnTo>
                    <a:pt x="76" y="36"/>
                  </a:lnTo>
                  <a:lnTo>
                    <a:pt x="67" y="31"/>
                  </a:lnTo>
                  <a:lnTo>
                    <a:pt x="56" y="27"/>
                  </a:lnTo>
                  <a:lnTo>
                    <a:pt x="47" y="22"/>
                  </a:lnTo>
                  <a:lnTo>
                    <a:pt x="36" y="20"/>
                  </a:lnTo>
                  <a:lnTo>
                    <a:pt x="23" y="20"/>
                  </a:lnTo>
                  <a:lnTo>
                    <a:pt x="22" y="29"/>
                  </a:lnTo>
                  <a:lnTo>
                    <a:pt x="20" y="40"/>
                  </a:lnTo>
                  <a:lnTo>
                    <a:pt x="16" y="45"/>
                  </a:lnTo>
                  <a:lnTo>
                    <a:pt x="7" y="49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9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3"/>
                  </a:lnTo>
                  <a:lnTo>
                    <a:pt x="47" y="5"/>
                  </a:lnTo>
                  <a:lnTo>
                    <a:pt x="54" y="7"/>
                  </a:lnTo>
                  <a:lnTo>
                    <a:pt x="64" y="7"/>
                  </a:lnTo>
                  <a:lnTo>
                    <a:pt x="76" y="12"/>
                  </a:lnTo>
                  <a:lnTo>
                    <a:pt x="89" y="20"/>
                  </a:lnTo>
                  <a:lnTo>
                    <a:pt x="100" y="31"/>
                  </a:lnTo>
                  <a:lnTo>
                    <a:pt x="10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4" name="Freeform 786"/>
            <p:cNvSpPr>
              <a:spLocks/>
            </p:cNvSpPr>
            <p:nvPr/>
          </p:nvSpPr>
          <p:spPr bwMode="auto">
            <a:xfrm>
              <a:off x="2609" y="2420"/>
              <a:ext cx="36" cy="12"/>
            </a:xfrm>
            <a:custGeom>
              <a:avLst/>
              <a:gdLst>
                <a:gd name="T0" fmla="*/ 73 w 73"/>
                <a:gd name="T1" fmla="*/ 18 h 24"/>
                <a:gd name="T2" fmla="*/ 64 w 73"/>
                <a:gd name="T3" fmla="*/ 24 h 24"/>
                <a:gd name="T4" fmla="*/ 57 w 73"/>
                <a:gd name="T5" fmla="*/ 24 h 24"/>
                <a:gd name="T6" fmla="*/ 48 w 73"/>
                <a:gd name="T7" fmla="*/ 22 h 24"/>
                <a:gd name="T8" fmla="*/ 39 w 73"/>
                <a:gd name="T9" fmla="*/ 20 h 24"/>
                <a:gd name="T10" fmla="*/ 29 w 73"/>
                <a:gd name="T11" fmla="*/ 17 h 24"/>
                <a:gd name="T12" fmla="*/ 20 w 73"/>
                <a:gd name="T13" fmla="*/ 13 h 24"/>
                <a:gd name="T14" fmla="*/ 11 w 73"/>
                <a:gd name="T15" fmla="*/ 11 h 24"/>
                <a:gd name="T16" fmla="*/ 0 w 73"/>
                <a:gd name="T17" fmla="*/ 13 h 24"/>
                <a:gd name="T18" fmla="*/ 4 w 73"/>
                <a:gd name="T19" fmla="*/ 6 h 24"/>
                <a:gd name="T20" fmla="*/ 9 w 73"/>
                <a:gd name="T21" fmla="*/ 2 h 24"/>
                <a:gd name="T22" fmla="*/ 15 w 73"/>
                <a:gd name="T23" fmla="*/ 0 h 24"/>
                <a:gd name="T24" fmla="*/ 22 w 73"/>
                <a:gd name="T25" fmla="*/ 0 h 24"/>
                <a:gd name="T26" fmla="*/ 31 w 73"/>
                <a:gd name="T27" fmla="*/ 2 h 24"/>
                <a:gd name="T28" fmla="*/ 40 w 73"/>
                <a:gd name="T29" fmla="*/ 4 h 24"/>
                <a:gd name="T30" fmla="*/ 48 w 73"/>
                <a:gd name="T31" fmla="*/ 6 h 24"/>
                <a:gd name="T32" fmla="*/ 55 w 73"/>
                <a:gd name="T33" fmla="*/ 8 h 24"/>
                <a:gd name="T34" fmla="*/ 60 w 73"/>
                <a:gd name="T35" fmla="*/ 9 h 24"/>
                <a:gd name="T36" fmla="*/ 64 w 73"/>
                <a:gd name="T37" fmla="*/ 11 h 24"/>
                <a:gd name="T38" fmla="*/ 70 w 73"/>
                <a:gd name="T39" fmla="*/ 15 h 24"/>
                <a:gd name="T40" fmla="*/ 73 w 73"/>
                <a:gd name="T41" fmla="*/ 18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24"/>
                <a:gd name="T65" fmla="*/ 73 w 7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24">
                  <a:moveTo>
                    <a:pt x="73" y="18"/>
                  </a:moveTo>
                  <a:lnTo>
                    <a:pt x="64" y="24"/>
                  </a:lnTo>
                  <a:lnTo>
                    <a:pt x="57" y="24"/>
                  </a:lnTo>
                  <a:lnTo>
                    <a:pt x="48" y="22"/>
                  </a:lnTo>
                  <a:lnTo>
                    <a:pt x="39" y="20"/>
                  </a:lnTo>
                  <a:lnTo>
                    <a:pt x="29" y="17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0" y="13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40" y="4"/>
                  </a:lnTo>
                  <a:lnTo>
                    <a:pt x="48" y="6"/>
                  </a:lnTo>
                  <a:lnTo>
                    <a:pt x="55" y="8"/>
                  </a:lnTo>
                  <a:lnTo>
                    <a:pt x="60" y="9"/>
                  </a:lnTo>
                  <a:lnTo>
                    <a:pt x="64" y="11"/>
                  </a:lnTo>
                  <a:lnTo>
                    <a:pt x="70" y="15"/>
                  </a:lnTo>
                  <a:lnTo>
                    <a:pt x="7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5" name="Freeform 787"/>
            <p:cNvSpPr>
              <a:spLocks/>
            </p:cNvSpPr>
            <p:nvPr/>
          </p:nvSpPr>
          <p:spPr bwMode="auto">
            <a:xfrm>
              <a:off x="2717" y="2434"/>
              <a:ext cx="15" cy="19"/>
            </a:xfrm>
            <a:custGeom>
              <a:avLst/>
              <a:gdLst>
                <a:gd name="T0" fmla="*/ 28 w 29"/>
                <a:gd name="T1" fmla="*/ 16 h 38"/>
                <a:gd name="T2" fmla="*/ 29 w 29"/>
                <a:gd name="T3" fmla="*/ 38 h 38"/>
                <a:gd name="T4" fmla="*/ 19 w 29"/>
                <a:gd name="T5" fmla="*/ 34 h 38"/>
                <a:gd name="T6" fmla="*/ 13 w 29"/>
                <a:gd name="T7" fmla="*/ 25 h 38"/>
                <a:gd name="T8" fmla="*/ 8 w 29"/>
                <a:gd name="T9" fmla="*/ 12 h 38"/>
                <a:gd name="T10" fmla="*/ 0 w 29"/>
                <a:gd name="T11" fmla="*/ 1 h 38"/>
                <a:gd name="T12" fmla="*/ 9 w 29"/>
                <a:gd name="T13" fmla="*/ 0 h 38"/>
                <a:gd name="T14" fmla="*/ 17 w 29"/>
                <a:gd name="T15" fmla="*/ 3 h 38"/>
                <a:gd name="T16" fmla="*/ 24 w 29"/>
                <a:gd name="T17" fmla="*/ 9 h 38"/>
                <a:gd name="T18" fmla="*/ 28 w 29"/>
                <a:gd name="T19" fmla="*/ 1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8"/>
                <a:gd name="T32" fmla="*/ 29 w 2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8">
                  <a:moveTo>
                    <a:pt x="28" y="16"/>
                  </a:moveTo>
                  <a:lnTo>
                    <a:pt x="29" y="38"/>
                  </a:lnTo>
                  <a:lnTo>
                    <a:pt x="19" y="34"/>
                  </a:lnTo>
                  <a:lnTo>
                    <a:pt x="13" y="25"/>
                  </a:lnTo>
                  <a:lnTo>
                    <a:pt x="8" y="12"/>
                  </a:lnTo>
                  <a:lnTo>
                    <a:pt x="0" y="1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4" y="9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6" name="Freeform 788"/>
            <p:cNvSpPr>
              <a:spLocks/>
            </p:cNvSpPr>
            <p:nvPr/>
          </p:nvSpPr>
          <p:spPr bwMode="auto">
            <a:xfrm>
              <a:off x="2393" y="2453"/>
              <a:ext cx="111" cy="85"/>
            </a:xfrm>
            <a:custGeom>
              <a:avLst/>
              <a:gdLst>
                <a:gd name="T0" fmla="*/ 33 w 221"/>
                <a:gd name="T1" fmla="*/ 5 h 169"/>
                <a:gd name="T2" fmla="*/ 25 w 221"/>
                <a:gd name="T3" fmla="*/ 16 h 169"/>
                <a:gd name="T4" fmla="*/ 24 w 221"/>
                <a:gd name="T5" fmla="*/ 29 h 169"/>
                <a:gd name="T6" fmla="*/ 22 w 221"/>
                <a:gd name="T7" fmla="*/ 44 h 169"/>
                <a:gd name="T8" fmla="*/ 20 w 221"/>
                <a:gd name="T9" fmla="*/ 58 h 169"/>
                <a:gd name="T10" fmla="*/ 25 w 221"/>
                <a:gd name="T11" fmla="*/ 71 h 169"/>
                <a:gd name="T12" fmla="*/ 31 w 221"/>
                <a:gd name="T13" fmla="*/ 82 h 169"/>
                <a:gd name="T14" fmla="*/ 36 w 221"/>
                <a:gd name="T15" fmla="*/ 95 h 169"/>
                <a:gd name="T16" fmla="*/ 47 w 221"/>
                <a:gd name="T17" fmla="*/ 102 h 169"/>
                <a:gd name="T18" fmla="*/ 56 w 221"/>
                <a:gd name="T19" fmla="*/ 104 h 169"/>
                <a:gd name="T20" fmla="*/ 64 w 221"/>
                <a:gd name="T21" fmla="*/ 106 h 169"/>
                <a:gd name="T22" fmla="*/ 71 w 221"/>
                <a:gd name="T23" fmla="*/ 109 h 169"/>
                <a:gd name="T24" fmla="*/ 78 w 221"/>
                <a:gd name="T25" fmla="*/ 111 h 169"/>
                <a:gd name="T26" fmla="*/ 86 w 221"/>
                <a:gd name="T27" fmla="*/ 117 h 169"/>
                <a:gd name="T28" fmla="*/ 91 w 221"/>
                <a:gd name="T29" fmla="*/ 120 h 169"/>
                <a:gd name="T30" fmla="*/ 97 w 221"/>
                <a:gd name="T31" fmla="*/ 126 h 169"/>
                <a:gd name="T32" fmla="*/ 102 w 221"/>
                <a:gd name="T33" fmla="*/ 133 h 169"/>
                <a:gd name="T34" fmla="*/ 113 w 221"/>
                <a:gd name="T35" fmla="*/ 131 h 169"/>
                <a:gd name="T36" fmla="*/ 124 w 221"/>
                <a:gd name="T37" fmla="*/ 131 h 169"/>
                <a:gd name="T38" fmla="*/ 135 w 221"/>
                <a:gd name="T39" fmla="*/ 135 h 169"/>
                <a:gd name="T40" fmla="*/ 148 w 221"/>
                <a:gd name="T41" fmla="*/ 140 h 169"/>
                <a:gd name="T42" fmla="*/ 159 w 221"/>
                <a:gd name="T43" fmla="*/ 146 h 169"/>
                <a:gd name="T44" fmla="*/ 171 w 221"/>
                <a:gd name="T45" fmla="*/ 149 h 169"/>
                <a:gd name="T46" fmla="*/ 184 w 221"/>
                <a:gd name="T47" fmla="*/ 151 h 169"/>
                <a:gd name="T48" fmla="*/ 197 w 221"/>
                <a:gd name="T49" fmla="*/ 149 h 169"/>
                <a:gd name="T50" fmla="*/ 221 w 221"/>
                <a:gd name="T51" fmla="*/ 162 h 169"/>
                <a:gd name="T52" fmla="*/ 213 w 221"/>
                <a:gd name="T53" fmla="*/ 166 h 169"/>
                <a:gd name="T54" fmla="*/ 206 w 221"/>
                <a:gd name="T55" fmla="*/ 169 h 169"/>
                <a:gd name="T56" fmla="*/ 197 w 221"/>
                <a:gd name="T57" fmla="*/ 169 h 169"/>
                <a:gd name="T58" fmla="*/ 190 w 221"/>
                <a:gd name="T59" fmla="*/ 169 h 169"/>
                <a:gd name="T60" fmla="*/ 182 w 221"/>
                <a:gd name="T61" fmla="*/ 168 h 169"/>
                <a:gd name="T62" fmla="*/ 175 w 221"/>
                <a:gd name="T63" fmla="*/ 166 h 169"/>
                <a:gd name="T64" fmla="*/ 168 w 221"/>
                <a:gd name="T65" fmla="*/ 166 h 169"/>
                <a:gd name="T66" fmla="*/ 160 w 221"/>
                <a:gd name="T67" fmla="*/ 166 h 169"/>
                <a:gd name="T68" fmla="*/ 144 w 221"/>
                <a:gd name="T69" fmla="*/ 162 h 169"/>
                <a:gd name="T70" fmla="*/ 128 w 221"/>
                <a:gd name="T71" fmla="*/ 155 h 169"/>
                <a:gd name="T72" fmla="*/ 115 w 221"/>
                <a:gd name="T73" fmla="*/ 146 h 169"/>
                <a:gd name="T74" fmla="*/ 102 w 221"/>
                <a:gd name="T75" fmla="*/ 137 h 169"/>
                <a:gd name="T76" fmla="*/ 87 w 221"/>
                <a:gd name="T77" fmla="*/ 127 h 169"/>
                <a:gd name="T78" fmla="*/ 73 w 221"/>
                <a:gd name="T79" fmla="*/ 122 h 169"/>
                <a:gd name="T80" fmla="*/ 56 w 221"/>
                <a:gd name="T81" fmla="*/ 118 h 169"/>
                <a:gd name="T82" fmla="*/ 38 w 221"/>
                <a:gd name="T83" fmla="*/ 118 h 169"/>
                <a:gd name="T84" fmla="*/ 22 w 221"/>
                <a:gd name="T85" fmla="*/ 100 h 169"/>
                <a:gd name="T86" fmla="*/ 7 w 221"/>
                <a:gd name="T87" fmla="*/ 80 h 169"/>
                <a:gd name="T88" fmla="*/ 0 w 221"/>
                <a:gd name="T89" fmla="*/ 55 h 169"/>
                <a:gd name="T90" fmla="*/ 2 w 221"/>
                <a:gd name="T91" fmla="*/ 27 h 169"/>
                <a:gd name="T92" fmla="*/ 7 w 221"/>
                <a:gd name="T93" fmla="*/ 16 h 169"/>
                <a:gd name="T94" fmla="*/ 15 w 221"/>
                <a:gd name="T95" fmla="*/ 5 h 169"/>
                <a:gd name="T96" fmla="*/ 22 w 221"/>
                <a:gd name="T97" fmla="*/ 0 h 169"/>
                <a:gd name="T98" fmla="*/ 33 w 221"/>
                <a:gd name="T99" fmla="*/ 5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"/>
                <a:gd name="T151" fmla="*/ 0 h 169"/>
                <a:gd name="T152" fmla="*/ 221 w 221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" h="169">
                  <a:moveTo>
                    <a:pt x="33" y="5"/>
                  </a:moveTo>
                  <a:lnTo>
                    <a:pt x="25" y="16"/>
                  </a:lnTo>
                  <a:lnTo>
                    <a:pt x="24" y="29"/>
                  </a:lnTo>
                  <a:lnTo>
                    <a:pt x="22" y="44"/>
                  </a:lnTo>
                  <a:lnTo>
                    <a:pt x="20" y="58"/>
                  </a:lnTo>
                  <a:lnTo>
                    <a:pt x="25" y="71"/>
                  </a:lnTo>
                  <a:lnTo>
                    <a:pt x="31" y="82"/>
                  </a:lnTo>
                  <a:lnTo>
                    <a:pt x="36" y="95"/>
                  </a:lnTo>
                  <a:lnTo>
                    <a:pt x="47" y="102"/>
                  </a:lnTo>
                  <a:lnTo>
                    <a:pt x="56" y="104"/>
                  </a:lnTo>
                  <a:lnTo>
                    <a:pt x="64" y="106"/>
                  </a:lnTo>
                  <a:lnTo>
                    <a:pt x="71" y="109"/>
                  </a:lnTo>
                  <a:lnTo>
                    <a:pt x="78" y="111"/>
                  </a:lnTo>
                  <a:lnTo>
                    <a:pt x="86" y="117"/>
                  </a:lnTo>
                  <a:lnTo>
                    <a:pt x="91" y="120"/>
                  </a:lnTo>
                  <a:lnTo>
                    <a:pt x="97" y="126"/>
                  </a:lnTo>
                  <a:lnTo>
                    <a:pt x="102" y="133"/>
                  </a:lnTo>
                  <a:lnTo>
                    <a:pt x="113" y="131"/>
                  </a:lnTo>
                  <a:lnTo>
                    <a:pt x="124" y="131"/>
                  </a:lnTo>
                  <a:lnTo>
                    <a:pt x="135" y="135"/>
                  </a:lnTo>
                  <a:lnTo>
                    <a:pt x="148" y="140"/>
                  </a:lnTo>
                  <a:lnTo>
                    <a:pt x="159" y="146"/>
                  </a:lnTo>
                  <a:lnTo>
                    <a:pt x="171" y="149"/>
                  </a:lnTo>
                  <a:lnTo>
                    <a:pt x="184" y="151"/>
                  </a:lnTo>
                  <a:lnTo>
                    <a:pt x="197" y="149"/>
                  </a:lnTo>
                  <a:lnTo>
                    <a:pt x="221" y="162"/>
                  </a:lnTo>
                  <a:lnTo>
                    <a:pt x="213" y="166"/>
                  </a:lnTo>
                  <a:lnTo>
                    <a:pt x="206" y="169"/>
                  </a:lnTo>
                  <a:lnTo>
                    <a:pt x="197" y="169"/>
                  </a:lnTo>
                  <a:lnTo>
                    <a:pt x="190" y="169"/>
                  </a:lnTo>
                  <a:lnTo>
                    <a:pt x="182" y="168"/>
                  </a:lnTo>
                  <a:lnTo>
                    <a:pt x="175" y="166"/>
                  </a:lnTo>
                  <a:lnTo>
                    <a:pt x="168" y="166"/>
                  </a:lnTo>
                  <a:lnTo>
                    <a:pt x="160" y="166"/>
                  </a:lnTo>
                  <a:lnTo>
                    <a:pt x="144" y="162"/>
                  </a:lnTo>
                  <a:lnTo>
                    <a:pt x="128" y="155"/>
                  </a:lnTo>
                  <a:lnTo>
                    <a:pt x="115" y="146"/>
                  </a:lnTo>
                  <a:lnTo>
                    <a:pt x="102" y="137"/>
                  </a:lnTo>
                  <a:lnTo>
                    <a:pt x="87" y="127"/>
                  </a:lnTo>
                  <a:lnTo>
                    <a:pt x="73" y="122"/>
                  </a:lnTo>
                  <a:lnTo>
                    <a:pt x="56" y="118"/>
                  </a:lnTo>
                  <a:lnTo>
                    <a:pt x="38" y="118"/>
                  </a:lnTo>
                  <a:lnTo>
                    <a:pt x="22" y="100"/>
                  </a:lnTo>
                  <a:lnTo>
                    <a:pt x="7" y="80"/>
                  </a:lnTo>
                  <a:lnTo>
                    <a:pt x="0" y="55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7" name="Freeform 789"/>
            <p:cNvSpPr>
              <a:spLocks/>
            </p:cNvSpPr>
            <p:nvPr/>
          </p:nvSpPr>
          <p:spPr bwMode="auto">
            <a:xfrm>
              <a:off x="2686" y="2438"/>
              <a:ext cx="11" cy="8"/>
            </a:xfrm>
            <a:custGeom>
              <a:avLst/>
              <a:gdLst>
                <a:gd name="T0" fmla="*/ 22 w 22"/>
                <a:gd name="T1" fmla="*/ 2 h 14"/>
                <a:gd name="T2" fmla="*/ 22 w 22"/>
                <a:gd name="T3" fmla="*/ 7 h 14"/>
                <a:gd name="T4" fmla="*/ 20 w 22"/>
                <a:gd name="T5" fmla="*/ 11 h 14"/>
                <a:gd name="T6" fmla="*/ 17 w 22"/>
                <a:gd name="T7" fmla="*/ 12 h 14"/>
                <a:gd name="T8" fmla="*/ 13 w 22"/>
                <a:gd name="T9" fmla="*/ 12 h 14"/>
                <a:gd name="T10" fmla="*/ 9 w 22"/>
                <a:gd name="T11" fmla="*/ 12 h 14"/>
                <a:gd name="T12" fmla="*/ 8 w 22"/>
                <a:gd name="T13" fmla="*/ 14 h 14"/>
                <a:gd name="T14" fmla="*/ 4 w 22"/>
                <a:gd name="T15" fmla="*/ 12 h 14"/>
                <a:gd name="T16" fmla="*/ 0 w 22"/>
                <a:gd name="T17" fmla="*/ 11 h 14"/>
                <a:gd name="T18" fmla="*/ 4 w 22"/>
                <a:gd name="T19" fmla="*/ 5 h 14"/>
                <a:gd name="T20" fmla="*/ 9 w 22"/>
                <a:gd name="T21" fmla="*/ 2 h 14"/>
                <a:gd name="T22" fmla="*/ 15 w 22"/>
                <a:gd name="T23" fmla="*/ 0 h 14"/>
                <a:gd name="T24" fmla="*/ 22 w 22"/>
                <a:gd name="T25" fmla="*/ 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22" y="2"/>
                  </a:moveTo>
                  <a:lnTo>
                    <a:pt x="22" y="7"/>
                  </a:lnTo>
                  <a:lnTo>
                    <a:pt x="20" y="11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1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8" name="Freeform 790"/>
            <p:cNvSpPr>
              <a:spLocks/>
            </p:cNvSpPr>
            <p:nvPr/>
          </p:nvSpPr>
          <p:spPr bwMode="auto">
            <a:xfrm>
              <a:off x="2486" y="2449"/>
              <a:ext cx="76" cy="26"/>
            </a:xfrm>
            <a:custGeom>
              <a:avLst/>
              <a:gdLst>
                <a:gd name="T0" fmla="*/ 151 w 151"/>
                <a:gd name="T1" fmla="*/ 34 h 51"/>
                <a:gd name="T2" fmla="*/ 149 w 151"/>
                <a:gd name="T3" fmla="*/ 42 h 51"/>
                <a:gd name="T4" fmla="*/ 146 w 151"/>
                <a:gd name="T5" fmla="*/ 47 h 51"/>
                <a:gd name="T6" fmla="*/ 140 w 151"/>
                <a:gd name="T7" fmla="*/ 51 h 51"/>
                <a:gd name="T8" fmla="*/ 133 w 151"/>
                <a:gd name="T9" fmla="*/ 47 h 51"/>
                <a:gd name="T10" fmla="*/ 124 w 151"/>
                <a:gd name="T11" fmla="*/ 38 h 51"/>
                <a:gd name="T12" fmla="*/ 113 w 151"/>
                <a:gd name="T13" fmla="*/ 31 h 51"/>
                <a:gd name="T14" fmla="*/ 100 w 151"/>
                <a:gd name="T15" fmla="*/ 27 h 51"/>
                <a:gd name="T16" fmla="*/ 87 w 151"/>
                <a:gd name="T17" fmla="*/ 25 h 51"/>
                <a:gd name="T18" fmla="*/ 75 w 151"/>
                <a:gd name="T19" fmla="*/ 23 h 51"/>
                <a:gd name="T20" fmla="*/ 60 w 151"/>
                <a:gd name="T21" fmla="*/ 23 h 51"/>
                <a:gd name="T22" fmla="*/ 47 w 151"/>
                <a:gd name="T23" fmla="*/ 25 h 51"/>
                <a:gd name="T24" fmla="*/ 35 w 151"/>
                <a:gd name="T25" fmla="*/ 25 h 51"/>
                <a:gd name="T26" fmla="*/ 25 w 151"/>
                <a:gd name="T27" fmla="*/ 32 h 51"/>
                <a:gd name="T28" fmla="*/ 18 w 151"/>
                <a:gd name="T29" fmla="*/ 40 h 51"/>
                <a:gd name="T30" fmla="*/ 9 w 151"/>
                <a:gd name="T31" fmla="*/ 45 h 51"/>
                <a:gd name="T32" fmla="*/ 0 w 151"/>
                <a:gd name="T33" fmla="*/ 49 h 51"/>
                <a:gd name="T34" fmla="*/ 2 w 151"/>
                <a:gd name="T35" fmla="*/ 34 h 51"/>
                <a:gd name="T36" fmla="*/ 7 w 151"/>
                <a:gd name="T37" fmla="*/ 23 h 51"/>
                <a:gd name="T38" fmla="*/ 16 w 151"/>
                <a:gd name="T39" fmla="*/ 14 h 51"/>
                <a:gd name="T40" fmla="*/ 25 w 151"/>
                <a:gd name="T41" fmla="*/ 5 h 51"/>
                <a:gd name="T42" fmla="*/ 42 w 151"/>
                <a:gd name="T43" fmla="*/ 1 h 51"/>
                <a:gd name="T44" fmla="*/ 60 w 151"/>
                <a:gd name="T45" fmla="*/ 0 h 51"/>
                <a:gd name="T46" fmla="*/ 77 w 151"/>
                <a:gd name="T47" fmla="*/ 1 h 51"/>
                <a:gd name="T48" fmla="*/ 91 w 151"/>
                <a:gd name="T49" fmla="*/ 5 h 51"/>
                <a:gd name="T50" fmla="*/ 108 w 151"/>
                <a:gd name="T51" fmla="*/ 9 h 51"/>
                <a:gd name="T52" fmla="*/ 122 w 151"/>
                <a:gd name="T53" fmla="*/ 16 h 51"/>
                <a:gd name="T54" fmla="*/ 137 w 151"/>
                <a:gd name="T55" fmla="*/ 25 h 51"/>
                <a:gd name="T56" fmla="*/ 151 w 151"/>
                <a:gd name="T57" fmla="*/ 34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51"/>
                <a:gd name="T89" fmla="*/ 151 w 151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51">
                  <a:moveTo>
                    <a:pt x="151" y="34"/>
                  </a:moveTo>
                  <a:lnTo>
                    <a:pt x="149" y="42"/>
                  </a:lnTo>
                  <a:lnTo>
                    <a:pt x="146" y="47"/>
                  </a:lnTo>
                  <a:lnTo>
                    <a:pt x="140" y="51"/>
                  </a:lnTo>
                  <a:lnTo>
                    <a:pt x="133" y="47"/>
                  </a:lnTo>
                  <a:lnTo>
                    <a:pt x="124" y="38"/>
                  </a:lnTo>
                  <a:lnTo>
                    <a:pt x="113" y="31"/>
                  </a:lnTo>
                  <a:lnTo>
                    <a:pt x="100" y="27"/>
                  </a:lnTo>
                  <a:lnTo>
                    <a:pt x="87" y="25"/>
                  </a:lnTo>
                  <a:lnTo>
                    <a:pt x="75" y="23"/>
                  </a:lnTo>
                  <a:lnTo>
                    <a:pt x="60" y="23"/>
                  </a:lnTo>
                  <a:lnTo>
                    <a:pt x="47" y="25"/>
                  </a:lnTo>
                  <a:lnTo>
                    <a:pt x="35" y="25"/>
                  </a:lnTo>
                  <a:lnTo>
                    <a:pt x="25" y="32"/>
                  </a:lnTo>
                  <a:lnTo>
                    <a:pt x="18" y="40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2" y="34"/>
                  </a:lnTo>
                  <a:lnTo>
                    <a:pt x="7" y="23"/>
                  </a:lnTo>
                  <a:lnTo>
                    <a:pt x="16" y="14"/>
                  </a:lnTo>
                  <a:lnTo>
                    <a:pt x="25" y="5"/>
                  </a:lnTo>
                  <a:lnTo>
                    <a:pt x="42" y="1"/>
                  </a:lnTo>
                  <a:lnTo>
                    <a:pt x="60" y="0"/>
                  </a:lnTo>
                  <a:lnTo>
                    <a:pt x="77" y="1"/>
                  </a:lnTo>
                  <a:lnTo>
                    <a:pt x="91" y="5"/>
                  </a:lnTo>
                  <a:lnTo>
                    <a:pt x="108" y="9"/>
                  </a:lnTo>
                  <a:lnTo>
                    <a:pt x="122" y="16"/>
                  </a:lnTo>
                  <a:lnTo>
                    <a:pt x="137" y="25"/>
                  </a:lnTo>
                  <a:lnTo>
                    <a:pt x="15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29" name="Freeform 791"/>
            <p:cNvSpPr>
              <a:spLocks/>
            </p:cNvSpPr>
            <p:nvPr/>
          </p:nvSpPr>
          <p:spPr bwMode="auto">
            <a:xfrm>
              <a:off x="2417" y="2461"/>
              <a:ext cx="298" cy="39"/>
            </a:xfrm>
            <a:custGeom>
              <a:avLst/>
              <a:gdLst>
                <a:gd name="T0" fmla="*/ 48 w 597"/>
                <a:gd name="T1" fmla="*/ 20 h 79"/>
                <a:gd name="T2" fmla="*/ 68 w 597"/>
                <a:gd name="T3" fmla="*/ 26 h 79"/>
                <a:gd name="T4" fmla="*/ 84 w 597"/>
                <a:gd name="T5" fmla="*/ 31 h 79"/>
                <a:gd name="T6" fmla="*/ 97 w 597"/>
                <a:gd name="T7" fmla="*/ 35 h 79"/>
                <a:gd name="T8" fmla="*/ 112 w 597"/>
                <a:gd name="T9" fmla="*/ 40 h 79"/>
                <a:gd name="T10" fmla="*/ 124 w 597"/>
                <a:gd name="T11" fmla="*/ 46 h 79"/>
                <a:gd name="T12" fmla="*/ 139 w 597"/>
                <a:gd name="T13" fmla="*/ 51 h 79"/>
                <a:gd name="T14" fmla="*/ 157 w 597"/>
                <a:gd name="T15" fmla="*/ 55 h 79"/>
                <a:gd name="T16" fmla="*/ 177 w 597"/>
                <a:gd name="T17" fmla="*/ 59 h 79"/>
                <a:gd name="T18" fmla="*/ 201 w 597"/>
                <a:gd name="T19" fmla="*/ 59 h 79"/>
                <a:gd name="T20" fmla="*/ 226 w 597"/>
                <a:gd name="T21" fmla="*/ 60 h 79"/>
                <a:gd name="T22" fmla="*/ 250 w 597"/>
                <a:gd name="T23" fmla="*/ 60 h 79"/>
                <a:gd name="T24" fmla="*/ 276 w 597"/>
                <a:gd name="T25" fmla="*/ 62 h 79"/>
                <a:gd name="T26" fmla="*/ 301 w 597"/>
                <a:gd name="T27" fmla="*/ 62 h 79"/>
                <a:gd name="T28" fmla="*/ 325 w 597"/>
                <a:gd name="T29" fmla="*/ 62 h 79"/>
                <a:gd name="T30" fmla="*/ 350 w 597"/>
                <a:gd name="T31" fmla="*/ 62 h 79"/>
                <a:gd name="T32" fmla="*/ 374 w 597"/>
                <a:gd name="T33" fmla="*/ 60 h 79"/>
                <a:gd name="T34" fmla="*/ 400 w 597"/>
                <a:gd name="T35" fmla="*/ 59 h 79"/>
                <a:gd name="T36" fmla="*/ 423 w 597"/>
                <a:gd name="T37" fmla="*/ 57 h 79"/>
                <a:gd name="T38" fmla="*/ 447 w 597"/>
                <a:gd name="T39" fmla="*/ 53 h 79"/>
                <a:gd name="T40" fmla="*/ 471 w 597"/>
                <a:gd name="T41" fmla="*/ 50 h 79"/>
                <a:gd name="T42" fmla="*/ 495 w 597"/>
                <a:gd name="T43" fmla="*/ 46 h 79"/>
                <a:gd name="T44" fmla="*/ 518 w 597"/>
                <a:gd name="T45" fmla="*/ 39 h 79"/>
                <a:gd name="T46" fmla="*/ 542 w 597"/>
                <a:gd name="T47" fmla="*/ 33 h 79"/>
                <a:gd name="T48" fmla="*/ 564 w 597"/>
                <a:gd name="T49" fmla="*/ 24 h 79"/>
                <a:gd name="T50" fmla="*/ 597 w 597"/>
                <a:gd name="T51" fmla="*/ 22 h 79"/>
                <a:gd name="T52" fmla="*/ 591 w 597"/>
                <a:gd name="T53" fmla="*/ 33 h 79"/>
                <a:gd name="T54" fmla="*/ 578 w 597"/>
                <a:gd name="T55" fmla="*/ 39 h 79"/>
                <a:gd name="T56" fmla="*/ 564 w 597"/>
                <a:gd name="T57" fmla="*/ 44 h 79"/>
                <a:gd name="T58" fmla="*/ 551 w 597"/>
                <a:gd name="T59" fmla="*/ 51 h 79"/>
                <a:gd name="T60" fmla="*/ 544 w 597"/>
                <a:gd name="T61" fmla="*/ 53 h 79"/>
                <a:gd name="T62" fmla="*/ 535 w 597"/>
                <a:gd name="T63" fmla="*/ 55 h 79"/>
                <a:gd name="T64" fmla="*/ 527 w 597"/>
                <a:gd name="T65" fmla="*/ 57 h 79"/>
                <a:gd name="T66" fmla="*/ 518 w 597"/>
                <a:gd name="T67" fmla="*/ 59 h 79"/>
                <a:gd name="T68" fmla="*/ 511 w 597"/>
                <a:gd name="T69" fmla="*/ 60 h 79"/>
                <a:gd name="T70" fmla="*/ 502 w 597"/>
                <a:gd name="T71" fmla="*/ 62 h 79"/>
                <a:gd name="T72" fmla="*/ 495 w 597"/>
                <a:gd name="T73" fmla="*/ 64 h 79"/>
                <a:gd name="T74" fmla="*/ 487 w 597"/>
                <a:gd name="T75" fmla="*/ 68 h 79"/>
                <a:gd name="T76" fmla="*/ 188 w 597"/>
                <a:gd name="T77" fmla="*/ 79 h 79"/>
                <a:gd name="T78" fmla="*/ 164 w 597"/>
                <a:gd name="T79" fmla="*/ 71 h 79"/>
                <a:gd name="T80" fmla="*/ 139 w 597"/>
                <a:gd name="T81" fmla="*/ 66 h 79"/>
                <a:gd name="T82" fmla="*/ 112 w 597"/>
                <a:gd name="T83" fmla="*/ 60 h 79"/>
                <a:gd name="T84" fmla="*/ 86 w 597"/>
                <a:gd name="T85" fmla="*/ 55 h 79"/>
                <a:gd name="T86" fmla="*/ 62 w 597"/>
                <a:gd name="T87" fmla="*/ 48 h 79"/>
                <a:gd name="T88" fmla="*/ 39 w 597"/>
                <a:gd name="T89" fmla="*/ 37 h 79"/>
                <a:gd name="T90" fmla="*/ 19 w 597"/>
                <a:gd name="T91" fmla="*/ 22 h 79"/>
                <a:gd name="T92" fmla="*/ 0 w 597"/>
                <a:gd name="T93" fmla="*/ 4 h 79"/>
                <a:gd name="T94" fmla="*/ 0 w 597"/>
                <a:gd name="T95" fmla="*/ 0 h 79"/>
                <a:gd name="T96" fmla="*/ 6 w 597"/>
                <a:gd name="T97" fmla="*/ 0 h 79"/>
                <a:gd name="T98" fmla="*/ 13 w 597"/>
                <a:gd name="T99" fmla="*/ 2 h 79"/>
                <a:gd name="T100" fmla="*/ 22 w 597"/>
                <a:gd name="T101" fmla="*/ 4 h 79"/>
                <a:gd name="T102" fmla="*/ 31 w 597"/>
                <a:gd name="T103" fmla="*/ 9 h 79"/>
                <a:gd name="T104" fmla="*/ 40 w 597"/>
                <a:gd name="T105" fmla="*/ 13 h 79"/>
                <a:gd name="T106" fmla="*/ 46 w 597"/>
                <a:gd name="T107" fmla="*/ 17 h 79"/>
                <a:gd name="T108" fmla="*/ 48 w 597"/>
                <a:gd name="T109" fmla="*/ 20 h 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7"/>
                <a:gd name="T166" fmla="*/ 0 h 79"/>
                <a:gd name="T167" fmla="*/ 597 w 597"/>
                <a:gd name="T168" fmla="*/ 79 h 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7" h="79">
                  <a:moveTo>
                    <a:pt x="48" y="20"/>
                  </a:moveTo>
                  <a:lnTo>
                    <a:pt x="68" y="26"/>
                  </a:lnTo>
                  <a:lnTo>
                    <a:pt x="84" y="31"/>
                  </a:lnTo>
                  <a:lnTo>
                    <a:pt x="97" y="35"/>
                  </a:lnTo>
                  <a:lnTo>
                    <a:pt x="112" y="40"/>
                  </a:lnTo>
                  <a:lnTo>
                    <a:pt x="124" y="46"/>
                  </a:lnTo>
                  <a:lnTo>
                    <a:pt x="139" y="51"/>
                  </a:lnTo>
                  <a:lnTo>
                    <a:pt x="157" y="55"/>
                  </a:lnTo>
                  <a:lnTo>
                    <a:pt x="177" y="59"/>
                  </a:lnTo>
                  <a:lnTo>
                    <a:pt x="201" y="59"/>
                  </a:lnTo>
                  <a:lnTo>
                    <a:pt x="226" y="60"/>
                  </a:lnTo>
                  <a:lnTo>
                    <a:pt x="250" y="60"/>
                  </a:lnTo>
                  <a:lnTo>
                    <a:pt x="276" y="62"/>
                  </a:lnTo>
                  <a:lnTo>
                    <a:pt x="301" y="62"/>
                  </a:lnTo>
                  <a:lnTo>
                    <a:pt x="325" y="62"/>
                  </a:lnTo>
                  <a:lnTo>
                    <a:pt x="350" y="62"/>
                  </a:lnTo>
                  <a:lnTo>
                    <a:pt x="374" y="60"/>
                  </a:lnTo>
                  <a:lnTo>
                    <a:pt x="400" y="59"/>
                  </a:lnTo>
                  <a:lnTo>
                    <a:pt x="423" y="57"/>
                  </a:lnTo>
                  <a:lnTo>
                    <a:pt x="447" y="53"/>
                  </a:lnTo>
                  <a:lnTo>
                    <a:pt x="471" y="50"/>
                  </a:lnTo>
                  <a:lnTo>
                    <a:pt x="495" y="46"/>
                  </a:lnTo>
                  <a:lnTo>
                    <a:pt x="518" y="39"/>
                  </a:lnTo>
                  <a:lnTo>
                    <a:pt x="542" y="33"/>
                  </a:lnTo>
                  <a:lnTo>
                    <a:pt x="564" y="24"/>
                  </a:lnTo>
                  <a:lnTo>
                    <a:pt x="597" y="22"/>
                  </a:lnTo>
                  <a:lnTo>
                    <a:pt x="591" y="33"/>
                  </a:lnTo>
                  <a:lnTo>
                    <a:pt x="578" y="39"/>
                  </a:lnTo>
                  <a:lnTo>
                    <a:pt x="564" y="44"/>
                  </a:lnTo>
                  <a:lnTo>
                    <a:pt x="551" y="51"/>
                  </a:lnTo>
                  <a:lnTo>
                    <a:pt x="544" y="53"/>
                  </a:lnTo>
                  <a:lnTo>
                    <a:pt x="535" y="55"/>
                  </a:lnTo>
                  <a:lnTo>
                    <a:pt x="527" y="57"/>
                  </a:lnTo>
                  <a:lnTo>
                    <a:pt x="518" y="59"/>
                  </a:lnTo>
                  <a:lnTo>
                    <a:pt x="511" y="60"/>
                  </a:lnTo>
                  <a:lnTo>
                    <a:pt x="502" y="62"/>
                  </a:lnTo>
                  <a:lnTo>
                    <a:pt x="495" y="64"/>
                  </a:lnTo>
                  <a:lnTo>
                    <a:pt x="487" y="68"/>
                  </a:lnTo>
                  <a:lnTo>
                    <a:pt x="188" y="79"/>
                  </a:lnTo>
                  <a:lnTo>
                    <a:pt x="164" y="71"/>
                  </a:lnTo>
                  <a:lnTo>
                    <a:pt x="139" y="66"/>
                  </a:lnTo>
                  <a:lnTo>
                    <a:pt x="112" y="60"/>
                  </a:lnTo>
                  <a:lnTo>
                    <a:pt x="86" y="55"/>
                  </a:lnTo>
                  <a:lnTo>
                    <a:pt x="62" y="48"/>
                  </a:lnTo>
                  <a:lnTo>
                    <a:pt x="39" y="37"/>
                  </a:lnTo>
                  <a:lnTo>
                    <a:pt x="19" y="2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2" y="4"/>
                  </a:lnTo>
                  <a:lnTo>
                    <a:pt x="31" y="9"/>
                  </a:lnTo>
                  <a:lnTo>
                    <a:pt x="40" y="13"/>
                  </a:lnTo>
                  <a:lnTo>
                    <a:pt x="46" y="17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0" name="Freeform 792"/>
            <p:cNvSpPr>
              <a:spLocks/>
            </p:cNvSpPr>
            <p:nvPr/>
          </p:nvSpPr>
          <p:spPr bwMode="auto">
            <a:xfrm>
              <a:off x="2740" y="2459"/>
              <a:ext cx="12" cy="46"/>
            </a:xfrm>
            <a:custGeom>
              <a:avLst/>
              <a:gdLst>
                <a:gd name="T0" fmla="*/ 24 w 24"/>
                <a:gd name="T1" fmla="*/ 49 h 91"/>
                <a:gd name="T2" fmla="*/ 24 w 24"/>
                <a:gd name="T3" fmla="*/ 58 h 91"/>
                <a:gd name="T4" fmla="*/ 22 w 24"/>
                <a:gd name="T5" fmla="*/ 63 h 91"/>
                <a:gd name="T6" fmla="*/ 18 w 24"/>
                <a:gd name="T7" fmla="*/ 69 h 91"/>
                <a:gd name="T8" fmla="*/ 14 w 24"/>
                <a:gd name="T9" fmla="*/ 78 h 91"/>
                <a:gd name="T10" fmla="*/ 7 w 24"/>
                <a:gd name="T11" fmla="*/ 91 h 91"/>
                <a:gd name="T12" fmla="*/ 4 w 24"/>
                <a:gd name="T13" fmla="*/ 89 h 91"/>
                <a:gd name="T14" fmla="*/ 2 w 24"/>
                <a:gd name="T15" fmla="*/ 82 h 91"/>
                <a:gd name="T16" fmla="*/ 0 w 24"/>
                <a:gd name="T17" fmla="*/ 74 h 91"/>
                <a:gd name="T18" fmla="*/ 5 w 24"/>
                <a:gd name="T19" fmla="*/ 58 h 91"/>
                <a:gd name="T20" fmla="*/ 5 w 24"/>
                <a:gd name="T21" fmla="*/ 38 h 91"/>
                <a:gd name="T22" fmla="*/ 5 w 24"/>
                <a:gd name="T23" fmla="*/ 18 h 91"/>
                <a:gd name="T24" fmla="*/ 7 w 24"/>
                <a:gd name="T25" fmla="*/ 0 h 91"/>
                <a:gd name="T26" fmla="*/ 11 w 24"/>
                <a:gd name="T27" fmla="*/ 5 h 91"/>
                <a:gd name="T28" fmla="*/ 16 w 24"/>
                <a:gd name="T29" fmla="*/ 22 h 91"/>
                <a:gd name="T30" fmla="*/ 20 w 24"/>
                <a:gd name="T31" fmla="*/ 38 h 91"/>
                <a:gd name="T32" fmla="*/ 24 w 24"/>
                <a:gd name="T33" fmla="*/ 49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91"/>
                <a:gd name="T53" fmla="*/ 24 w 24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91">
                  <a:moveTo>
                    <a:pt x="24" y="49"/>
                  </a:moveTo>
                  <a:lnTo>
                    <a:pt x="24" y="58"/>
                  </a:lnTo>
                  <a:lnTo>
                    <a:pt x="22" y="63"/>
                  </a:lnTo>
                  <a:lnTo>
                    <a:pt x="18" y="69"/>
                  </a:lnTo>
                  <a:lnTo>
                    <a:pt x="14" y="78"/>
                  </a:lnTo>
                  <a:lnTo>
                    <a:pt x="7" y="91"/>
                  </a:lnTo>
                  <a:lnTo>
                    <a:pt x="4" y="89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5" y="58"/>
                  </a:lnTo>
                  <a:lnTo>
                    <a:pt x="5" y="38"/>
                  </a:lnTo>
                  <a:lnTo>
                    <a:pt x="5" y="18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6" y="22"/>
                  </a:lnTo>
                  <a:lnTo>
                    <a:pt x="20" y="38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1" name="Freeform 793"/>
            <p:cNvSpPr>
              <a:spLocks/>
            </p:cNvSpPr>
            <p:nvPr/>
          </p:nvSpPr>
          <p:spPr bwMode="auto">
            <a:xfrm>
              <a:off x="2614" y="2502"/>
              <a:ext cx="118" cy="38"/>
            </a:xfrm>
            <a:custGeom>
              <a:avLst/>
              <a:gdLst>
                <a:gd name="T0" fmla="*/ 235 w 235"/>
                <a:gd name="T1" fmla="*/ 6 h 77"/>
                <a:gd name="T2" fmla="*/ 234 w 235"/>
                <a:gd name="T3" fmla="*/ 19 h 77"/>
                <a:gd name="T4" fmla="*/ 230 w 235"/>
                <a:gd name="T5" fmla="*/ 29 h 77"/>
                <a:gd name="T6" fmla="*/ 223 w 235"/>
                <a:gd name="T7" fmla="*/ 37 h 77"/>
                <a:gd name="T8" fmla="*/ 212 w 235"/>
                <a:gd name="T9" fmla="*/ 42 h 77"/>
                <a:gd name="T10" fmla="*/ 203 w 235"/>
                <a:gd name="T11" fmla="*/ 40 h 77"/>
                <a:gd name="T12" fmla="*/ 194 w 235"/>
                <a:gd name="T13" fmla="*/ 40 h 77"/>
                <a:gd name="T14" fmla="*/ 184 w 235"/>
                <a:gd name="T15" fmla="*/ 40 h 77"/>
                <a:gd name="T16" fmla="*/ 175 w 235"/>
                <a:gd name="T17" fmla="*/ 44 h 77"/>
                <a:gd name="T18" fmla="*/ 166 w 235"/>
                <a:gd name="T19" fmla="*/ 48 h 77"/>
                <a:gd name="T20" fmla="*/ 159 w 235"/>
                <a:gd name="T21" fmla="*/ 53 h 77"/>
                <a:gd name="T22" fmla="*/ 152 w 235"/>
                <a:gd name="T23" fmla="*/ 57 h 77"/>
                <a:gd name="T24" fmla="*/ 144 w 235"/>
                <a:gd name="T25" fmla="*/ 62 h 77"/>
                <a:gd name="T26" fmla="*/ 126 w 235"/>
                <a:gd name="T27" fmla="*/ 64 h 77"/>
                <a:gd name="T28" fmla="*/ 108 w 235"/>
                <a:gd name="T29" fmla="*/ 66 h 77"/>
                <a:gd name="T30" fmla="*/ 90 w 235"/>
                <a:gd name="T31" fmla="*/ 70 h 77"/>
                <a:gd name="T32" fmla="*/ 71 w 235"/>
                <a:gd name="T33" fmla="*/ 71 h 77"/>
                <a:gd name="T34" fmla="*/ 53 w 235"/>
                <a:gd name="T35" fmla="*/ 75 h 77"/>
                <a:gd name="T36" fmla="*/ 35 w 235"/>
                <a:gd name="T37" fmla="*/ 77 h 77"/>
                <a:gd name="T38" fmla="*/ 18 w 235"/>
                <a:gd name="T39" fmla="*/ 77 h 77"/>
                <a:gd name="T40" fmla="*/ 0 w 235"/>
                <a:gd name="T41" fmla="*/ 75 h 77"/>
                <a:gd name="T42" fmla="*/ 6 w 235"/>
                <a:gd name="T43" fmla="*/ 70 h 77"/>
                <a:gd name="T44" fmla="*/ 11 w 235"/>
                <a:gd name="T45" fmla="*/ 66 h 77"/>
                <a:gd name="T46" fmla="*/ 18 w 235"/>
                <a:gd name="T47" fmla="*/ 64 h 77"/>
                <a:gd name="T48" fmla="*/ 28 w 235"/>
                <a:gd name="T49" fmla="*/ 64 h 77"/>
                <a:gd name="T50" fmla="*/ 35 w 235"/>
                <a:gd name="T51" fmla="*/ 64 h 77"/>
                <a:gd name="T52" fmla="*/ 44 w 235"/>
                <a:gd name="T53" fmla="*/ 64 h 77"/>
                <a:gd name="T54" fmla="*/ 53 w 235"/>
                <a:gd name="T55" fmla="*/ 62 h 77"/>
                <a:gd name="T56" fmla="*/ 60 w 235"/>
                <a:gd name="T57" fmla="*/ 60 h 77"/>
                <a:gd name="T58" fmla="*/ 80 w 235"/>
                <a:gd name="T59" fmla="*/ 62 h 77"/>
                <a:gd name="T60" fmla="*/ 101 w 235"/>
                <a:gd name="T61" fmla="*/ 59 h 77"/>
                <a:gd name="T62" fmla="*/ 119 w 235"/>
                <a:gd name="T63" fmla="*/ 51 h 77"/>
                <a:gd name="T64" fmla="*/ 137 w 235"/>
                <a:gd name="T65" fmla="*/ 42 h 77"/>
                <a:gd name="T66" fmla="*/ 155 w 235"/>
                <a:gd name="T67" fmla="*/ 35 h 77"/>
                <a:gd name="T68" fmla="*/ 173 w 235"/>
                <a:gd name="T69" fmla="*/ 28 h 77"/>
                <a:gd name="T70" fmla="*/ 194 w 235"/>
                <a:gd name="T71" fmla="*/ 24 h 77"/>
                <a:gd name="T72" fmla="*/ 215 w 235"/>
                <a:gd name="T73" fmla="*/ 26 h 77"/>
                <a:gd name="T74" fmla="*/ 215 w 235"/>
                <a:gd name="T75" fmla="*/ 17 h 77"/>
                <a:gd name="T76" fmla="*/ 219 w 235"/>
                <a:gd name="T77" fmla="*/ 6 h 77"/>
                <a:gd name="T78" fmla="*/ 225 w 235"/>
                <a:gd name="T79" fmla="*/ 0 h 77"/>
                <a:gd name="T80" fmla="*/ 235 w 235"/>
                <a:gd name="T81" fmla="*/ 6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77"/>
                <a:gd name="T125" fmla="*/ 235 w 235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77">
                  <a:moveTo>
                    <a:pt x="235" y="6"/>
                  </a:moveTo>
                  <a:lnTo>
                    <a:pt x="234" y="19"/>
                  </a:lnTo>
                  <a:lnTo>
                    <a:pt x="230" y="29"/>
                  </a:lnTo>
                  <a:lnTo>
                    <a:pt x="223" y="37"/>
                  </a:lnTo>
                  <a:lnTo>
                    <a:pt x="212" y="42"/>
                  </a:lnTo>
                  <a:lnTo>
                    <a:pt x="203" y="40"/>
                  </a:lnTo>
                  <a:lnTo>
                    <a:pt x="194" y="40"/>
                  </a:lnTo>
                  <a:lnTo>
                    <a:pt x="184" y="40"/>
                  </a:lnTo>
                  <a:lnTo>
                    <a:pt x="175" y="44"/>
                  </a:lnTo>
                  <a:lnTo>
                    <a:pt x="166" y="48"/>
                  </a:lnTo>
                  <a:lnTo>
                    <a:pt x="159" y="53"/>
                  </a:lnTo>
                  <a:lnTo>
                    <a:pt x="152" y="57"/>
                  </a:lnTo>
                  <a:lnTo>
                    <a:pt x="144" y="62"/>
                  </a:lnTo>
                  <a:lnTo>
                    <a:pt x="126" y="64"/>
                  </a:lnTo>
                  <a:lnTo>
                    <a:pt x="108" y="66"/>
                  </a:lnTo>
                  <a:lnTo>
                    <a:pt x="90" y="70"/>
                  </a:lnTo>
                  <a:lnTo>
                    <a:pt x="71" y="71"/>
                  </a:lnTo>
                  <a:lnTo>
                    <a:pt x="53" y="75"/>
                  </a:lnTo>
                  <a:lnTo>
                    <a:pt x="35" y="77"/>
                  </a:lnTo>
                  <a:lnTo>
                    <a:pt x="18" y="77"/>
                  </a:lnTo>
                  <a:lnTo>
                    <a:pt x="0" y="75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18" y="64"/>
                  </a:lnTo>
                  <a:lnTo>
                    <a:pt x="28" y="64"/>
                  </a:lnTo>
                  <a:lnTo>
                    <a:pt x="35" y="64"/>
                  </a:lnTo>
                  <a:lnTo>
                    <a:pt x="44" y="64"/>
                  </a:lnTo>
                  <a:lnTo>
                    <a:pt x="53" y="62"/>
                  </a:lnTo>
                  <a:lnTo>
                    <a:pt x="60" y="60"/>
                  </a:lnTo>
                  <a:lnTo>
                    <a:pt x="80" y="62"/>
                  </a:lnTo>
                  <a:lnTo>
                    <a:pt x="101" y="59"/>
                  </a:lnTo>
                  <a:lnTo>
                    <a:pt x="119" y="51"/>
                  </a:lnTo>
                  <a:lnTo>
                    <a:pt x="137" y="42"/>
                  </a:lnTo>
                  <a:lnTo>
                    <a:pt x="155" y="35"/>
                  </a:lnTo>
                  <a:lnTo>
                    <a:pt x="173" y="28"/>
                  </a:lnTo>
                  <a:lnTo>
                    <a:pt x="194" y="24"/>
                  </a:lnTo>
                  <a:lnTo>
                    <a:pt x="215" y="26"/>
                  </a:lnTo>
                  <a:lnTo>
                    <a:pt x="215" y="17"/>
                  </a:lnTo>
                  <a:lnTo>
                    <a:pt x="219" y="6"/>
                  </a:lnTo>
                  <a:lnTo>
                    <a:pt x="225" y="0"/>
                  </a:lnTo>
                  <a:lnTo>
                    <a:pt x="23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2" name="Freeform 794"/>
            <p:cNvSpPr>
              <a:spLocks/>
            </p:cNvSpPr>
            <p:nvPr/>
          </p:nvSpPr>
          <p:spPr bwMode="auto">
            <a:xfrm>
              <a:off x="2424" y="2530"/>
              <a:ext cx="40" cy="154"/>
            </a:xfrm>
            <a:custGeom>
              <a:avLst/>
              <a:gdLst>
                <a:gd name="T0" fmla="*/ 6 w 80"/>
                <a:gd name="T1" fmla="*/ 0 h 308"/>
                <a:gd name="T2" fmla="*/ 9 w 80"/>
                <a:gd name="T3" fmla="*/ 36 h 308"/>
                <a:gd name="T4" fmla="*/ 15 w 80"/>
                <a:gd name="T5" fmla="*/ 75 h 308"/>
                <a:gd name="T6" fmla="*/ 18 w 80"/>
                <a:gd name="T7" fmla="*/ 113 h 308"/>
                <a:gd name="T8" fmla="*/ 24 w 80"/>
                <a:gd name="T9" fmla="*/ 151 h 308"/>
                <a:gd name="T10" fmla="*/ 31 w 80"/>
                <a:gd name="T11" fmla="*/ 188 h 308"/>
                <a:gd name="T12" fmla="*/ 42 w 80"/>
                <a:gd name="T13" fmla="*/ 222 h 308"/>
                <a:gd name="T14" fmla="*/ 55 w 80"/>
                <a:gd name="T15" fmla="*/ 257 h 308"/>
                <a:gd name="T16" fmla="*/ 73 w 80"/>
                <a:gd name="T17" fmla="*/ 288 h 308"/>
                <a:gd name="T18" fmla="*/ 79 w 80"/>
                <a:gd name="T19" fmla="*/ 293 h 308"/>
                <a:gd name="T20" fmla="*/ 80 w 80"/>
                <a:gd name="T21" fmla="*/ 299 h 308"/>
                <a:gd name="T22" fmla="*/ 79 w 80"/>
                <a:gd name="T23" fmla="*/ 304 h 308"/>
                <a:gd name="T24" fmla="*/ 71 w 80"/>
                <a:gd name="T25" fmla="*/ 308 h 308"/>
                <a:gd name="T26" fmla="*/ 53 w 80"/>
                <a:gd name="T27" fmla="*/ 293 h 308"/>
                <a:gd name="T28" fmla="*/ 38 w 80"/>
                <a:gd name="T29" fmla="*/ 273 h 308"/>
                <a:gd name="T30" fmla="*/ 27 w 80"/>
                <a:gd name="T31" fmla="*/ 253 h 308"/>
                <a:gd name="T32" fmla="*/ 20 w 80"/>
                <a:gd name="T33" fmla="*/ 230 h 308"/>
                <a:gd name="T34" fmla="*/ 15 w 80"/>
                <a:gd name="T35" fmla="*/ 204 h 308"/>
                <a:gd name="T36" fmla="*/ 11 w 80"/>
                <a:gd name="T37" fmla="*/ 179 h 308"/>
                <a:gd name="T38" fmla="*/ 7 w 80"/>
                <a:gd name="T39" fmla="*/ 151 h 308"/>
                <a:gd name="T40" fmla="*/ 6 w 80"/>
                <a:gd name="T41" fmla="*/ 126 h 308"/>
                <a:gd name="T42" fmla="*/ 0 w 80"/>
                <a:gd name="T43" fmla="*/ 0 h 308"/>
                <a:gd name="T44" fmla="*/ 6 w 80"/>
                <a:gd name="T45" fmla="*/ 0 h 3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308"/>
                <a:gd name="T71" fmla="*/ 80 w 80"/>
                <a:gd name="T72" fmla="*/ 308 h 3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308">
                  <a:moveTo>
                    <a:pt x="6" y="0"/>
                  </a:moveTo>
                  <a:lnTo>
                    <a:pt x="9" y="36"/>
                  </a:lnTo>
                  <a:lnTo>
                    <a:pt x="15" y="75"/>
                  </a:lnTo>
                  <a:lnTo>
                    <a:pt x="18" y="113"/>
                  </a:lnTo>
                  <a:lnTo>
                    <a:pt x="24" y="151"/>
                  </a:lnTo>
                  <a:lnTo>
                    <a:pt x="31" y="188"/>
                  </a:lnTo>
                  <a:lnTo>
                    <a:pt x="42" y="222"/>
                  </a:lnTo>
                  <a:lnTo>
                    <a:pt x="55" y="257"/>
                  </a:lnTo>
                  <a:lnTo>
                    <a:pt x="73" y="288"/>
                  </a:lnTo>
                  <a:lnTo>
                    <a:pt x="79" y="293"/>
                  </a:lnTo>
                  <a:lnTo>
                    <a:pt x="80" y="299"/>
                  </a:lnTo>
                  <a:lnTo>
                    <a:pt x="79" y="304"/>
                  </a:lnTo>
                  <a:lnTo>
                    <a:pt x="71" y="308"/>
                  </a:lnTo>
                  <a:lnTo>
                    <a:pt x="53" y="293"/>
                  </a:lnTo>
                  <a:lnTo>
                    <a:pt x="38" y="273"/>
                  </a:lnTo>
                  <a:lnTo>
                    <a:pt x="27" y="253"/>
                  </a:lnTo>
                  <a:lnTo>
                    <a:pt x="20" y="230"/>
                  </a:lnTo>
                  <a:lnTo>
                    <a:pt x="15" y="204"/>
                  </a:lnTo>
                  <a:lnTo>
                    <a:pt x="11" y="179"/>
                  </a:lnTo>
                  <a:lnTo>
                    <a:pt x="7" y="151"/>
                  </a:lnTo>
                  <a:lnTo>
                    <a:pt x="6" y="12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3" name="Freeform 795"/>
            <p:cNvSpPr>
              <a:spLocks/>
            </p:cNvSpPr>
            <p:nvPr/>
          </p:nvSpPr>
          <p:spPr bwMode="auto">
            <a:xfrm>
              <a:off x="2524" y="2535"/>
              <a:ext cx="76" cy="10"/>
            </a:xfrm>
            <a:custGeom>
              <a:avLst/>
              <a:gdLst>
                <a:gd name="T0" fmla="*/ 153 w 153"/>
                <a:gd name="T1" fmla="*/ 11 h 20"/>
                <a:gd name="T2" fmla="*/ 144 w 153"/>
                <a:gd name="T3" fmla="*/ 15 h 20"/>
                <a:gd name="T4" fmla="*/ 131 w 153"/>
                <a:gd name="T5" fmla="*/ 18 h 20"/>
                <a:gd name="T6" fmla="*/ 115 w 153"/>
                <a:gd name="T7" fmla="*/ 20 h 20"/>
                <a:gd name="T8" fmla="*/ 96 w 153"/>
                <a:gd name="T9" fmla="*/ 20 h 20"/>
                <a:gd name="T10" fmla="*/ 76 w 153"/>
                <a:gd name="T11" fmla="*/ 20 h 20"/>
                <a:gd name="T12" fmla="*/ 53 w 153"/>
                <a:gd name="T13" fmla="*/ 18 h 20"/>
                <a:gd name="T14" fmla="*/ 27 w 153"/>
                <a:gd name="T15" fmla="*/ 15 h 20"/>
                <a:gd name="T16" fmla="*/ 0 w 153"/>
                <a:gd name="T17" fmla="*/ 9 h 20"/>
                <a:gd name="T18" fmla="*/ 5 w 153"/>
                <a:gd name="T19" fmla="*/ 2 h 20"/>
                <a:gd name="T20" fmla="*/ 20 w 153"/>
                <a:gd name="T21" fmla="*/ 2 h 20"/>
                <a:gd name="T22" fmla="*/ 34 w 153"/>
                <a:gd name="T23" fmla="*/ 2 h 20"/>
                <a:gd name="T24" fmla="*/ 43 w 153"/>
                <a:gd name="T25" fmla="*/ 0 h 20"/>
                <a:gd name="T26" fmla="*/ 56 w 153"/>
                <a:gd name="T27" fmla="*/ 4 h 20"/>
                <a:gd name="T28" fmla="*/ 69 w 153"/>
                <a:gd name="T29" fmla="*/ 5 h 20"/>
                <a:gd name="T30" fmla="*/ 84 w 153"/>
                <a:gd name="T31" fmla="*/ 5 h 20"/>
                <a:gd name="T32" fmla="*/ 98 w 153"/>
                <a:gd name="T33" fmla="*/ 4 h 20"/>
                <a:gd name="T34" fmla="*/ 113 w 153"/>
                <a:gd name="T35" fmla="*/ 4 h 20"/>
                <a:gd name="T36" fmla="*/ 126 w 153"/>
                <a:gd name="T37" fmla="*/ 4 h 20"/>
                <a:gd name="T38" fmla="*/ 140 w 153"/>
                <a:gd name="T39" fmla="*/ 5 h 20"/>
                <a:gd name="T40" fmla="*/ 153 w 153"/>
                <a:gd name="T41" fmla="*/ 11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20"/>
                <a:gd name="T65" fmla="*/ 153 w 153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20">
                  <a:moveTo>
                    <a:pt x="153" y="11"/>
                  </a:moveTo>
                  <a:lnTo>
                    <a:pt x="144" y="15"/>
                  </a:lnTo>
                  <a:lnTo>
                    <a:pt x="131" y="18"/>
                  </a:lnTo>
                  <a:lnTo>
                    <a:pt x="115" y="20"/>
                  </a:lnTo>
                  <a:lnTo>
                    <a:pt x="96" y="20"/>
                  </a:lnTo>
                  <a:lnTo>
                    <a:pt x="76" y="20"/>
                  </a:lnTo>
                  <a:lnTo>
                    <a:pt x="53" y="18"/>
                  </a:lnTo>
                  <a:lnTo>
                    <a:pt x="27" y="15"/>
                  </a:lnTo>
                  <a:lnTo>
                    <a:pt x="0" y="9"/>
                  </a:lnTo>
                  <a:lnTo>
                    <a:pt x="5" y="2"/>
                  </a:lnTo>
                  <a:lnTo>
                    <a:pt x="20" y="2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56" y="4"/>
                  </a:lnTo>
                  <a:lnTo>
                    <a:pt x="69" y="5"/>
                  </a:lnTo>
                  <a:lnTo>
                    <a:pt x="84" y="5"/>
                  </a:lnTo>
                  <a:lnTo>
                    <a:pt x="98" y="4"/>
                  </a:lnTo>
                  <a:lnTo>
                    <a:pt x="113" y="4"/>
                  </a:lnTo>
                  <a:lnTo>
                    <a:pt x="126" y="4"/>
                  </a:lnTo>
                  <a:lnTo>
                    <a:pt x="140" y="5"/>
                  </a:lnTo>
                  <a:lnTo>
                    <a:pt x="15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4" name="Freeform 796"/>
            <p:cNvSpPr>
              <a:spLocks/>
            </p:cNvSpPr>
            <p:nvPr/>
          </p:nvSpPr>
          <p:spPr bwMode="auto">
            <a:xfrm>
              <a:off x="2404" y="2521"/>
              <a:ext cx="12" cy="101"/>
            </a:xfrm>
            <a:custGeom>
              <a:avLst/>
              <a:gdLst>
                <a:gd name="T0" fmla="*/ 20 w 26"/>
                <a:gd name="T1" fmla="*/ 49 h 202"/>
                <a:gd name="T2" fmla="*/ 26 w 26"/>
                <a:gd name="T3" fmla="*/ 89 h 202"/>
                <a:gd name="T4" fmla="*/ 24 w 26"/>
                <a:gd name="T5" fmla="*/ 127 h 202"/>
                <a:gd name="T6" fmla="*/ 18 w 26"/>
                <a:gd name="T7" fmla="*/ 164 h 202"/>
                <a:gd name="T8" fmla="*/ 18 w 26"/>
                <a:gd name="T9" fmla="*/ 200 h 202"/>
                <a:gd name="T10" fmla="*/ 2 w 26"/>
                <a:gd name="T11" fmla="*/ 202 h 202"/>
                <a:gd name="T12" fmla="*/ 4 w 26"/>
                <a:gd name="T13" fmla="*/ 176 h 202"/>
                <a:gd name="T14" fmla="*/ 4 w 26"/>
                <a:gd name="T15" fmla="*/ 107 h 202"/>
                <a:gd name="T16" fmla="*/ 2 w 26"/>
                <a:gd name="T17" fmla="*/ 34 h 202"/>
                <a:gd name="T18" fmla="*/ 0 w 26"/>
                <a:gd name="T19" fmla="*/ 0 h 202"/>
                <a:gd name="T20" fmla="*/ 4 w 26"/>
                <a:gd name="T21" fmla="*/ 0 h 202"/>
                <a:gd name="T22" fmla="*/ 7 w 26"/>
                <a:gd name="T23" fmla="*/ 3 h 202"/>
                <a:gd name="T24" fmla="*/ 13 w 26"/>
                <a:gd name="T25" fmla="*/ 18 h 202"/>
                <a:gd name="T26" fmla="*/ 20 w 26"/>
                <a:gd name="T27" fmla="*/ 49 h 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02"/>
                <a:gd name="T44" fmla="*/ 26 w 26"/>
                <a:gd name="T45" fmla="*/ 202 h 2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02">
                  <a:moveTo>
                    <a:pt x="20" y="49"/>
                  </a:moveTo>
                  <a:lnTo>
                    <a:pt x="26" y="89"/>
                  </a:lnTo>
                  <a:lnTo>
                    <a:pt x="24" y="127"/>
                  </a:lnTo>
                  <a:lnTo>
                    <a:pt x="18" y="164"/>
                  </a:lnTo>
                  <a:lnTo>
                    <a:pt x="18" y="200"/>
                  </a:lnTo>
                  <a:lnTo>
                    <a:pt x="2" y="202"/>
                  </a:lnTo>
                  <a:lnTo>
                    <a:pt x="4" y="176"/>
                  </a:lnTo>
                  <a:lnTo>
                    <a:pt x="4" y="107"/>
                  </a:lnTo>
                  <a:lnTo>
                    <a:pt x="2" y="3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13" y="18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5" name="Freeform 797"/>
            <p:cNvSpPr>
              <a:spLocks/>
            </p:cNvSpPr>
            <p:nvPr/>
          </p:nvSpPr>
          <p:spPr bwMode="auto">
            <a:xfrm>
              <a:off x="2717" y="2536"/>
              <a:ext cx="12" cy="78"/>
            </a:xfrm>
            <a:custGeom>
              <a:avLst/>
              <a:gdLst>
                <a:gd name="T0" fmla="*/ 0 w 24"/>
                <a:gd name="T1" fmla="*/ 157 h 157"/>
                <a:gd name="T2" fmla="*/ 0 w 24"/>
                <a:gd name="T3" fmla="*/ 120 h 157"/>
                <a:gd name="T4" fmla="*/ 4 w 24"/>
                <a:gd name="T5" fmla="*/ 78 h 157"/>
                <a:gd name="T6" fmla="*/ 9 w 24"/>
                <a:gd name="T7" fmla="*/ 34 h 157"/>
                <a:gd name="T8" fmla="*/ 13 w 24"/>
                <a:gd name="T9" fmla="*/ 0 h 157"/>
                <a:gd name="T10" fmla="*/ 24 w 24"/>
                <a:gd name="T11" fmla="*/ 34 h 157"/>
                <a:gd name="T12" fmla="*/ 22 w 24"/>
                <a:gd name="T13" fmla="*/ 78 h 157"/>
                <a:gd name="T14" fmla="*/ 11 w 24"/>
                <a:gd name="T15" fmla="*/ 120 h 157"/>
                <a:gd name="T16" fmla="*/ 0 w 24"/>
                <a:gd name="T17" fmla="*/ 157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57"/>
                <a:gd name="T29" fmla="*/ 24 w 2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57">
                  <a:moveTo>
                    <a:pt x="0" y="157"/>
                  </a:moveTo>
                  <a:lnTo>
                    <a:pt x="0" y="120"/>
                  </a:lnTo>
                  <a:lnTo>
                    <a:pt x="4" y="78"/>
                  </a:lnTo>
                  <a:lnTo>
                    <a:pt x="9" y="34"/>
                  </a:lnTo>
                  <a:lnTo>
                    <a:pt x="13" y="0"/>
                  </a:lnTo>
                  <a:lnTo>
                    <a:pt x="24" y="34"/>
                  </a:lnTo>
                  <a:lnTo>
                    <a:pt x="22" y="78"/>
                  </a:lnTo>
                  <a:lnTo>
                    <a:pt x="11" y="12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6" name="Freeform 798"/>
            <p:cNvSpPr>
              <a:spLocks/>
            </p:cNvSpPr>
            <p:nvPr/>
          </p:nvSpPr>
          <p:spPr bwMode="auto">
            <a:xfrm>
              <a:off x="2275" y="2612"/>
              <a:ext cx="108" cy="23"/>
            </a:xfrm>
            <a:custGeom>
              <a:avLst/>
              <a:gdLst>
                <a:gd name="T0" fmla="*/ 124 w 217"/>
                <a:gd name="T1" fmla="*/ 22 h 45"/>
                <a:gd name="T2" fmla="*/ 137 w 217"/>
                <a:gd name="T3" fmla="*/ 24 h 45"/>
                <a:gd name="T4" fmla="*/ 148 w 217"/>
                <a:gd name="T5" fmla="*/ 25 h 45"/>
                <a:gd name="T6" fmla="*/ 160 w 217"/>
                <a:gd name="T7" fmla="*/ 27 h 45"/>
                <a:gd name="T8" fmla="*/ 173 w 217"/>
                <a:gd name="T9" fmla="*/ 29 h 45"/>
                <a:gd name="T10" fmla="*/ 184 w 217"/>
                <a:gd name="T11" fmla="*/ 31 h 45"/>
                <a:gd name="T12" fmla="*/ 195 w 217"/>
                <a:gd name="T13" fmla="*/ 33 h 45"/>
                <a:gd name="T14" fmla="*/ 206 w 217"/>
                <a:gd name="T15" fmla="*/ 36 h 45"/>
                <a:gd name="T16" fmla="*/ 217 w 217"/>
                <a:gd name="T17" fmla="*/ 40 h 45"/>
                <a:gd name="T18" fmla="*/ 210 w 217"/>
                <a:gd name="T19" fmla="*/ 45 h 45"/>
                <a:gd name="T20" fmla="*/ 186 w 217"/>
                <a:gd name="T21" fmla="*/ 44 h 45"/>
                <a:gd name="T22" fmla="*/ 159 w 217"/>
                <a:gd name="T23" fmla="*/ 44 h 45"/>
                <a:gd name="T24" fmla="*/ 131 w 217"/>
                <a:gd name="T25" fmla="*/ 42 h 45"/>
                <a:gd name="T26" fmla="*/ 102 w 217"/>
                <a:gd name="T27" fmla="*/ 38 h 45"/>
                <a:gd name="T28" fmla="*/ 73 w 217"/>
                <a:gd name="T29" fmla="*/ 35 h 45"/>
                <a:gd name="T30" fmla="*/ 47 w 217"/>
                <a:gd name="T31" fmla="*/ 27 h 45"/>
                <a:gd name="T32" fmla="*/ 22 w 217"/>
                <a:gd name="T33" fmla="*/ 18 h 45"/>
                <a:gd name="T34" fmla="*/ 0 w 217"/>
                <a:gd name="T35" fmla="*/ 5 h 45"/>
                <a:gd name="T36" fmla="*/ 24 w 217"/>
                <a:gd name="T37" fmla="*/ 0 h 45"/>
                <a:gd name="T38" fmla="*/ 36 w 217"/>
                <a:gd name="T39" fmla="*/ 2 h 45"/>
                <a:gd name="T40" fmla="*/ 49 w 217"/>
                <a:gd name="T41" fmla="*/ 5 h 45"/>
                <a:gd name="T42" fmla="*/ 62 w 217"/>
                <a:gd name="T43" fmla="*/ 11 h 45"/>
                <a:gd name="T44" fmla="*/ 75 w 217"/>
                <a:gd name="T45" fmla="*/ 15 h 45"/>
                <a:gd name="T46" fmla="*/ 86 w 217"/>
                <a:gd name="T47" fmla="*/ 18 h 45"/>
                <a:gd name="T48" fmla="*/ 98 w 217"/>
                <a:gd name="T49" fmla="*/ 22 h 45"/>
                <a:gd name="T50" fmla="*/ 111 w 217"/>
                <a:gd name="T51" fmla="*/ 24 h 45"/>
                <a:gd name="T52" fmla="*/ 124 w 217"/>
                <a:gd name="T53" fmla="*/ 22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45"/>
                <a:gd name="T83" fmla="*/ 217 w 217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45">
                  <a:moveTo>
                    <a:pt x="124" y="22"/>
                  </a:moveTo>
                  <a:lnTo>
                    <a:pt x="137" y="24"/>
                  </a:lnTo>
                  <a:lnTo>
                    <a:pt x="148" y="25"/>
                  </a:lnTo>
                  <a:lnTo>
                    <a:pt x="160" y="27"/>
                  </a:lnTo>
                  <a:lnTo>
                    <a:pt x="173" y="29"/>
                  </a:lnTo>
                  <a:lnTo>
                    <a:pt x="184" y="31"/>
                  </a:lnTo>
                  <a:lnTo>
                    <a:pt x="195" y="33"/>
                  </a:lnTo>
                  <a:lnTo>
                    <a:pt x="206" y="36"/>
                  </a:lnTo>
                  <a:lnTo>
                    <a:pt x="217" y="40"/>
                  </a:lnTo>
                  <a:lnTo>
                    <a:pt x="210" y="45"/>
                  </a:lnTo>
                  <a:lnTo>
                    <a:pt x="186" y="44"/>
                  </a:lnTo>
                  <a:lnTo>
                    <a:pt x="159" y="44"/>
                  </a:lnTo>
                  <a:lnTo>
                    <a:pt x="131" y="42"/>
                  </a:lnTo>
                  <a:lnTo>
                    <a:pt x="102" y="38"/>
                  </a:lnTo>
                  <a:lnTo>
                    <a:pt x="73" y="35"/>
                  </a:lnTo>
                  <a:lnTo>
                    <a:pt x="47" y="27"/>
                  </a:lnTo>
                  <a:lnTo>
                    <a:pt x="22" y="18"/>
                  </a:lnTo>
                  <a:lnTo>
                    <a:pt x="0" y="5"/>
                  </a:lnTo>
                  <a:lnTo>
                    <a:pt x="24" y="0"/>
                  </a:lnTo>
                  <a:lnTo>
                    <a:pt x="36" y="2"/>
                  </a:lnTo>
                  <a:lnTo>
                    <a:pt x="49" y="5"/>
                  </a:lnTo>
                  <a:lnTo>
                    <a:pt x="62" y="11"/>
                  </a:lnTo>
                  <a:lnTo>
                    <a:pt x="75" y="15"/>
                  </a:lnTo>
                  <a:lnTo>
                    <a:pt x="86" y="18"/>
                  </a:lnTo>
                  <a:lnTo>
                    <a:pt x="98" y="22"/>
                  </a:lnTo>
                  <a:lnTo>
                    <a:pt x="111" y="24"/>
                  </a:lnTo>
                  <a:lnTo>
                    <a:pt x="124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7" name="Freeform 799"/>
            <p:cNvSpPr>
              <a:spLocks/>
            </p:cNvSpPr>
            <p:nvPr/>
          </p:nvSpPr>
          <p:spPr bwMode="auto">
            <a:xfrm>
              <a:off x="2393" y="2631"/>
              <a:ext cx="18" cy="10"/>
            </a:xfrm>
            <a:custGeom>
              <a:avLst/>
              <a:gdLst>
                <a:gd name="T0" fmla="*/ 37 w 37"/>
                <a:gd name="T1" fmla="*/ 4 h 20"/>
                <a:gd name="T2" fmla="*/ 35 w 37"/>
                <a:gd name="T3" fmla="*/ 9 h 20"/>
                <a:gd name="T4" fmla="*/ 31 w 37"/>
                <a:gd name="T5" fmla="*/ 13 h 20"/>
                <a:gd name="T6" fmla="*/ 26 w 37"/>
                <a:gd name="T7" fmla="*/ 19 h 20"/>
                <a:gd name="T8" fmla="*/ 20 w 37"/>
                <a:gd name="T9" fmla="*/ 20 h 20"/>
                <a:gd name="T10" fmla="*/ 15 w 37"/>
                <a:gd name="T11" fmla="*/ 20 h 20"/>
                <a:gd name="T12" fmla="*/ 9 w 37"/>
                <a:gd name="T13" fmla="*/ 20 h 20"/>
                <a:gd name="T14" fmla="*/ 4 w 37"/>
                <a:gd name="T15" fmla="*/ 20 h 20"/>
                <a:gd name="T16" fmla="*/ 0 w 37"/>
                <a:gd name="T17" fmla="*/ 15 h 20"/>
                <a:gd name="T18" fmla="*/ 2 w 37"/>
                <a:gd name="T19" fmla="*/ 4 h 20"/>
                <a:gd name="T20" fmla="*/ 13 w 37"/>
                <a:gd name="T21" fmla="*/ 0 h 20"/>
                <a:gd name="T22" fmla="*/ 26 w 37"/>
                <a:gd name="T23" fmla="*/ 2 h 20"/>
                <a:gd name="T24" fmla="*/ 37 w 37"/>
                <a:gd name="T25" fmla="*/ 4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20"/>
                <a:gd name="T41" fmla="*/ 37 w 3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20">
                  <a:moveTo>
                    <a:pt x="37" y="4"/>
                  </a:moveTo>
                  <a:lnTo>
                    <a:pt x="35" y="9"/>
                  </a:lnTo>
                  <a:lnTo>
                    <a:pt x="31" y="13"/>
                  </a:lnTo>
                  <a:lnTo>
                    <a:pt x="26" y="19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9" y="20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2" y="4"/>
                  </a:lnTo>
                  <a:lnTo>
                    <a:pt x="13" y="0"/>
                  </a:lnTo>
                  <a:lnTo>
                    <a:pt x="26" y="2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8" name="Freeform 800"/>
            <p:cNvSpPr>
              <a:spLocks/>
            </p:cNvSpPr>
            <p:nvPr/>
          </p:nvSpPr>
          <p:spPr bwMode="auto">
            <a:xfrm>
              <a:off x="2693" y="2623"/>
              <a:ext cx="18" cy="66"/>
            </a:xfrm>
            <a:custGeom>
              <a:avLst/>
              <a:gdLst>
                <a:gd name="T0" fmla="*/ 26 w 37"/>
                <a:gd name="T1" fmla="*/ 73 h 131"/>
                <a:gd name="T2" fmla="*/ 0 w 37"/>
                <a:gd name="T3" fmla="*/ 131 h 131"/>
                <a:gd name="T4" fmla="*/ 4 w 37"/>
                <a:gd name="T5" fmla="*/ 104 h 131"/>
                <a:gd name="T6" fmla="*/ 13 w 37"/>
                <a:gd name="T7" fmla="*/ 65 h 131"/>
                <a:gd name="T8" fmla="*/ 24 w 37"/>
                <a:gd name="T9" fmla="*/ 25 h 131"/>
                <a:gd name="T10" fmla="*/ 33 w 37"/>
                <a:gd name="T11" fmla="*/ 0 h 131"/>
                <a:gd name="T12" fmla="*/ 37 w 37"/>
                <a:gd name="T13" fmla="*/ 18 h 131"/>
                <a:gd name="T14" fmla="*/ 37 w 37"/>
                <a:gd name="T15" fmla="*/ 36 h 131"/>
                <a:gd name="T16" fmla="*/ 31 w 37"/>
                <a:gd name="T17" fmla="*/ 54 h 131"/>
                <a:gd name="T18" fmla="*/ 26 w 37"/>
                <a:gd name="T19" fmla="*/ 73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31"/>
                <a:gd name="T32" fmla="*/ 37 w 37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31">
                  <a:moveTo>
                    <a:pt x="26" y="73"/>
                  </a:moveTo>
                  <a:lnTo>
                    <a:pt x="0" y="131"/>
                  </a:lnTo>
                  <a:lnTo>
                    <a:pt x="4" y="104"/>
                  </a:lnTo>
                  <a:lnTo>
                    <a:pt x="13" y="65"/>
                  </a:lnTo>
                  <a:lnTo>
                    <a:pt x="24" y="25"/>
                  </a:lnTo>
                  <a:lnTo>
                    <a:pt x="33" y="0"/>
                  </a:lnTo>
                  <a:lnTo>
                    <a:pt x="37" y="18"/>
                  </a:lnTo>
                  <a:lnTo>
                    <a:pt x="37" y="36"/>
                  </a:lnTo>
                  <a:lnTo>
                    <a:pt x="31" y="54"/>
                  </a:lnTo>
                  <a:lnTo>
                    <a:pt x="2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39" name="Freeform 801"/>
            <p:cNvSpPr>
              <a:spLocks/>
            </p:cNvSpPr>
            <p:nvPr/>
          </p:nvSpPr>
          <p:spPr bwMode="auto">
            <a:xfrm>
              <a:off x="2299" y="2638"/>
              <a:ext cx="14" cy="110"/>
            </a:xfrm>
            <a:custGeom>
              <a:avLst/>
              <a:gdLst>
                <a:gd name="T0" fmla="*/ 19 w 29"/>
                <a:gd name="T1" fmla="*/ 0 h 221"/>
                <a:gd name="T2" fmla="*/ 26 w 29"/>
                <a:gd name="T3" fmla="*/ 55 h 221"/>
                <a:gd name="T4" fmla="*/ 29 w 29"/>
                <a:gd name="T5" fmla="*/ 109 h 221"/>
                <a:gd name="T6" fmla="*/ 26 w 29"/>
                <a:gd name="T7" fmla="*/ 166 h 221"/>
                <a:gd name="T8" fmla="*/ 11 w 29"/>
                <a:gd name="T9" fmla="*/ 221 h 221"/>
                <a:gd name="T10" fmla="*/ 2 w 29"/>
                <a:gd name="T11" fmla="*/ 221 h 221"/>
                <a:gd name="T12" fmla="*/ 0 w 29"/>
                <a:gd name="T13" fmla="*/ 202 h 221"/>
                <a:gd name="T14" fmla="*/ 4 w 29"/>
                <a:gd name="T15" fmla="*/ 184 h 221"/>
                <a:gd name="T16" fmla="*/ 8 w 29"/>
                <a:gd name="T17" fmla="*/ 166 h 221"/>
                <a:gd name="T18" fmla="*/ 11 w 29"/>
                <a:gd name="T19" fmla="*/ 146 h 221"/>
                <a:gd name="T20" fmla="*/ 11 w 29"/>
                <a:gd name="T21" fmla="*/ 109 h 221"/>
                <a:gd name="T22" fmla="*/ 9 w 29"/>
                <a:gd name="T23" fmla="*/ 69 h 221"/>
                <a:gd name="T24" fmla="*/ 11 w 29"/>
                <a:gd name="T25" fmla="*/ 31 h 221"/>
                <a:gd name="T26" fmla="*/ 19 w 29"/>
                <a:gd name="T27" fmla="*/ 0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221"/>
                <a:gd name="T44" fmla="*/ 29 w 29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221">
                  <a:moveTo>
                    <a:pt x="19" y="0"/>
                  </a:moveTo>
                  <a:lnTo>
                    <a:pt x="26" y="55"/>
                  </a:lnTo>
                  <a:lnTo>
                    <a:pt x="29" y="109"/>
                  </a:lnTo>
                  <a:lnTo>
                    <a:pt x="26" y="166"/>
                  </a:lnTo>
                  <a:lnTo>
                    <a:pt x="11" y="221"/>
                  </a:lnTo>
                  <a:lnTo>
                    <a:pt x="2" y="221"/>
                  </a:lnTo>
                  <a:lnTo>
                    <a:pt x="0" y="202"/>
                  </a:lnTo>
                  <a:lnTo>
                    <a:pt x="4" y="184"/>
                  </a:lnTo>
                  <a:lnTo>
                    <a:pt x="8" y="166"/>
                  </a:lnTo>
                  <a:lnTo>
                    <a:pt x="11" y="146"/>
                  </a:lnTo>
                  <a:lnTo>
                    <a:pt x="11" y="109"/>
                  </a:lnTo>
                  <a:lnTo>
                    <a:pt x="9" y="69"/>
                  </a:lnTo>
                  <a:lnTo>
                    <a:pt x="11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0" name="Freeform 802"/>
            <p:cNvSpPr>
              <a:spLocks/>
            </p:cNvSpPr>
            <p:nvPr/>
          </p:nvSpPr>
          <p:spPr bwMode="auto">
            <a:xfrm>
              <a:off x="2401" y="2656"/>
              <a:ext cx="10" cy="45"/>
            </a:xfrm>
            <a:custGeom>
              <a:avLst/>
              <a:gdLst>
                <a:gd name="T0" fmla="*/ 14 w 20"/>
                <a:gd name="T1" fmla="*/ 88 h 90"/>
                <a:gd name="T2" fmla="*/ 10 w 20"/>
                <a:gd name="T3" fmla="*/ 90 h 90"/>
                <a:gd name="T4" fmla="*/ 7 w 20"/>
                <a:gd name="T5" fmla="*/ 90 h 90"/>
                <a:gd name="T6" fmla="*/ 3 w 20"/>
                <a:gd name="T7" fmla="*/ 88 h 90"/>
                <a:gd name="T8" fmla="*/ 0 w 20"/>
                <a:gd name="T9" fmla="*/ 84 h 90"/>
                <a:gd name="T10" fmla="*/ 0 w 20"/>
                <a:gd name="T11" fmla="*/ 62 h 90"/>
                <a:gd name="T12" fmla="*/ 1 w 20"/>
                <a:gd name="T13" fmla="*/ 39 h 90"/>
                <a:gd name="T14" fmla="*/ 7 w 20"/>
                <a:gd name="T15" fmla="*/ 19 h 90"/>
                <a:gd name="T16" fmla="*/ 20 w 20"/>
                <a:gd name="T17" fmla="*/ 0 h 90"/>
                <a:gd name="T18" fmla="*/ 18 w 20"/>
                <a:gd name="T19" fmla="*/ 20 h 90"/>
                <a:gd name="T20" fmla="*/ 18 w 20"/>
                <a:gd name="T21" fmla="*/ 42 h 90"/>
                <a:gd name="T22" fmla="*/ 16 w 20"/>
                <a:gd name="T23" fmla="*/ 66 h 90"/>
                <a:gd name="T24" fmla="*/ 14 w 20"/>
                <a:gd name="T25" fmla="*/ 88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0"/>
                <a:gd name="T41" fmla="*/ 20 w 20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0">
                  <a:moveTo>
                    <a:pt x="14" y="88"/>
                  </a:moveTo>
                  <a:lnTo>
                    <a:pt x="10" y="90"/>
                  </a:lnTo>
                  <a:lnTo>
                    <a:pt x="7" y="90"/>
                  </a:lnTo>
                  <a:lnTo>
                    <a:pt x="3" y="88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1" y="39"/>
                  </a:lnTo>
                  <a:lnTo>
                    <a:pt x="7" y="19"/>
                  </a:lnTo>
                  <a:lnTo>
                    <a:pt x="20" y="0"/>
                  </a:lnTo>
                  <a:lnTo>
                    <a:pt x="18" y="20"/>
                  </a:lnTo>
                  <a:lnTo>
                    <a:pt x="18" y="42"/>
                  </a:lnTo>
                  <a:lnTo>
                    <a:pt x="16" y="66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1" name="Freeform 803"/>
            <p:cNvSpPr>
              <a:spLocks/>
            </p:cNvSpPr>
            <p:nvPr/>
          </p:nvSpPr>
          <p:spPr bwMode="auto">
            <a:xfrm>
              <a:off x="2183" y="2637"/>
              <a:ext cx="47" cy="68"/>
            </a:xfrm>
            <a:custGeom>
              <a:avLst/>
              <a:gdLst>
                <a:gd name="T0" fmla="*/ 95 w 95"/>
                <a:gd name="T1" fmla="*/ 22 h 137"/>
                <a:gd name="T2" fmla="*/ 91 w 95"/>
                <a:gd name="T3" fmla="*/ 40 h 137"/>
                <a:gd name="T4" fmla="*/ 85 w 95"/>
                <a:gd name="T5" fmla="*/ 60 h 137"/>
                <a:gd name="T6" fmla="*/ 80 w 95"/>
                <a:gd name="T7" fmla="*/ 79 h 137"/>
                <a:gd name="T8" fmla="*/ 74 w 95"/>
                <a:gd name="T9" fmla="*/ 95 h 137"/>
                <a:gd name="T10" fmla="*/ 65 w 95"/>
                <a:gd name="T11" fmla="*/ 110 h 137"/>
                <a:gd name="T12" fmla="*/ 53 w 95"/>
                <a:gd name="T13" fmla="*/ 122 h 137"/>
                <a:gd name="T14" fmla="*/ 36 w 95"/>
                <a:gd name="T15" fmla="*/ 131 h 137"/>
                <a:gd name="T16" fmla="*/ 16 w 95"/>
                <a:gd name="T17" fmla="*/ 135 h 137"/>
                <a:gd name="T18" fmla="*/ 11 w 95"/>
                <a:gd name="T19" fmla="*/ 137 h 137"/>
                <a:gd name="T20" fmla="*/ 5 w 95"/>
                <a:gd name="T21" fmla="*/ 135 h 137"/>
                <a:gd name="T22" fmla="*/ 2 w 95"/>
                <a:gd name="T23" fmla="*/ 133 h 137"/>
                <a:gd name="T24" fmla="*/ 0 w 95"/>
                <a:gd name="T25" fmla="*/ 130 h 137"/>
                <a:gd name="T26" fmla="*/ 5 w 95"/>
                <a:gd name="T27" fmla="*/ 119 h 137"/>
                <a:gd name="T28" fmla="*/ 16 w 95"/>
                <a:gd name="T29" fmla="*/ 115 h 137"/>
                <a:gd name="T30" fmla="*/ 31 w 95"/>
                <a:gd name="T31" fmla="*/ 111 h 137"/>
                <a:gd name="T32" fmla="*/ 42 w 95"/>
                <a:gd name="T33" fmla="*/ 106 h 137"/>
                <a:gd name="T34" fmla="*/ 60 w 95"/>
                <a:gd name="T35" fmla="*/ 89 h 137"/>
                <a:gd name="T36" fmla="*/ 65 w 95"/>
                <a:gd name="T37" fmla="*/ 68 h 137"/>
                <a:gd name="T38" fmla="*/ 67 w 95"/>
                <a:gd name="T39" fmla="*/ 46 h 137"/>
                <a:gd name="T40" fmla="*/ 74 w 95"/>
                <a:gd name="T41" fmla="*/ 24 h 137"/>
                <a:gd name="T42" fmla="*/ 67 w 95"/>
                <a:gd name="T43" fmla="*/ 22 h 137"/>
                <a:gd name="T44" fmla="*/ 62 w 95"/>
                <a:gd name="T45" fmla="*/ 22 h 137"/>
                <a:gd name="T46" fmla="*/ 54 w 95"/>
                <a:gd name="T47" fmla="*/ 24 h 137"/>
                <a:gd name="T48" fmla="*/ 47 w 95"/>
                <a:gd name="T49" fmla="*/ 26 h 137"/>
                <a:gd name="T50" fmla="*/ 40 w 95"/>
                <a:gd name="T51" fmla="*/ 29 h 137"/>
                <a:gd name="T52" fmla="*/ 33 w 95"/>
                <a:gd name="T53" fmla="*/ 31 h 137"/>
                <a:gd name="T54" fmla="*/ 25 w 95"/>
                <a:gd name="T55" fmla="*/ 33 h 137"/>
                <a:gd name="T56" fmla="*/ 18 w 95"/>
                <a:gd name="T57" fmla="*/ 31 h 137"/>
                <a:gd name="T58" fmla="*/ 27 w 95"/>
                <a:gd name="T59" fmla="*/ 20 h 137"/>
                <a:gd name="T60" fmla="*/ 40 w 95"/>
                <a:gd name="T61" fmla="*/ 13 h 137"/>
                <a:gd name="T62" fmla="*/ 53 w 95"/>
                <a:gd name="T63" fmla="*/ 7 h 137"/>
                <a:gd name="T64" fmla="*/ 62 w 95"/>
                <a:gd name="T65" fmla="*/ 0 h 137"/>
                <a:gd name="T66" fmla="*/ 71 w 95"/>
                <a:gd name="T67" fmla="*/ 2 h 137"/>
                <a:gd name="T68" fmla="*/ 82 w 95"/>
                <a:gd name="T69" fmla="*/ 7 h 137"/>
                <a:gd name="T70" fmla="*/ 89 w 95"/>
                <a:gd name="T71" fmla="*/ 13 h 137"/>
                <a:gd name="T72" fmla="*/ 95 w 95"/>
                <a:gd name="T73" fmla="*/ 22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137"/>
                <a:gd name="T113" fmla="*/ 95 w 95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137">
                  <a:moveTo>
                    <a:pt x="95" y="22"/>
                  </a:moveTo>
                  <a:lnTo>
                    <a:pt x="91" y="40"/>
                  </a:lnTo>
                  <a:lnTo>
                    <a:pt x="85" y="60"/>
                  </a:lnTo>
                  <a:lnTo>
                    <a:pt x="80" y="79"/>
                  </a:lnTo>
                  <a:lnTo>
                    <a:pt x="74" y="95"/>
                  </a:lnTo>
                  <a:lnTo>
                    <a:pt x="65" y="110"/>
                  </a:lnTo>
                  <a:lnTo>
                    <a:pt x="53" y="122"/>
                  </a:lnTo>
                  <a:lnTo>
                    <a:pt x="36" y="131"/>
                  </a:lnTo>
                  <a:lnTo>
                    <a:pt x="16" y="135"/>
                  </a:lnTo>
                  <a:lnTo>
                    <a:pt x="11" y="137"/>
                  </a:lnTo>
                  <a:lnTo>
                    <a:pt x="5" y="135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5" y="119"/>
                  </a:lnTo>
                  <a:lnTo>
                    <a:pt x="16" y="115"/>
                  </a:lnTo>
                  <a:lnTo>
                    <a:pt x="31" y="111"/>
                  </a:lnTo>
                  <a:lnTo>
                    <a:pt x="42" y="106"/>
                  </a:lnTo>
                  <a:lnTo>
                    <a:pt x="60" y="89"/>
                  </a:lnTo>
                  <a:lnTo>
                    <a:pt x="65" y="68"/>
                  </a:lnTo>
                  <a:lnTo>
                    <a:pt x="67" y="46"/>
                  </a:lnTo>
                  <a:lnTo>
                    <a:pt x="74" y="24"/>
                  </a:lnTo>
                  <a:lnTo>
                    <a:pt x="67" y="22"/>
                  </a:lnTo>
                  <a:lnTo>
                    <a:pt x="62" y="22"/>
                  </a:lnTo>
                  <a:lnTo>
                    <a:pt x="54" y="24"/>
                  </a:lnTo>
                  <a:lnTo>
                    <a:pt x="47" y="26"/>
                  </a:lnTo>
                  <a:lnTo>
                    <a:pt x="40" y="29"/>
                  </a:lnTo>
                  <a:lnTo>
                    <a:pt x="33" y="31"/>
                  </a:lnTo>
                  <a:lnTo>
                    <a:pt x="25" y="33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40" y="13"/>
                  </a:lnTo>
                  <a:lnTo>
                    <a:pt x="53" y="7"/>
                  </a:lnTo>
                  <a:lnTo>
                    <a:pt x="62" y="0"/>
                  </a:lnTo>
                  <a:lnTo>
                    <a:pt x="71" y="2"/>
                  </a:lnTo>
                  <a:lnTo>
                    <a:pt x="82" y="7"/>
                  </a:lnTo>
                  <a:lnTo>
                    <a:pt x="89" y="13"/>
                  </a:lnTo>
                  <a:lnTo>
                    <a:pt x="9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2" name="Freeform 804"/>
            <p:cNvSpPr>
              <a:spLocks/>
            </p:cNvSpPr>
            <p:nvPr/>
          </p:nvSpPr>
          <p:spPr bwMode="auto">
            <a:xfrm>
              <a:off x="2118" y="2645"/>
              <a:ext cx="53" cy="63"/>
            </a:xfrm>
            <a:custGeom>
              <a:avLst/>
              <a:gdLst>
                <a:gd name="T0" fmla="*/ 75 w 106"/>
                <a:gd name="T1" fmla="*/ 10 h 125"/>
                <a:gd name="T2" fmla="*/ 64 w 106"/>
                <a:gd name="T3" fmla="*/ 9 h 125"/>
                <a:gd name="T4" fmla="*/ 57 w 106"/>
                <a:gd name="T5" fmla="*/ 10 h 125"/>
                <a:gd name="T6" fmla="*/ 49 w 106"/>
                <a:gd name="T7" fmla="*/ 14 h 125"/>
                <a:gd name="T8" fmla="*/ 42 w 106"/>
                <a:gd name="T9" fmla="*/ 20 h 125"/>
                <a:gd name="T10" fmla="*/ 37 w 106"/>
                <a:gd name="T11" fmla="*/ 25 h 125"/>
                <a:gd name="T12" fmla="*/ 31 w 106"/>
                <a:gd name="T13" fmla="*/ 32 h 125"/>
                <a:gd name="T14" fmla="*/ 26 w 106"/>
                <a:gd name="T15" fmla="*/ 40 h 125"/>
                <a:gd name="T16" fmla="*/ 19 w 106"/>
                <a:gd name="T17" fmla="*/ 45 h 125"/>
                <a:gd name="T18" fmla="*/ 17 w 106"/>
                <a:gd name="T19" fmla="*/ 58 h 125"/>
                <a:gd name="T20" fmla="*/ 17 w 106"/>
                <a:gd name="T21" fmla="*/ 69 h 125"/>
                <a:gd name="T22" fmla="*/ 22 w 106"/>
                <a:gd name="T23" fmla="*/ 78 h 125"/>
                <a:gd name="T24" fmla="*/ 28 w 106"/>
                <a:gd name="T25" fmla="*/ 85 h 125"/>
                <a:gd name="T26" fmla="*/ 37 w 106"/>
                <a:gd name="T27" fmla="*/ 93 h 125"/>
                <a:gd name="T28" fmla="*/ 46 w 106"/>
                <a:gd name="T29" fmla="*/ 100 h 125"/>
                <a:gd name="T30" fmla="*/ 57 w 106"/>
                <a:gd name="T31" fmla="*/ 105 h 125"/>
                <a:gd name="T32" fmla="*/ 68 w 106"/>
                <a:gd name="T33" fmla="*/ 111 h 125"/>
                <a:gd name="T34" fmla="*/ 77 w 106"/>
                <a:gd name="T35" fmla="*/ 111 h 125"/>
                <a:gd name="T36" fmla="*/ 82 w 106"/>
                <a:gd name="T37" fmla="*/ 107 h 125"/>
                <a:gd name="T38" fmla="*/ 84 w 106"/>
                <a:gd name="T39" fmla="*/ 100 h 125"/>
                <a:gd name="T40" fmla="*/ 90 w 106"/>
                <a:gd name="T41" fmla="*/ 94 h 125"/>
                <a:gd name="T42" fmla="*/ 90 w 106"/>
                <a:gd name="T43" fmla="*/ 85 h 125"/>
                <a:gd name="T44" fmla="*/ 84 w 106"/>
                <a:gd name="T45" fmla="*/ 80 h 125"/>
                <a:gd name="T46" fmla="*/ 79 w 106"/>
                <a:gd name="T47" fmla="*/ 74 h 125"/>
                <a:gd name="T48" fmla="*/ 77 w 106"/>
                <a:gd name="T49" fmla="*/ 67 h 125"/>
                <a:gd name="T50" fmla="*/ 68 w 106"/>
                <a:gd name="T51" fmla="*/ 65 h 125"/>
                <a:gd name="T52" fmla="*/ 60 w 106"/>
                <a:gd name="T53" fmla="*/ 71 h 125"/>
                <a:gd name="T54" fmla="*/ 53 w 106"/>
                <a:gd name="T55" fmla="*/ 74 h 125"/>
                <a:gd name="T56" fmla="*/ 46 w 106"/>
                <a:gd name="T57" fmla="*/ 69 h 125"/>
                <a:gd name="T58" fmla="*/ 46 w 106"/>
                <a:gd name="T59" fmla="*/ 63 h 125"/>
                <a:gd name="T60" fmla="*/ 48 w 106"/>
                <a:gd name="T61" fmla="*/ 58 h 125"/>
                <a:gd name="T62" fmla="*/ 51 w 106"/>
                <a:gd name="T63" fmla="*/ 52 h 125"/>
                <a:gd name="T64" fmla="*/ 55 w 106"/>
                <a:gd name="T65" fmla="*/ 49 h 125"/>
                <a:gd name="T66" fmla="*/ 71 w 106"/>
                <a:gd name="T67" fmla="*/ 47 h 125"/>
                <a:gd name="T68" fmla="*/ 84 w 106"/>
                <a:gd name="T69" fmla="*/ 52 h 125"/>
                <a:gd name="T70" fmla="*/ 95 w 106"/>
                <a:gd name="T71" fmla="*/ 62 h 125"/>
                <a:gd name="T72" fmla="*/ 104 w 106"/>
                <a:gd name="T73" fmla="*/ 74 h 125"/>
                <a:gd name="T74" fmla="*/ 106 w 106"/>
                <a:gd name="T75" fmla="*/ 91 h 125"/>
                <a:gd name="T76" fmla="*/ 104 w 106"/>
                <a:gd name="T77" fmla="*/ 105 h 125"/>
                <a:gd name="T78" fmla="*/ 97 w 106"/>
                <a:gd name="T79" fmla="*/ 118 h 125"/>
                <a:gd name="T80" fmla="*/ 84 w 106"/>
                <a:gd name="T81" fmla="*/ 125 h 125"/>
                <a:gd name="T82" fmla="*/ 73 w 106"/>
                <a:gd name="T83" fmla="*/ 125 h 125"/>
                <a:gd name="T84" fmla="*/ 62 w 106"/>
                <a:gd name="T85" fmla="*/ 125 h 125"/>
                <a:gd name="T86" fmla="*/ 51 w 106"/>
                <a:gd name="T87" fmla="*/ 122 h 125"/>
                <a:gd name="T88" fmla="*/ 40 w 106"/>
                <a:gd name="T89" fmla="*/ 118 h 125"/>
                <a:gd name="T90" fmla="*/ 29 w 106"/>
                <a:gd name="T91" fmla="*/ 113 h 125"/>
                <a:gd name="T92" fmla="*/ 20 w 106"/>
                <a:gd name="T93" fmla="*/ 105 h 125"/>
                <a:gd name="T94" fmla="*/ 11 w 106"/>
                <a:gd name="T95" fmla="*/ 98 h 125"/>
                <a:gd name="T96" fmla="*/ 4 w 106"/>
                <a:gd name="T97" fmla="*/ 89 h 125"/>
                <a:gd name="T98" fmla="*/ 0 w 106"/>
                <a:gd name="T99" fmla="*/ 63 h 125"/>
                <a:gd name="T100" fmla="*/ 6 w 106"/>
                <a:gd name="T101" fmla="*/ 38 h 125"/>
                <a:gd name="T102" fmla="*/ 19 w 106"/>
                <a:gd name="T103" fmla="*/ 18 h 125"/>
                <a:gd name="T104" fmla="*/ 37 w 106"/>
                <a:gd name="T105" fmla="*/ 0 h 125"/>
                <a:gd name="T106" fmla="*/ 48 w 106"/>
                <a:gd name="T107" fmla="*/ 0 h 125"/>
                <a:gd name="T108" fmla="*/ 59 w 106"/>
                <a:gd name="T109" fmla="*/ 0 h 125"/>
                <a:gd name="T110" fmla="*/ 68 w 106"/>
                <a:gd name="T111" fmla="*/ 3 h 125"/>
                <a:gd name="T112" fmla="*/ 75 w 106"/>
                <a:gd name="T113" fmla="*/ 1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5"/>
                <a:gd name="T173" fmla="*/ 106 w 10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5">
                  <a:moveTo>
                    <a:pt x="75" y="10"/>
                  </a:moveTo>
                  <a:lnTo>
                    <a:pt x="64" y="9"/>
                  </a:lnTo>
                  <a:lnTo>
                    <a:pt x="57" y="10"/>
                  </a:lnTo>
                  <a:lnTo>
                    <a:pt x="49" y="14"/>
                  </a:lnTo>
                  <a:lnTo>
                    <a:pt x="42" y="20"/>
                  </a:lnTo>
                  <a:lnTo>
                    <a:pt x="37" y="25"/>
                  </a:lnTo>
                  <a:lnTo>
                    <a:pt x="31" y="32"/>
                  </a:lnTo>
                  <a:lnTo>
                    <a:pt x="26" y="40"/>
                  </a:lnTo>
                  <a:lnTo>
                    <a:pt x="19" y="45"/>
                  </a:lnTo>
                  <a:lnTo>
                    <a:pt x="17" y="58"/>
                  </a:lnTo>
                  <a:lnTo>
                    <a:pt x="17" y="69"/>
                  </a:lnTo>
                  <a:lnTo>
                    <a:pt x="22" y="78"/>
                  </a:lnTo>
                  <a:lnTo>
                    <a:pt x="28" y="85"/>
                  </a:lnTo>
                  <a:lnTo>
                    <a:pt x="37" y="93"/>
                  </a:lnTo>
                  <a:lnTo>
                    <a:pt x="46" y="100"/>
                  </a:lnTo>
                  <a:lnTo>
                    <a:pt x="57" y="105"/>
                  </a:lnTo>
                  <a:lnTo>
                    <a:pt x="68" y="111"/>
                  </a:lnTo>
                  <a:lnTo>
                    <a:pt x="77" y="111"/>
                  </a:lnTo>
                  <a:lnTo>
                    <a:pt x="82" y="107"/>
                  </a:lnTo>
                  <a:lnTo>
                    <a:pt x="84" y="100"/>
                  </a:lnTo>
                  <a:lnTo>
                    <a:pt x="90" y="94"/>
                  </a:lnTo>
                  <a:lnTo>
                    <a:pt x="90" y="85"/>
                  </a:lnTo>
                  <a:lnTo>
                    <a:pt x="84" y="80"/>
                  </a:lnTo>
                  <a:lnTo>
                    <a:pt x="79" y="74"/>
                  </a:lnTo>
                  <a:lnTo>
                    <a:pt x="77" y="67"/>
                  </a:lnTo>
                  <a:lnTo>
                    <a:pt x="68" y="65"/>
                  </a:lnTo>
                  <a:lnTo>
                    <a:pt x="60" y="71"/>
                  </a:lnTo>
                  <a:lnTo>
                    <a:pt x="53" y="74"/>
                  </a:lnTo>
                  <a:lnTo>
                    <a:pt x="46" y="69"/>
                  </a:lnTo>
                  <a:lnTo>
                    <a:pt x="46" y="63"/>
                  </a:lnTo>
                  <a:lnTo>
                    <a:pt x="48" y="58"/>
                  </a:lnTo>
                  <a:lnTo>
                    <a:pt x="51" y="52"/>
                  </a:lnTo>
                  <a:lnTo>
                    <a:pt x="55" y="49"/>
                  </a:lnTo>
                  <a:lnTo>
                    <a:pt x="71" y="47"/>
                  </a:lnTo>
                  <a:lnTo>
                    <a:pt x="84" y="52"/>
                  </a:lnTo>
                  <a:lnTo>
                    <a:pt x="95" y="62"/>
                  </a:lnTo>
                  <a:lnTo>
                    <a:pt x="104" y="74"/>
                  </a:lnTo>
                  <a:lnTo>
                    <a:pt x="106" y="91"/>
                  </a:lnTo>
                  <a:lnTo>
                    <a:pt x="104" y="105"/>
                  </a:lnTo>
                  <a:lnTo>
                    <a:pt x="97" y="118"/>
                  </a:lnTo>
                  <a:lnTo>
                    <a:pt x="84" y="125"/>
                  </a:lnTo>
                  <a:lnTo>
                    <a:pt x="73" y="125"/>
                  </a:lnTo>
                  <a:lnTo>
                    <a:pt x="62" y="125"/>
                  </a:lnTo>
                  <a:lnTo>
                    <a:pt x="51" y="122"/>
                  </a:lnTo>
                  <a:lnTo>
                    <a:pt x="40" y="118"/>
                  </a:lnTo>
                  <a:lnTo>
                    <a:pt x="29" y="113"/>
                  </a:lnTo>
                  <a:lnTo>
                    <a:pt x="20" y="105"/>
                  </a:lnTo>
                  <a:lnTo>
                    <a:pt x="11" y="98"/>
                  </a:lnTo>
                  <a:lnTo>
                    <a:pt x="4" y="89"/>
                  </a:lnTo>
                  <a:lnTo>
                    <a:pt x="0" y="63"/>
                  </a:lnTo>
                  <a:lnTo>
                    <a:pt x="6" y="38"/>
                  </a:lnTo>
                  <a:lnTo>
                    <a:pt x="19" y="18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3" name="Freeform 805"/>
            <p:cNvSpPr>
              <a:spLocks/>
            </p:cNvSpPr>
            <p:nvPr/>
          </p:nvSpPr>
          <p:spPr bwMode="auto">
            <a:xfrm>
              <a:off x="2155" y="2642"/>
              <a:ext cx="37" cy="45"/>
            </a:xfrm>
            <a:custGeom>
              <a:avLst/>
              <a:gdLst>
                <a:gd name="T0" fmla="*/ 75 w 75"/>
                <a:gd name="T1" fmla="*/ 51 h 91"/>
                <a:gd name="T2" fmla="*/ 73 w 75"/>
                <a:gd name="T3" fmla="*/ 60 h 91"/>
                <a:gd name="T4" fmla="*/ 69 w 75"/>
                <a:gd name="T5" fmla="*/ 73 h 91"/>
                <a:gd name="T6" fmla="*/ 64 w 75"/>
                <a:gd name="T7" fmla="*/ 84 h 91"/>
                <a:gd name="T8" fmla="*/ 57 w 75"/>
                <a:gd name="T9" fmla="*/ 91 h 91"/>
                <a:gd name="T10" fmla="*/ 55 w 75"/>
                <a:gd name="T11" fmla="*/ 75 h 91"/>
                <a:gd name="T12" fmla="*/ 53 w 75"/>
                <a:gd name="T13" fmla="*/ 60 h 91"/>
                <a:gd name="T14" fmla="*/ 48 w 75"/>
                <a:gd name="T15" fmla="*/ 49 h 91"/>
                <a:gd name="T16" fmla="*/ 42 w 75"/>
                <a:gd name="T17" fmla="*/ 40 h 91"/>
                <a:gd name="T18" fmla="*/ 35 w 75"/>
                <a:gd name="T19" fmla="*/ 31 h 91"/>
                <a:gd name="T20" fmla="*/ 26 w 75"/>
                <a:gd name="T21" fmla="*/ 22 h 91"/>
                <a:gd name="T22" fmla="*/ 15 w 75"/>
                <a:gd name="T23" fmla="*/ 11 h 91"/>
                <a:gd name="T24" fmla="*/ 0 w 75"/>
                <a:gd name="T25" fmla="*/ 0 h 91"/>
                <a:gd name="T26" fmla="*/ 11 w 75"/>
                <a:gd name="T27" fmla="*/ 2 h 91"/>
                <a:gd name="T28" fmla="*/ 22 w 75"/>
                <a:gd name="T29" fmla="*/ 4 h 91"/>
                <a:gd name="T30" fmla="*/ 33 w 75"/>
                <a:gd name="T31" fmla="*/ 8 h 91"/>
                <a:gd name="T32" fmla="*/ 44 w 75"/>
                <a:gd name="T33" fmla="*/ 11 h 91"/>
                <a:gd name="T34" fmla="*/ 53 w 75"/>
                <a:gd name="T35" fmla="*/ 18 h 91"/>
                <a:gd name="T36" fmla="*/ 62 w 75"/>
                <a:gd name="T37" fmla="*/ 28 h 91"/>
                <a:gd name="T38" fmla="*/ 69 w 75"/>
                <a:gd name="T39" fmla="*/ 39 h 91"/>
                <a:gd name="T40" fmla="*/ 75 w 75"/>
                <a:gd name="T41" fmla="*/ 51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1"/>
                <a:gd name="T65" fmla="*/ 75 w 75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1">
                  <a:moveTo>
                    <a:pt x="75" y="51"/>
                  </a:moveTo>
                  <a:lnTo>
                    <a:pt x="73" y="60"/>
                  </a:lnTo>
                  <a:lnTo>
                    <a:pt x="69" y="73"/>
                  </a:lnTo>
                  <a:lnTo>
                    <a:pt x="64" y="84"/>
                  </a:lnTo>
                  <a:lnTo>
                    <a:pt x="57" y="91"/>
                  </a:lnTo>
                  <a:lnTo>
                    <a:pt x="55" y="75"/>
                  </a:lnTo>
                  <a:lnTo>
                    <a:pt x="53" y="60"/>
                  </a:lnTo>
                  <a:lnTo>
                    <a:pt x="48" y="49"/>
                  </a:lnTo>
                  <a:lnTo>
                    <a:pt x="42" y="40"/>
                  </a:lnTo>
                  <a:lnTo>
                    <a:pt x="35" y="31"/>
                  </a:lnTo>
                  <a:lnTo>
                    <a:pt x="26" y="22"/>
                  </a:lnTo>
                  <a:lnTo>
                    <a:pt x="15" y="1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3" y="8"/>
                  </a:lnTo>
                  <a:lnTo>
                    <a:pt x="44" y="11"/>
                  </a:lnTo>
                  <a:lnTo>
                    <a:pt x="53" y="18"/>
                  </a:lnTo>
                  <a:lnTo>
                    <a:pt x="62" y="28"/>
                  </a:lnTo>
                  <a:lnTo>
                    <a:pt x="69" y="39"/>
                  </a:lnTo>
                  <a:lnTo>
                    <a:pt x="7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4" name="Freeform 806"/>
            <p:cNvSpPr>
              <a:spLocks/>
            </p:cNvSpPr>
            <p:nvPr/>
          </p:nvSpPr>
          <p:spPr bwMode="auto">
            <a:xfrm>
              <a:off x="2591" y="2437"/>
              <a:ext cx="66" cy="51"/>
            </a:xfrm>
            <a:custGeom>
              <a:avLst/>
              <a:gdLst>
                <a:gd name="T0" fmla="*/ 115 w 131"/>
                <a:gd name="T1" fmla="*/ 80 h 102"/>
                <a:gd name="T2" fmla="*/ 118 w 131"/>
                <a:gd name="T3" fmla="*/ 62 h 102"/>
                <a:gd name="T4" fmla="*/ 111 w 131"/>
                <a:gd name="T5" fmla="*/ 47 h 102"/>
                <a:gd name="T6" fmla="*/ 100 w 131"/>
                <a:gd name="T7" fmla="*/ 35 h 102"/>
                <a:gd name="T8" fmla="*/ 89 w 131"/>
                <a:gd name="T9" fmla="*/ 22 h 102"/>
                <a:gd name="T10" fmla="*/ 76 w 131"/>
                <a:gd name="T11" fmla="*/ 18 h 102"/>
                <a:gd name="T12" fmla="*/ 65 w 131"/>
                <a:gd name="T13" fmla="*/ 18 h 102"/>
                <a:gd name="T14" fmla="*/ 56 w 131"/>
                <a:gd name="T15" fmla="*/ 20 h 102"/>
                <a:gd name="T16" fmla="*/ 47 w 131"/>
                <a:gd name="T17" fmla="*/ 26 h 102"/>
                <a:gd name="T18" fmla="*/ 38 w 131"/>
                <a:gd name="T19" fmla="*/ 33 h 102"/>
                <a:gd name="T20" fmla="*/ 31 w 131"/>
                <a:gd name="T21" fmla="*/ 42 h 102"/>
                <a:gd name="T22" fmla="*/ 23 w 131"/>
                <a:gd name="T23" fmla="*/ 51 h 102"/>
                <a:gd name="T24" fmla="*/ 16 w 131"/>
                <a:gd name="T25" fmla="*/ 60 h 102"/>
                <a:gd name="T26" fmla="*/ 16 w 131"/>
                <a:gd name="T27" fmla="*/ 69 h 102"/>
                <a:gd name="T28" fmla="*/ 20 w 131"/>
                <a:gd name="T29" fmla="*/ 75 h 102"/>
                <a:gd name="T30" fmla="*/ 25 w 131"/>
                <a:gd name="T31" fmla="*/ 80 h 102"/>
                <a:gd name="T32" fmla="*/ 31 w 131"/>
                <a:gd name="T33" fmla="*/ 86 h 102"/>
                <a:gd name="T34" fmla="*/ 38 w 131"/>
                <a:gd name="T35" fmla="*/ 88 h 102"/>
                <a:gd name="T36" fmla="*/ 45 w 131"/>
                <a:gd name="T37" fmla="*/ 82 h 102"/>
                <a:gd name="T38" fmla="*/ 51 w 131"/>
                <a:gd name="T39" fmla="*/ 77 h 102"/>
                <a:gd name="T40" fmla="*/ 58 w 131"/>
                <a:gd name="T41" fmla="*/ 77 h 102"/>
                <a:gd name="T42" fmla="*/ 60 w 131"/>
                <a:gd name="T43" fmla="*/ 68 h 102"/>
                <a:gd name="T44" fmla="*/ 58 w 131"/>
                <a:gd name="T45" fmla="*/ 58 h 102"/>
                <a:gd name="T46" fmla="*/ 54 w 131"/>
                <a:gd name="T47" fmla="*/ 51 h 102"/>
                <a:gd name="T48" fmla="*/ 62 w 131"/>
                <a:gd name="T49" fmla="*/ 46 h 102"/>
                <a:gd name="T50" fmla="*/ 67 w 131"/>
                <a:gd name="T51" fmla="*/ 46 h 102"/>
                <a:gd name="T52" fmla="*/ 73 w 131"/>
                <a:gd name="T53" fmla="*/ 47 h 102"/>
                <a:gd name="T54" fmla="*/ 76 w 131"/>
                <a:gd name="T55" fmla="*/ 51 h 102"/>
                <a:gd name="T56" fmla="*/ 80 w 131"/>
                <a:gd name="T57" fmla="*/ 57 h 102"/>
                <a:gd name="T58" fmla="*/ 80 w 131"/>
                <a:gd name="T59" fmla="*/ 73 h 102"/>
                <a:gd name="T60" fmla="*/ 73 w 131"/>
                <a:gd name="T61" fmla="*/ 84 h 102"/>
                <a:gd name="T62" fmla="*/ 62 w 131"/>
                <a:gd name="T63" fmla="*/ 95 h 102"/>
                <a:gd name="T64" fmla="*/ 49 w 131"/>
                <a:gd name="T65" fmla="*/ 102 h 102"/>
                <a:gd name="T66" fmla="*/ 32 w 131"/>
                <a:gd name="T67" fmla="*/ 102 h 102"/>
                <a:gd name="T68" fmla="*/ 18 w 131"/>
                <a:gd name="T69" fmla="*/ 97 h 102"/>
                <a:gd name="T70" fmla="*/ 7 w 131"/>
                <a:gd name="T71" fmla="*/ 89 h 102"/>
                <a:gd name="T72" fmla="*/ 0 w 131"/>
                <a:gd name="T73" fmla="*/ 75 h 102"/>
                <a:gd name="T74" fmla="*/ 3 w 131"/>
                <a:gd name="T75" fmla="*/ 53 h 102"/>
                <a:gd name="T76" fmla="*/ 12 w 131"/>
                <a:gd name="T77" fmla="*/ 33 h 102"/>
                <a:gd name="T78" fmla="*/ 29 w 131"/>
                <a:gd name="T79" fmla="*/ 15 h 102"/>
                <a:gd name="T80" fmla="*/ 47 w 131"/>
                <a:gd name="T81" fmla="*/ 0 h 102"/>
                <a:gd name="T82" fmla="*/ 62 w 131"/>
                <a:gd name="T83" fmla="*/ 0 h 102"/>
                <a:gd name="T84" fmla="*/ 74 w 131"/>
                <a:gd name="T85" fmla="*/ 0 h 102"/>
                <a:gd name="T86" fmla="*/ 85 w 131"/>
                <a:gd name="T87" fmla="*/ 4 h 102"/>
                <a:gd name="T88" fmla="*/ 96 w 131"/>
                <a:gd name="T89" fmla="*/ 9 h 102"/>
                <a:gd name="T90" fmla="*/ 107 w 131"/>
                <a:gd name="T91" fmla="*/ 16 h 102"/>
                <a:gd name="T92" fmla="*/ 116 w 131"/>
                <a:gd name="T93" fmla="*/ 24 h 102"/>
                <a:gd name="T94" fmla="*/ 124 w 131"/>
                <a:gd name="T95" fmla="*/ 33 h 102"/>
                <a:gd name="T96" fmla="*/ 131 w 131"/>
                <a:gd name="T97" fmla="*/ 44 h 102"/>
                <a:gd name="T98" fmla="*/ 131 w 131"/>
                <a:gd name="T99" fmla="*/ 55 h 102"/>
                <a:gd name="T100" fmla="*/ 129 w 131"/>
                <a:gd name="T101" fmla="*/ 66 h 102"/>
                <a:gd name="T102" fmla="*/ 124 w 131"/>
                <a:gd name="T103" fmla="*/ 75 h 102"/>
                <a:gd name="T104" fmla="*/ 115 w 131"/>
                <a:gd name="T105" fmla="*/ 80 h 1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"/>
                <a:gd name="T160" fmla="*/ 0 h 102"/>
                <a:gd name="T161" fmla="*/ 131 w 131"/>
                <a:gd name="T162" fmla="*/ 102 h 1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" h="102">
                  <a:moveTo>
                    <a:pt x="115" y="80"/>
                  </a:moveTo>
                  <a:lnTo>
                    <a:pt x="118" y="62"/>
                  </a:lnTo>
                  <a:lnTo>
                    <a:pt x="111" y="47"/>
                  </a:lnTo>
                  <a:lnTo>
                    <a:pt x="100" y="35"/>
                  </a:lnTo>
                  <a:lnTo>
                    <a:pt x="89" y="22"/>
                  </a:lnTo>
                  <a:lnTo>
                    <a:pt x="76" y="18"/>
                  </a:lnTo>
                  <a:lnTo>
                    <a:pt x="65" y="18"/>
                  </a:lnTo>
                  <a:lnTo>
                    <a:pt x="56" y="20"/>
                  </a:lnTo>
                  <a:lnTo>
                    <a:pt x="47" y="26"/>
                  </a:lnTo>
                  <a:lnTo>
                    <a:pt x="38" y="33"/>
                  </a:lnTo>
                  <a:lnTo>
                    <a:pt x="31" y="42"/>
                  </a:lnTo>
                  <a:lnTo>
                    <a:pt x="23" y="51"/>
                  </a:lnTo>
                  <a:lnTo>
                    <a:pt x="16" y="60"/>
                  </a:lnTo>
                  <a:lnTo>
                    <a:pt x="16" y="69"/>
                  </a:lnTo>
                  <a:lnTo>
                    <a:pt x="20" y="75"/>
                  </a:lnTo>
                  <a:lnTo>
                    <a:pt x="25" y="80"/>
                  </a:lnTo>
                  <a:lnTo>
                    <a:pt x="31" y="86"/>
                  </a:lnTo>
                  <a:lnTo>
                    <a:pt x="38" y="88"/>
                  </a:lnTo>
                  <a:lnTo>
                    <a:pt x="45" y="82"/>
                  </a:lnTo>
                  <a:lnTo>
                    <a:pt x="51" y="77"/>
                  </a:lnTo>
                  <a:lnTo>
                    <a:pt x="58" y="77"/>
                  </a:lnTo>
                  <a:lnTo>
                    <a:pt x="60" y="68"/>
                  </a:lnTo>
                  <a:lnTo>
                    <a:pt x="58" y="58"/>
                  </a:lnTo>
                  <a:lnTo>
                    <a:pt x="54" y="51"/>
                  </a:lnTo>
                  <a:lnTo>
                    <a:pt x="62" y="46"/>
                  </a:lnTo>
                  <a:lnTo>
                    <a:pt x="67" y="46"/>
                  </a:lnTo>
                  <a:lnTo>
                    <a:pt x="73" y="47"/>
                  </a:lnTo>
                  <a:lnTo>
                    <a:pt x="76" y="51"/>
                  </a:lnTo>
                  <a:lnTo>
                    <a:pt x="80" y="57"/>
                  </a:lnTo>
                  <a:lnTo>
                    <a:pt x="80" y="73"/>
                  </a:lnTo>
                  <a:lnTo>
                    <a:pt x="73" y="84"/>
                  </a:lnTo>
                  <a:lnTo>
                    <a:pt x="62" y="95"/>
                  </a:lnTo>
                  <a:lnTo>
                    <a:pt x="49" y="102"/>
                  </a:lnTo>
                  <a:lnTo>
                    <a:pt x="32" y="102"/>
                  </a:lnTo>
                  <a:lnTo>
                    <a:pt x="18" y="97"/>
                  </a:lnTo>
                  <a:lnTo>
                    <a:pt x="7" y="89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12" y="33"/>
                  </a:lnTo>
                  <a:lnTo>
                    <a:pt x="29" y="15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4"/>
                  </a:lnTo>
                  <a:lnTo>
                    <a:pt x="96" y="9"/>
                  </a:lnTo>
                  <a:lnTo>
                    <a:pt x="107" y="16"/>
                  </a:lnTo>
                  <a:lnTo>
                    <a:pt x="116" y="24"/>
                  </a:lnTo>
                  <a:lnTo>
                    <a:pt x="124" y="33"/>
                  </a:lnTo>
                  <a:lnTo>
                    <a:pt x="131" y="44"/>
                  </a:lnTo>
                  <a:lnTo>
                    <a:pt x="131" y="55"/>
                  </a:lnTo>
                  <a:lnTo>
                    <a:pt x="129" y="66"/>
                  </a:lnTo>
                  <a:lnTo>
                    <a:pt x="124" y="75"/>
                  </a:lnTo>
                  <a:lnTo>
                    <a:pt x="11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5" name="Freeform 807"/>
            <p:cNvSpPr>
              <a:spLocks/>
            </p:cNvSpPr>
            <p:nvPr/>
          </p:nvSpPr>
          <p:spPr bwMode="auto">
            <a:xfrm>
              <a:off x="2004" y="2658"/>
              <a:ext cx="36" cy="39"/>
            </a:xfrm>
            <a:custGeom>
              <a:avLst/>
              <a:gdLst>
                <a:gd name="T0" fmla="*/ 71 w 71"/>
                <a:gd name="T1" fmla="*/ 9 h 78"/>
                <a:gd name="T2" fmla="*/ 66 w 71"/>
                <a:gd name="T3" fmla="*/ 15 h 78"/>
                <a:gd name="T4" fmla="*/ 57 w 71"/>
                <a:gd name="T5" fmla="*/ 15 h 78"/>
                <a:gd name="T6" fmla="*/ 48 w 71"/>
                <a:gd name="T7" fmla="*/ 15 h 78"/>
                <a:gd name="T8" fmla="*/ 40 w 71"/>
                <a:gd name="T9" fmla="*/ 18 h 78"/>
                <a:gd name="T10" fmla="*/ 31 w 71"/>
                <a:gd name="T11" fmla="*/ 26 h 78"/>
                <a:gd name="T12" fmla="*/ 22 w 71"/>
                <a:gd name="T13" fmla="*/ 33 h 78"/>
                <a:gd name="T14" fmla="*/ 19 w 71"/>
                <a:gd name="T15" fmla="*/ 44 h 78"/>
                <a:gd name="T16" fmla="*/ 22 w 71"/>
                <a:gd name="T17" fmla="*/ 53 h 78"/>
                <a:gd name="T18" fmla="*/ 28 w 71"/>
                <a:gd name="T19" fmla="*/ 58 h 78"/>
                <a:gd name="T20" fmla="*/ 33 w 71"/>
                <a:gd name="T21" fmla="*/ 64 h 78"/>
                <a:gd name="T22" fmla="*/ 39 w 71"/>
                <a:gd name="T23" fmla="*/ 68 h 78"/>
                <a:gd name="T24" fmla="*/ 48 w 71"/>
                <a:gd name="T25" fmla="*/ 68 h 78"/>
                <a:gd name="T26" fmla="*/ 48 w 71"/>
                <a:gd name="T27" fmla="*/ 77 h 78"/>
                <a:gd name="T28" fmla="*/ 35 w 71"/>
                <a:gd name="T29" fmla="*/ 78 h 78"/>
                <a:gd name="T30" fmla="*/ 22 w 71"/>
                <a:gd name="T31" fmla="*/ 75 h 78"/>
                <a:gd name="T32" fmla="*/ 9 w 71"/>
                <a:gd name="T33" fmla="*/ 66 h 78"/>
                <a:gd name="T34" fmla="*/ 2 w 71"/>
                <a:gd name="T35" fmla="*/ 53 h 78"/>
                <a:gd name="T36" fmla="*/ 0 w 71"/>
                <a:gd name="T37" fmla="*/ 37 h 78"/>
                <a:gd name="T38" fmla="*/ 8 w 71"/>
                <a:gd name="T39" fmla="*/ 22 h 78"/>
                <a:gd name="T40" fmla="*/ 22 w 71"/>
                <a:gd name="T41" fmla="*/ 9 h 78"/>
                <a:gd name="T42" fmla="*/ 35 w 71"/>
                <a:gd name="T43" fmla="*/ 0 h 78"/>
                <a:gd name="T44" fmla="*/ 44 w 71"/>
                <a:gd name="T45" fmla="*/ 0 h 78"/>
                <a:gd name="T46" fmla="*/ 53 w 71"/>
                <a:gd name="T47" fmla="*/ 2 h 78"/>
                <a:gd name="T48" fmla="*/ 62 w 71"/>
                <a:gd name="T49" fmla="*/ 6 h 78"/>
                <a:gd name="T50" fmla="*/ 71 w 71"/>
                <a:gd name="T51" fmla="*/ 9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78"/>
                <a:gd name="T80" fmla="*/ 71 w 71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78">
                  <a:moveTo>
                    <a:pt x="71" y="9"/>
                  </a:moveTo>
                  <a:lnTo>
                    <a:pt x="66" y="15"/>
                  </a:lnTo>
                  <a:lnTo>
                    <a:pt x="57" y="15"/>
                  </a:lnTo>
                  <a:lnTo>
                    <a:pt x="48" y="15"/>
                  </a:lnTo>
                  <a:lnTo>
                    <a:pt x="40" y="18"/>
                  </a:lnTo>
                  <a:lnTo>
                    <a:pt x="31" y="26"/>
                  </a:lnTo>
                  <a:lnTo>
                    <a:pt x="22" y="33"/>
                  </a:lnTo>
                  <a:lnTo>
                    <a:pt x="19" y="44"/>
                  </a:lnTo>
                  <a:lnTo>
                    <a:pt x="22" y="53"/>
                  </a:lnTo>
                  <a:lnTo>
                    <a:pt x="28" y="58"/>
                  </a:lnTo>
                  <a:lnTo>
                    <a:pt x="33" y="64"/>
                  </a:lnTo>
                  <a:lnTo>
                    <a:pt x="39" y="68"/>
                  </a:lnTo>
                  <a:lnTo>
                    <a:pt x="48" y="68"/>
                  </a:lnTo>
                  <a:lnTo>
                    <a:pt x="48" y="77"/>
                  </a:lnTo>
                  <a:lnTo>
                    <a:pt x="35" y="78"/>
                  </a:lnTo>
                  <a:lnTo>
                    <a:pt x="22" y="75"/>
                  </a:lnTo>
                  <a:lnTo>
                    <a:pt x="9" y="66"/>
                  </a:lnTo>
                  <a:lnTo>
                    <a:pt x="2" y="53"/>
                  </a:lnTo>
                  <a:lnTo>
                    <a:pt x="0" y="37"/>
                  </a:lnTo>
                  <a:lnTo>
                    <a:pt x="8" y="22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6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6" name="Freeform 808"/>
            <p:cNvSpPr>
              <a:spLocks/>
            </p:cNvSpPr>
            <p:nvPr/>
          </p:nvSpPr>
          <p:spPr bwMode="auto">
            <a:xfrm>
              <a:off x="2040" y="2664"/>
              <a:ext cx="13" cy="34"/>
            </a:xfrm>
            <a:custGeom>
              <a:avLst/>
              <a:gdLst>
                <a:gd name="T0" fmla="*/ 21 w 28"/>
                <a:gd name="T1" fmla="*/ 53 h 69"/>
                <a:gd name="T2" fmla="*/ 17 w 28"/>
                <a:gd name="T3" fmla="*/ 58 h 69"/>
                <a:gd name="T4" fmla="*/ 13 w 28"/>
                <a:gd name="T5" fmla="*/ 64 h 69"/>
                <a:gd name="T6" fmla="*/ 8 w 28"/>
                <a:gd name="T7" fmla="*/ 67 h 69"/>
                <a:gd name="T8" fmla="*/ 0 w 28"/>
                <a:gd name="T9" fmla="*/ 69 h 69"/>
                <a:gd name="T10" fmla="*/ 2 w 28"/>
                <a:gd name="T11" fmla="*/ 53 h 69"/>
                <a:gd name="T12" fmla="*/ 8 w 28"/>
                <a:gd name="T13" fmla="*/ 35 h 69"/>
                <a:gd name="T14" fmla="*/ 11 w 28"/>
                <a:gd name="T15" fmla="*/ 18 h 69"/>
                <a:gd name="T16" fmla="*/ 13 w 28"/>
                <a:gd name="T17" fmla="*/ 0 h 69"/>
                <a:gd name="T18" fmla="*/ 26 w 28"/>
                <a:gd name="T19" fmla="*/ 9 h 69"/>
                <a:gd name="T20" fmla="*/ 28 w 28"/>
                <a:gd name="T21" fmla="*/ 22 h 69"/>
                <a:gd name="T22" fmla="*/ 26 w 28"/>
                <a:gd name="T23" fmla="*/ 38 h 69"/>
                <a:gd name="T24" fmla="*/ 21 w 28"/>
                <a:gd name="T25" fmla="*/ 53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69"/>
                <a:gd name="T41" fmla="*/ 28 w 28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69">
                  <a:moveTo>
                    <a:pt x="21" y="53"/>
                  </a:moveTo>
                  <a:lnTo>
                    <a:pt x="17" y="58"/>
                  </a:lnTo>
                  <a:lnTo>
                    <a:pt x="13" y="64"/>
                  </a:lnTo>
                  <a:lnTo>
                    <a:pt x="8" y="67"/>
                  </a:lnTo>
                  <a:lnTo>
                    <a:pt x="0" y="69"/>
                  </a:lnTo>
                  <a:lnTo>
                    <a:pt x="2" y="53"/>
                  </a:lnTo>
                  <a:lnTo>
                    <a:pt x="8" y="35"/>
                  </a:lnTo>
                  <a:lnTo>
                    <a:pt x="11" y="18"/>
                  </a:lnTo>
                  <a:lnTo>
                    <a:pt x="13" y="0"/>
                  </a:lnTo>
                  <a:lnTo>
                    <a:pt x="26" y="9"/>
                  </a:lnTo>
                  <a:lnTo>
                    <a:pt x="28" y="22"/>
                  </a:lnTo>
                  <a:lnTo>
                    <a:pt x="26" y="38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7" name="Freeform 809"/>
            <p:cNvSpPr>
              <a:spLocks/>
            </p:cNvSpPr>
            <p:nvPr/>
          </p:nvSpPr>
          <p:spPr bwMode="auto">
            <a:xfrm>
              <a:off x="2476" y="2693"/>
              <a:ext cx="211" cy="26"/>
            </a:xfrm>
            <a:custGeom>
              <a:avLst/>
              <a:gdLst>
                <a:gd name="T0" fmla="*/ 421 w 421"/>
                <a:gd name="T1" fmla="*/ 11 h 53"/>
                <a:gd name="T2" fmla="*/ 405 w 421"/>
                <a:gd name="T3" fmla="*/ 22 h 53"/>
                <a:gd name="T4" fmla="*/ 388 w 421"/>
                <a:gd name="T5" fmla="*/ 30 h 53"/>
                <a:gd name="T6" fmla="*/ 370 w 421"/>
                <a:gd name="T7" fmla="*/ 37 h 53"/>
                <a:gd name="T8" fmla="*/ 350 w 421"/>
                <a:gd name="T9" fmla="*/ 42 h 53"/>
                <a:gd name="T10" fmla="*/ 332 w 421"/>
                <a:gd name="T11" fmla="*/ 46 h 53"/>
                <a:gd name="T12" fmla="*/ 312 w 421"/>
                <a:gd name="T13" fmla="*/ 50 h 53"/>
                <a:gd name="T14" fmla="*/ 292 w 421"/>
                <a:gd name="T15" fmla="*/ 51 h 53"/>
                <a:gd name="T16" fmla="*/ 272 w 421"/>
                <a:gd name="T17" fmla="*/ 53 h 53"/>
                <a:gd name="T18" fmla="*/ 250 w 421"/>
                <a:gd name="T19" fmla="*/ 53 h 53"/>
                <a:gd name="T20" fmla="*/ 230 w 421"/>
                <a:gd name="T21" fmla="*/ 53 h 53"/>
                <a:gd name="T22" fmla="*/ 208 w 421"/>
                <a:gd name="T23" fmla="*/ 53 h 53"/>
                <a:gd name="T24" fmla="*/ 188 w 421"/>
                <a:gd name="T25" fmla="*/ 53 h 53"/>
                <a:gd name="T26" fmla="*/ 168 w 421"/>
                <a:gd name="T27" fmla="*/ 51 h 53"/>
                <a:gd name="T28" fmla="*/ 148 w 421"/>
                <a:gd name="T29" fmla="*/ 51 h 53"/>
                <a:gd name="T30" fmla="*/ 128 w 421"/>
                <a:gd name="T31" fmla="*/ 50 h 53"/>
                <a:gd name="T32" fmla="*/ 109 w 421"/>
                <a:gd name="T33" fmla="*/ 50 h 53"/>
                <a:gd name="T34" fmla="*/ 98 w 421"/>
                <a:gd name="T35" fmla="*/ 50 h 53"/>
                <a:gd name="T36" fmla="*/ 84 w 421"/>
                <a:gd name="T37" fmla="*/ 46 h 53"/>
                <a:gd name="T38" fmla="*/ 69 w 421"/>
                <a:gd name="T39" fmla="*/ 44 h 53"/>
                <a:gd name="T40" fmla="*/ 53 w 421"/>
                <a:gd name="T41" fmla="*/ 39 h 53"/>
                <a:gd name="T42" fmla="*/ 38 w 421"/>
                <a:gd name="T43" fmla="*/ 35 h 53"/>
                <a:gd name="T44" fmla="*/ 22 w 421"/>
                <a:gd name="T45" fmla="*/ 30 h 53"/>
                <a:gd name="T46" fmla="*/ 9 w 421"/>
                <a:gd name="T47" fmla="*/ 26 h 53"/>
                <a:gd name="T48" fmla="*/ 0 w 421"/>
                <a:gd name="T49" fmla="*/ 22 h 53"/>
                <a:gd name="T50" fmla="*/ 11 w 421"/>
                <a:gd name="T51" fmla="*/ 19 h 53"/>
                <a:gd name="T52" fmla="*/ 25 w 421"/>
                <a:gd name="T53" fmla="*/ 17 h 53"/>
                <a:gd name="T54" fmla="*/ 42 w 421"/>
                <a:gd name="T55" fmla="*/ 19 h 53"/>
                <a:gd name="T56" fmla="*/ 60 w 421"/>
                <a:gd name="T57" fmla="*/ 22 h 53"/>
                <a:gd name="T58" fmla="*/ 76 w 421"/>
                <a:gd name="T59" fmla="*/ 28 h 53"/>
                <a:gd name="T60" fmla="*/ 95 w 421"/>
                <a:gd name="T61" fmla="*/ 31 h 53"/>
                <a:gd name="T62" fmla="*/ 111 w 421"/>
                <a:gd name="T63" fmla="*/ 33 h 53"/>
                <a:gd name="T64" fmla="*/ 124 w 421"/>
                <a:gd name="T65" fmla="*/ 33 h 53"/>
                <a:gd name="T66" fmla="*/ 155 w 421"/>
                <a:gd name="T67" fmla="*/ 31 h 53"/>
                <a:gd name="T68" fmla="*/ 186 w 421"/>
                <a:gd name="T69" fmla="*/ 30 h 53"/>
                <a:gd name="T70" fmla="*/ 215 w 421"/>
                <a:gd name="T71" fmla="*/ 30 h 53"/>
                <a:gd name="T72" fmla="*/ 246 w 421"/>
                <a:gd name="T73" fmla="*/ 30 h 53"/>
                <a:gd name="T74" fmla="*/ 275 w 421"/>
                <a:gd name="T75" fmla="*/ 28 h 53"/>
                <a:gd name="T76" fmla="*/ 304 w 421"/>
                <a:gd name="T77" fmla="*/ 26 h 53"/>
                <a:gd name="T78" fmla="*/ 332 w 421"/>
                <a:gd name="T79" fmla="*/ 24 h 53"/>
                <a:gd name="T80" fmla="*/ 361 w 421"/>
                <a:gd name="T81" fmla="*/ 19 h 53"/>
                <a:gd name="T82" fmla="*/ 372 w 421"/>
                <a:gd name="T83" fmla="*/ 17 h 53"/>
                <a:gd name="T84" fmla="*/ 383 w 421"/>
                <a:gd name="T85" fmla="*/ 11 h 53"/>
                <a:gd name="T86" fmla="*/ 390 w 421"/>
                <a:gd name="T87" fmla="*/ 8 h 53"/>
                <a:gd name="T88" fmla="*/ 397 w 421"/>
                <a:gd name="T89" fmla="*/ 2 h 53"/>
                <a:gd name="T90" fmla="*/ 405 w 421"/>
                <a:gd name="T91" fmla="*/ 0 h 53"/>
                <a:gd name="T92" fmla="*/ 410 w 421"/>
                <a:gd name="T93" fmla="*/ 0 h 53"/>
                <a:gd name="T94" fmla="*/ 416 w 421"/>
                <a:gd name="T95" fmla="*/ 2 h 53"/>
                <a:gd name="T96" fmla="*/ 421 w 421"/>
                <a:gd name="T97" fmla="*/ 11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1"/>
                <a:gd name="T148" fmla="*/ 0 h 53"/>
                <a:gd name="T149" fmla="*/ 421 w 421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1" h="53">
                  <a:moveTo>
                    <a:pt x="421" y="11"/>
                  </a:moveTo>
                  <a:lnTo>
                    <a:pt x="405" y="22"/>
                  </a:lnTo>
                  <a:lnTo>
                    <a:pt x="388" y="30"/>
                  </a:lnTo>
                  <a:lnTo>
                    <a:pt x="370" y="37"/>
                  </a:lnTo>
                  <a:lnTo>
                    <a:pt x="350" y="42"/>
                  </a:lnTo>
                  <a:lnTo>
                    <a:pt x="332" y="46"/>
                  </a:lnTo>
                  <a:lnTo>
                    <a:pt x="312" y="50"/>
                  </a:lnTo>
                  <a:lnTo>
                    <a:pt x="292" y="51"/>
                  </a:lnTo>
                  <a:lnTo>
                    <a:pt x="272" y="53"/>
                  </a:lnTo>
                  <a:lnTo>
                    <a:pt x="250" y="53"/>
                  </a:lnTo>
                  <a:lnTo>
                    <a:pt x="230" y="53"/>
                  </a:lnTo>
                  <a:lnTo>
                    <a:pt x="208" y="53"/>
                  </a:lnTo>
                  <a:lnTo>
                    <a:pt x="188" y="53"/>
                  </a:lnTo>
                  <a:lnTo>
                    <a:pt x="168" y="51"/>
                  </a:lnTo>
                  <a:lnTo>
                    <a:pt x="148" y="51"/>
                  </a:lnTo>
                  <a:lnTo>
                    <a:pt x="128" y="50"/>
                  </a:lnTo>
                  <a:lnTo>
                    <a:pt x="109" y="50"/>
                  </a:lnTo>
                  <a:lnTo>
                    <a:pt x="98" y="50"/>
                  </a:lnTo>
                  <a:lnTo>
                    <a:pt x="84" y="46"/>
                  </a:lnTo>
                  <a:lnTo>
                    <a:pt x="69" y="44"/>
                  </a:lnTo>
                  <a:lnTo>
                    <a:pt x="53" y="39"/>
                  </a:lnTo>
                  <a:lnTo>
                    <a:pt x="38" y="35"/>
                  </a:lnTo>
                  <a:lnTo>
                    <a:pt x="22" y="30"/>
                  </a:lnTo>
                  <a:lnTo>
                    <a:pt x="9" y="26"/>
                  </a:lnTo>
                  <a:lnTo>
                    <a:pt x="0" y="22"/>
                  </a:lnTo>
                  <a:lnTo>
                    <a:pt x="11" y="19"/>
                  </a:lnTo>
                  <a:lnTo>
                    <a:pt x="25" y="17"/>
                  </a:lnTo>
                  <a:lnTo>
                    <a:pt x="42" y="19"/>
                  </a:lnTo>
                  <a:lnTo>
                    <a:pt x="60" y="22"/>
                  </a:lnTo>
                  <a:lnTo>
                    <a:pt x="76" y="28"/>
                  </a:lnTo>
                  <a:lnTo>
                    <a:pt x="95" y="31"/>
                  </a:lnTo>
                  <a:lnTo>
                    <a:pt x="111" y="33"/>
                  </a:lnTo>
                  <a:lnTo>
                    <a:pt x="124" y="33"/>
                  </a:lnTo>
                  <a:lnTo>
                    <a:pt x="155" y="31"/>
                  </a:lnTo>
                  <a:lnTo>
                    <a:pt x="186" y="30"/>
                  </a:lnTo>
                  <a:lnTo>
                    <a:pt x="215" y="30"/>
                  </a:lnTo>
                  <a:lnTo>
                    <a:pt x="246" y="30"/>
                  </a:lnTo>
                  <a:lnTo>
                    <a:pt x="275" y="28"/>
                  </a:lnTo>
                  <a:lnTo>
                    <a:pt x="304" y="26"/>
                  </a:lnTo>
                  <a:lnTo>
                    <a:pt x="332" y="24"/>
                  </a:lnTo>
                  <a:lnTo>
                    <a:pt x="361" y="19"/>
                  </a:lnTo>
                  <a:lnTo>
                    <a:pt x="372" y="17"/>
                  </a:lnTo>
                  <a:lnTo>
                    <a:pt x="383" y="11"/>
                  </a:lnTo>
                  <a:lnTo>
                    <a:pt x="390" y="8"/>
                  </a:lnTo>
                  <a:lnTo>
                    <a:pt x="397" y="2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6" y="2"/>
                  </a:lnTo>
                  <a:lnTo>
                    <a:pt x="4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8" name="Freeform 810"/>
            <p:cNvSpPr>
              <a:spLocks/>
            </p:cNvSpPr>
            <p:nvPr/>
          </p:nvSpPr>
          <p:spPr bwMode="auto">
            <a:xfrm>
              <a:off x="2397" y="2710"/>
              <a:ext cx="9" cy="29"/>
            </a:xfrm>
            <a:custGeom>
              <a:avLst/>
              <a:gdLst>
                <a:gd name="T0" fmla="*/ 17 w 18"/>
                <a:gd name="T1" fmla="*/ 42 h 58"/>
                <a:gd name="T2" fmla="*/ 13 w 18"/>
                <a:gd name="T3" fmla="*/ 47 h 58"/>
                <a:gd name="T4" fmla="*/ 11 w 18"/>
                <a:gd name="T5" fmla="*/ 51 h 58"/>
                <a:gd name="T6" fmla="*/ 8 w 18"/>
                <a:gd name="T7" fmla="*/ 57 h 58"/>
                <a:gd name="T8" fmla="*/ 4 w 18"/>
                <a:gd name="T9" fmla="*/ 58 h 58"/>
                <a:gd name="T10" fmla="*/ 0 w 18"/>
                <a:gd name="T11" fmla="*/ 47 h 58"/>
                <a:gd name="T12" fmla="*/ 4 w 18"/>
                <a:gd name="T13" fmla="*/ 29 h 58"/>
                <a:gd name="T14" fmla="*/ 11 w 18"/>
                <a:gd name="T15" fmla="*/ 11 h 58"/>
                <a:gd name="T16" fmla="*/ 17 w 18"/>
                <a:gd name="T17" fmla="*/ 0 h 58"/>
                <a:gd name="T18" fmla="*/ 18 w 18"/>
                <a:gd name="T19" fmla="*/ 4 h 58"/>
                <a:gd name="T20" fmla="*/ 17 w 18"/>
                <a:gd name="T21" fmla="*/ 18 h 58"/>
                <a:gd name="T22" fmla="*/ 15 w 18"/>
                <a:gd name="T23" fmla="*/ 33 h 58"/>
                <a:gd name="T24" fmla="*/ 17 w 18"/>
                <a:gd name="T25" fmla="*/ 4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8"/>
                <a:gd name="T41" fmla="*/ 18 w 18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8">
                  <a:moveTo>
                    <a:pt x="17" y="42"/>
                  </a:moveTo>
                  <a:lnTo>
                    <a:pt x="13" y="47"/>
                  </a:lnTo>
                  <a:lnTo>
                    <a:pt x="11" y="51"/>
                  </a:lnTo>
                  <a:lnTo>
                    <a:pt x="8" y="57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1" y="11"/>
                  </a:lnTo>
                  <a:lnTo>
                    <a:pt x="17" y="0"/>
                  </a:lnTo>
                  <a:lnTo>
                    <a:pt x="18" y="4"/>
                  </a:lnTo>
                  <a:lnTo>
                    <a:pt x="17" y="18"/>
                  </a:lnTo>
                  <a:lnTo>
                    <a:pt x="15" y="33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49" name="Freeform 811"/>
            <p:cNvSpPr>
              <a:spLocks/>
            </p:cNvSpPr>
            <p:nvPr/>
          </p:nvSpPr>
          <p:spPr bwMode="auto">
            <a:xfrm>
              <a:off x="2592" y="2726"/>
              <a:ext cx="11" cy="38"/>
            </a:xfrm>
            <a:custGeom>
              <a:avLst/>
              <a:gdLst>
                <a:gd name="T0" fmla="*/ 8 w 22"/>
                <a:gd name="T1" fmla="*/ 0 h 75"/>
                <a:gd name="T2" fmla="*/ 17 w 22"/>
                <a:gd name="T3" fmla="*/ 16 h 75"/>
                <a:gd name="T4" fmla="*/ 22 w 22"/>
                <a:gd name="T5" fmla="*/ 36 h 75"/>
                <a:gd name="T6" fmla="*/ 22 w 22"/>
                <a:gd name="T7" fmla="*/ 55 h 75"/>
                <a:gd name="T8" fmla="*/ 21 w 22"/>
                <a:gd name="T9" fmla="*/ 73 h 75"/>
                <a:gd name="T10" fmla="*/ 15 w 22"/>
                <a:gd name="T11" fmla="*/ 75 h 75"/>
                <a:gd name="T12" fmla="*/ 11 w 22"/>
                <a:gd name="T13" fmla="*/ 73 h 75"/>
                <a:gd name="T14" fmla="*/ 10 w 22"/>
                <a:gd name="T15" fmla="*/ 69 h 75"/>
                <a:gd name="T16" fmla="*/ 6 w 22"/>
                <a:gd name="T17" fmla="*/ 67 h 75"/>
                <a:gd name="T18" fmla="*/ 0 w 22"/>
                <a:gd name="T19" fmla="*/ 49 h 75"/>
                <a:gd name="T20" fmla="*/ 0 w 22"/>
                <a:gd name="T21" fmla="*/ 31 h 75"/>
                <a:gd name="T22" fmla="*/ 2 w 22"/>
                <a:gd name="T23" fmla="*/ 14 h 75"/>
                <a:gd name="T24" fmla="*/ 8 w 22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75"/>
                <a:gd name="T41" fmla="*/ 22 w 22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75">
                  <a:moveTo>
                    <a:pt x="8" y="0"/>
                  </a:moveTo>
                  <a:lnTo>
                    <a:pt x="17" y="16"/>
                  </a:lnTo>
                  <a:lnTo>
                    <a:pt x="22" y="36"/>
                  </a:lnTo>
                  <a:lnTo>
                    <a:pt x="22" y="55"/>
                  </a:lnTo>
                  <a:lnTo>
                    <a:pt x="21" y="73"/>
                  </a:lnTo>
                  <a:lnTo>
                    <a:pt x="15" y="75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6" y="67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2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0" name="Freeform 812"/>
            <p:cNvSpPr>
              <a:spLocks/>
            </p:cNvSpPr>
            <p:nvPr/>
          </p:nvSpPr>
          <p:spPr bwMode="auto">
            <a:xfrm>
              <a:off x="2139" y="2713"/>
              <a:ext cx="45" cy="12"/>
            </a:xfrm>
            <a:custGeom>
              <a:avLst/>
              <a:gdLst>
                <a:gd name="T0" fmla="*/ 90 w 90"/>
                <a:gd name="T1" fmla="*/ 0 h 24"/>
                <a:gd name="T2" fmla="*/ 88 w 90"/>
                <a:gd name="T3" fmla="*/ 4 h 24"/>
                <a:gd name="T4" fmla="*/ 86 w 90"/>
                <a:gd name="T5" fmla="*/ 10 h 24"/>
                <a:gd name="T6" fmla="*/ 82 w 90"/>
                <a:gd name="T7" fmla="*/ 13 h 24"/>
                <a:gd name="T8" fmla="*/ 77 w 90"/>
                <a:gd name="T9" fmla="*/ 17 h 24"/>
                <a:gd name="T10" fmla="*/ 69 w 90"/>
                <a:gd name="T11" fmla="*/ 21 h 24"/>
                <a:gd name="T12" fmla="*/ 59 w 90"/>
                <a:gd name="T13" fmla="*/ 24 h 24"/>
                <a:gd name="T14" fmla="*/ 48 w 90"/>
                <a:gd name="T15" fmla="*/ 24 h 24"/>
                <a:gd name="T16" fmla="*/ 31 w 90"/>
                <a:gd name="T17" fmla="*/ 22 h 24"/>
                <a:gd name="T18" fmla="*/ 24 w 90"/>
                <a:gd name="T19" fmla="*/ 21 h 24"/>
                <a:gd name="T20" fmla="*/ 15 w 90"/>
                <a:gd name="T21" fmla="*/ 17 h 24"/>
                <a:gd name="T22" fmla="*/ 7 w 90"/>
                <a:gd name="T23" fmla="*/ 11 h 24"/>
                <a:gd name="T24" fmla="*/ 0 w 90"/>
                <a:gd name="T25" fmla="*/ 4 h 24"/>
                <a:gd name="T26" fmla="*/ 11 w 90"/>
                <a:gd name="T27" fmla="*/ 6 h 24"/>
                <a:gd name="T28" fmla="*/ 24 w 90"/>
                <a:gd name="T29" fmla="*/ 8 h 24"/>
                <a:gd name="T30" fmla="*/ 37 w 90"/>
                <a:gd name="T31" fmla="*/ 8 h 24"/>
                <a:gd name="T32" fmla="*/ 49 w 90"/>
                <a:gd name="T33" fmla="*/ 8 h 24"/>
                <a:gd name="T34" fmla="*/ 62 w 90"/>
                <a:gd name="T35" fmla="*/ 8 h 24"/>
                <a:gd name="T36" fmla="*/ 73 w 90"/>
                <a:gd name="T37" fmla="*/ 6 h 24"/>
                <a:gd name="T38" fmla="*/ 82 w 90"/>
                <a:gd name="T39" fmla="*/ 4 h 24"/>
                <a:gd name="T40" fmla="*/ 90 w 90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24"/>
                <a:gd name="T65" fmla="*/ 90 w 90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24">
                  <a:moveTo>
                    <a:pt x="90" y="0"/>
                  </a:moveTo>
                  <a:lnTo>
                    <a:pt x="88" y="4"/>
                  </a:lnTo>
                  <a:lnTo>
                    <a:pt x="86" y="10"/>
                  </a:lnTo>
                  <a:lnTo>
                    <a:pt x="82" y="13"/>
                  </a:lnTo>
                  <a:lnTo>
                    <a:pt x="77" y="17"/>
                  </a:lnTo>
                  <a:lnTo>
                    <a:pt x="69" y="21"/>
                  </a:lnTo>
                  <a:lnTo>
                    <a:pt x="59" y="24"/>
                  </a:lnTo>
                  <a:lnTo>
                    <a:pt x="48" y="24"/>
                  </a:lnTo>
                  <a:lnTo>
                    <a:pt x="31" y="22"/>
                  </a:lnTo>
                  <a:lnTo>
                    <a:pt x="24" y="21"/>
                  </a:lnTo>
                  <a:lnTo>
                    <a:pt x="15" y="17"/>
                  </a:lnTo>
                  <a:lnTo>
                    <a:pt x="7" y="11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4" y="8"/>
                  </a:lnTo>
                  <a:lnTo>
                    <a:pt x="37" y="8"/>
                  </a:lnTo>
                  <a:lnTo>
                    <a:pt x="49" y="8"/>
                  </a:lnTo>
                  <a:lnTo>
                    <a:pt x="62" y="8"/>
                  </a:lnTo>
                  <a:lnTo>
                    <a:pt x="73" y="6"/>
                  </a:lnTo>
                  <a:lnTo>
                    <a:pt x="8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1" name="Freeform 813"/>
            <p:cNvSpPr>
              <a:spLocks/>
            </p:cNvSpPr>
            <p:nvPr/>
          </p:nvSpPr>
          <p:spPr bwMode="auto">
            <a:xfrm>
              <a:off x="2506" y="2727"/>
              <a:ext cx="8" cy="44"/>
            </a:xfrm>
            <a:custGeom>
              <a:avLst/>
              <a:gdLst>
                <a:gd name="T0" fmla="*/ 17 w 17"/>
                <a:gd name="T1" fmla="*/ 87 h 87"/>
                <a:gd name="T2" fmla="*/ 6 w 17"/>
                <a:gd name="T3" fmla="*/ 87 h 87"/>
                <a:gd name="T4" fmla="*/ 2 w 17"/>
                <a:gd name="T5" fmla="*/ 65 h 87"/>
                <a:gd name="T6" fmla="*/ 0 w 17"/>
                <a:gd name="T7" fmla="*/ 42 h 87"/>
                <a:gd name="T8" fmla="*/ 4 w 17"/>
                <a:gd name="T9" fmla="*/ 20 h 87"/>
                <a:gd name="T10" fmla="*/ 9 w 17"/>
                <a:gd name="T11" fmla="*/ 0 h 87"/>
                <a:gd name="T12" fmla="*/ 17 w 17"/>
                <a:gd name="T13" fmla="*/ 20 h 87"/>
                <a:gd name="T14" fmla="*/ 17 w 17"/>
                <a:gd name="T15" fmla="*/ 42 h 87"/>
                <a:gd name="T16" fmla="*/ 15 w 17"/>
                <a:gd name="T17" fmla="*/ 63 h 87"/>
                <a:gd name="T18" fmla="*/ 17 w 17"/>
                <a:gd name="T19" fmla="*/ 87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87"/>
                <a:gd name="T32" fmla="*/ 17 w 1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87">
                  <a:moveTo>
                    <a:pt x="17" y="87"/>
                  </a:moveTo>
                  <a:lnTo>
                    <a:pt x="6" y="87"/>
                  </a:lnTo>
                  <a:lnTo>
                    <a:pt x="2" y="65"/>
                  </a:lnTo>
                  <a:lnTo>
                    <a:pt x="0" y="42"/>
                  </a:lnTo>
                  <a:lnTo>
                    <a:pt x="4" y="20"/>
                  </a:lnTo>
                  <a:lnTo>
                    <a:pt x="9" y="0"/>
                  </a:lnTo>
                  <a:lnTo>
                    <a:pt x="17" y="20"/>
                  </a:lnTo>
                  <a:lnTo>
                    <a:pt x="17" y="42"/>
                  </a:lnTo>
                  <a:lnTo>
                    <a:pt x="15" y="63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2" name="Freeform 814"/>
            <p:cNvSpPr>
              <a:spLocks/>
            </p:cNvSpPr>
            <p:nvPr/>
          </p:nvSpPr>
          <p:spPr bwMode="auto">
            <a:xfrm>
              <a:off x="1973" y="2719"/>
              <a:ext cx="90" cy="76"/>
            </a:xfrm>
            <a:custGeom>
              <a:avLst/>
              <a:gdLst>
                <a:gd name="T0" fmla="*/ 130 w 179"/>
                <a:gd name="T1" fmla="*/ 0 h 152"/>
                <a:gd name="T2" fmla="*/ 123 w 179"/>
                <a:gd name="T3" fmla="*/ 6 h 152"/>
                <a:gd name="T4" fmla="*/ 112 w 179"/>
                <a:gd name="T5" fmla="*/ 9 h 152"/>
                <a:gd name="T6" fmla="*/ 101 w 179"/>
                <a:gd name="T7" fmla="*/ 13 h 152"/>
                <a:gd name="T8" fmla="*/ 92 w 179"/>
                <a:gd name="T9" fmla="*/ 18 h 152"/>
                <a:gd name="T10" fmla="*/ 81 w 179"/>
                <a:gd name="T11" fmla="*/ 28 h 152"/>
                <a:gd name="T12" fmla="*/ 70 w 179"/>
                <a:gd name="T13" fmla="*/ 37 h 152"/>
                <a:gd name="T14" fmla="*/ 57 w 179"/>
                <a:gd name="T15" fmla="*/ 46 h 152"/>
                <a:gd name="T16" fmla="*/ 46 w 179"/>
                <a:gd name="T17" fmla="*/ 55 h 152"/>
                <a:gd name="T18" fmla="*/ 35 w 179"/>
                <a:gd name="T19" fmla="*/ 68 h 152"/>
                <a:gd name="T20" fmla="*/ 28 w 179"/>
                <a:gd name="T21" fmla="*/ 79 h 152"/>
                <a:gd name="T22" fmla="*/ 20 w 179"/>
                <a:gd name="T23" fmla="*/ 93 h 152"/>
                <a:gd name="T24" fmla="*/ 19 w 179"/>
                <a:gd name="T25" fmla="*/ 110 h 152"/>
                <a:gd name="T26" fmla="*/ 30 w 179"/>
                <a:gd name="T27" fmla="*/ 108 h 152"/>
                <a:gd name="T28" fmla="*/ 40 w 179"/>
                <a:gd name="T29" fmla="*/ 108 h 152"/>
                <a:gd name="T30" fmla="*/ 51 w 179"/>
                <a:gd name="T31" fmla="*/ 108 h 152"/>
                <a:gd name="T32" fmla="*/ 62 w 179"/>
                <a:gd name="T33" fmla="*/ 110 h 152"/>
                <a:gd name="T34" fmla="*/ 71 w 179"/>
                <a:gd name="T35" fmla="*/ 111 h 152"/>
                <a:gd name="T36" fmla="*/ 81 w 179"/>
                <a:gd name="T37" fmla="*/ 117 h 152"/>
                <a:gd name="T38" fmla="*/ 92 w 179"/>
                <a:gd name="T39" fmla="*/ 122 h 152"/>
                <a:gd name="T40" fmla="*/ 101 w 179"/>
                <a:gd name="T41" fmla="*/ 131 h 152"/>
                <a:gd name="T42" fmla="*/ 112 w 179"/>
                <a:gd name="T43" fmla="*/ 126 h 152"/>
                <a:gd name="T44" fmla="*/ 121 w 179"/>
                <a:gd name="T45" fmla="*/ 124 h 152"/>
                <a:gd name="T46" fmla="*/ 130 w 179"/>
                <a:gd name="T47" fmla="*/ 128 h 152"/>
                <a:gd name="T48" fmla="*/ 139 w 179"/>
                <a:gd name="T49" fmla="*/ 131 h 152"/>
                <a:gd name="T50" fmla="*/ 148 w 179"/>
                <a:gd name="T51" fmla="*/ 135 h 152"/>
                <a:gd name="T52" fmla="*/ 157 w 179"/>
                <a:gd name="T53" fmla="*/ 137 h 152"/>
                <a:gd name="T54" fmla="*/ 168 w 179"/>
                <a:gd name="T55" fmla="*/ 137 h 152"/>
                <a:gd name="T56" fmla="*/ 177 w 179"/>
                <a:gd name="T57" fmla="*/ 130 h 152"/>
                <a:gd name="T58" fmla="*/ 179 w 179"/>
                <a:gd name="T59" fmla="*/ 148 h 152"/>
                <a:gd name="T60" fmla="*/ 166 w 179"/>
                <a:gd name="T61" fmla="*/ 152 h 152"/>
                <a:gd name="T62" fmla="*/ 154 w 179"/>
                <a:gd name="T63" fmla="*/ 152 h 152"/>
                <a:gd name="T64" fmla="*/ 141 w 179"/>
                <a:gd name="T65" fmla="*/ 150 h 152"/>
                <a:gd name="T66" fmla="*/ 130 w 179"/>
                <a:gd name="T67" fmla="*/ 144 h 152"/>
                <a:gd name="T68" fmla="*/ 119 w 179"/>
                <a:gd name="T69" fmla="*/ 141 h 152"/>
                <a:gd name="T70" fmla="*/ 106 w 179"/>
                <a:gd name="T71" fmla="*/ 137 h 152"/>
                <a:gd name="T72" fmla="*/ 93 w 179"/>
                <a:gd name="T73" fmla="*/ 137 h 152"/>
                <a:gd name="T74" fmla="*/ 79 w 179"/>
                <a:gd name="T75" fmla="*/ 139 h 152"/>
                <a:gd name="T76" fmla="*/ 70 w 179"/>
                <a:gd name="T77" fmla="*/ 130 h 152"/>
                <a:gd name="T78" fmla="*/ 59 w 179"/>
                <a:gd name="T79" fmla="*/ 126 h 152"/>
                <a:gd name="T80" fmla="*/ 48 w 179"/>
                <a:gd name="T81" fmla="*/ 126 h 152"/>
                <a:gd name="T82" fmla="*/ 35 w 179"/>
                <a:gd name="T83" fmla="*/ 128 h 152"/>
                <a:gd name="T84" fmla="*/ 24 w 179"/>
                <a:gd name="T85" fmla="*/ 130 h 152"/>
                <a:gd name="T86" fmla="*/ 15 w 179"/>
                <a:gd name="T87" fmla="*/ 130 h 152"/>
                <a:gd name="T88" fmla="*/ 6 w 179"/>
                <a:gd name="T89" fmla="*/ 124 h 152"/>
                <a:gd name="T90" fmla="*/ 0 w 179"/>
                <a:gd name="T91" fmla="*/ 111 h 152"/>
                <a:gd name="T92" fmla="*/ 6 w 179"/>
                <a:gd name="T93" fmla="*/ 88 h 152"/>
                <a:gd name="T94" fmla="*/ 15 w 179"/>
                <a:gd name="T95" fmla="*/ 68 h 152"/>
                <a:gd name="T96" fmla="*/ 28 w 179"/>
                <a:gd name="T97" fmla="*/ 48 h 152"/>
                <a:gd name="T98" fmla="*/ 44 w 179"/>
                <a:gd name="T99" fmla="*/ 33 h 152"/>
                <a:gd name="T100" fmla="*/ 64 w 179"/>
                <a:gd name="T101" fmla="*/ 20 h 152"/>
                <a:gd name="T102" fmla="*/ 84 w 179"/>
                <a:gd name="T103" fmla="*/ 9 h 152"/>
                <a:gd name="T104" fmla="*/ 106 w 179"/>
                <a:gd name="T105" fmla="*/ 4 h 152"/>
                <a:gd name="T106" fmla="*/ 130 w 179"/>
                <a:gd name="T107" fmla="*/ 0 h 1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9"/>
                <a:gd name="T163" fmla="*/ 0 h 152"/>
                <a:gd name="T164" fmla="*/ 179 w 179"/>
                <a:gd name="T165" fmla="*/ 152 h 1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9" h="152">
                  <a:moveTo>
                    <a:pt x="130" y="0"/>
                  </a:moveTo>
                  <a:lnTo>
                    <a:pt x="123" y="6"/>
                  </a:lnTo>
                  <a:lnTo>
                    <a:pt x="112" y="9"/>
                  </a:lnTo>
                  <a:lnTo>
                    <a:pt x="101" y="13"/>
                  </a:lnTo>
                  <a:lnTo>
                    <a:pt x="92" y="18"/>
                  </a:lnTo>
                  <a:lnTo>
                    <a:pt x="81" y="28"/>
                  </a:lnTo>
                  <a:lnTo>
                    <a:pt x="70" y="37"/>
                  </a:lnTo>
                  <a:lnTo>
                    <a:pt x="57" y="46"/>
                  </a:lnTo>
                  <a:lnTo>
                    <a:pt x="46" y="55"/>
                  </a:lnTo>
                  <a:lnTo>
                    <a:pt x="35" y="68"/>
                  </a:lnTo>
                  <a:lnTo>
                    <a:pt x="28" y="79"/>
                  </a:lnTo>
                  <a:lnTo>
                    <a:pt x="20" y="93"/>
                  </a:lnTo>
                  <a:lnTo>
                    <a:pt x="19" y="110"/>
                  </a:lnTo>
                  <a:lnTo>
                    <a:pt x="30" y="108"/>
                  </a:lnTo>
                  <a:lnTo>
                    <a:pt x="40" y="108"/>
                  </a:lnTo>
                  <a:lnTo>
                    <a:pt x="51" y="108"/>
                  </a:lnTo>
                  <a:lnTo>
                    <a:pt x="62" y="110"/>
                  </a:lnTo>
                  <a:lnTo>
                    <a:pt x="71" y="111"/>
                  </a:lnTo>
                  <a:lnTo>
                    <a:pt x="81" y="117"/>
                  </a:lnTo>
                  <a:lnTo>
                    <a:pt x="92" y="122"/>
                  </a:lnTo>
                  <a:lnTo>
                    <a:pt x="101" y="131"/>
                  </a:lnTo>
                  <a:lnTo>
                    <a:pt x="112" y="126"/>
                  </a:lnTo>
                  <a:lnTo>
                    <a:pt x="121" y="124"/>
                  </a:lnTo>
                  <a:lnTo>
                    <a:pt x="130" y="128"/>
                  </a:lnTo>
                  <a:lnTo>
                    <a:pt x="139" y="131"/>
                  </a:lnTo>
                  <a:lnTo>
                    <a:pt x="148" y="135"/>
                  </a:lnTo>
                  <a:lnTo>
                    <a:pt x="157" y="137"/>
                  </a:lnTo>
                  <a:lnTo>
                    <a:pt x="168" y="137"/>
                  </a:lnTo>
                  <a:lnTo>
                    <a:pt x="177" y="130"/>
                  </a:lnTo>
                  <a:lnTo>
                    <a:pt x="179" y="148"/>
                  </a:lnTo>
                  <a:lnTo>
                    <a:pt x="166" y="152"/>
                  </a:lnTo>
                  <a:lnTo>
                    <a:pt x="154" y="152"/>
                  </a:lnTo>
                  <a:lnTo>
                    <a:pt x="141" y="150"/>
                  </a:lnTo>
                  <a:lnTo>
                    <a:pt x="130" y="144"/>
                  </a:lnTo>
                  <a:lnTo>
                    <a:pt x="119" y="141"/>
                  </a:lnTo>
                  <a:lnTo>
                    <a:pt x="106" y="137"/>
                  </a:lnTo>
                  <a:lnTo>
                    <a:pt x="93" y="137"/>
                  </a:lnTo>
                  <a:lnTo>
                    <a:pt x="79" y="139"/>
                  </a:lnTo>
                  <a:lnTo>
                    <a:pt x="70" y="130"/>
                  </a:lnTo>
                  <a:lnTo>
                    <a:pt x="59" y="126"/>
                  </a:lnTo>
                  <a:lnTo>
                    <a:pt x="48" y="126"/>
                  </a:lnTo>
                  <a:lnTo>
                    <a:pt x="35" y="128"/>
                  </a:lnTo>
                  <a:lnTo>
                    <a:pt x="24" y="130"/>
                  </a:lnTo>
                  <a:lnTo>
                    <a:pt x="15" y="130"/>
                  </a:lnTo>
                  <a:lnTo>
                    <a:pt x="6" y="124"/>
                  </a:lnTo>
                  <a:lnTo>
                    <a:pt x="0" y="111"/>
                  </a:lnTo>
                  <a:lnTo>
                    <a:pt x="6" y="88"/>
                  </a:lnTo>
                  <a:lnTo>
                    <a:pt x="15" y="68"/>
                  </a:lnTo>
                  <a:lnTo>
                    <a:pt x="28" y="48"/>
                  </a:lnTo>
                  <a:lnTo>
                    <a:pt x="44" y="33"/>
                  </a:lnTo>
                  <a:lnTo>
                    <a:pt x="64" y="20"/>
                  </a:lnTo>
                  <a:lnTo>
                    <a:pt x="84" y="9"/>
                  </a:lnTo>
                  <a:lnTo>
                    <a:pt x="106" y="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3" name="Freeform 815"/>
            <p:cNvSpPr>
              <a:spLocks/>
            </p:cNvSpPr>
            <p:nvPr/>
          </p:nvSpPr>
          <p:spPr bwMode="auto">
            <a:xfrm>
              <a:off x="2314" y="2744"/>
              <a:ext cx="92" cy="21"/>
            </a:xfrm>
            <a:custGeom>
              <a:avLst/>
              <a:gdLst>
                <a:gd name="T0" fmla="*/ 177 w 184"/>
                <a:gd name="T1" fmla="*/ 4 h 42"/>
                <a:gd name="T2" fmla="*/ 181 w 184"/>
                <a:gd name="T3" fmla="*/ 6 h 42"/>
                <a:gd name="T4" fmla="*/ 184 w 184"/>
                <a:gd name="T5" fmla="*/ 10 h 42"/>
                <a:gd name="T6" fmla="*/ 184 w 184"/>
                <a:gd name="T7" fmla="*/ 11 h 42"/>
                <a:gd name="T8" fmla="*/ 184 w 184"/>
                <a:gd name="T9" fmla="*/ 15 h 42"/>
                <a:gd name="T10" fmla="*/ 164 w 184"/>
                <a:gd name="T11" fmla="*/ 24 h 42"/>
                <a:gd name="T12" fmla="*/ 141 w 184"/>
                <a:gd name="T13" fmla="*/ 33 h 42"/>
                <a:gd name="T14" fmla="*/ 117 w 184"/>
                <a:gd name="T15" fmla="*/ 39 h 42"/>
                <a:gd name="T16" fmla="*/ 91 w 184"/>
                <a:gd name="T17" fmla="*/ 42 h 42"/>
                <a:gd name="T18" fmla="*/ 66 w 184"/>
                <a:gd name="T19" fmla="*/ 42 h 42"/>
                <a:gd name="T20" fmla="*/ 42 w 184"/>
                <a:gd name="T21" fmla="*/ 39 h 42"/>
                <a:gd name="T22" fmla="*/ 20 w 184"/>
                <a:gd name="T23" fmla="*/ 31 h 42"/>
                <a:gd name="T24" fmla="*/ 0 w 184"/>
                <a:gd name="T25" fmla="*/ 19 h 42"/>
                <a:gd name="T26" fmla="*/ 0 w 184"/>
                <a:gd name="T27" fmla="*/ 0 h 42"/>
                <a:gd name="T28" fmla="*/ 20 w 184"/>
                <a:gd name="T29" fmla="*/ 13 h 42"/>
                <a:gd name="T30" fmla="*/ 40 w 184"/>
                <a:gd name="T31" fmla="*/ 21 h 42"/>
                <a:gd name="T32" fmla="*/ 64 w 184"/>
                <a:gd name="T33" fmla="*/ 22 h 42"/>
                <a:gd name="T34" fmla="*/ 88 w 184"/>
                <a:gd name="T35" fmla="*/ 24 h 42"/>
                <a:gd name="T36" fmla="*/ 112 w 184"/>
                <a:gd name="T37" fmla="*/ 21 h 42"/>
                <a:gd name="T38" fmla="*/ 133 w 184"/>
                <a:gd name="T39" fmla="*/ 17 h 42"/>
                <a:gd name="T40" fmla="*/ 157 w 184"/>
                <a:gd name="T41" fmla="*/ 11 h 42"/>
                <a:gd name="T42" fmla="*/ 177 w 184"/>
                <a:gd name="T43" fmla="*/ 4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4"/>
                <a:gd name="T67" fmla="*/ 0 h 42"/>
                <a:gd name="T68" fmla="*/ 184 w 184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4" h="42">
                  <a:moveTo>
                    <a:pt x="177" y="4"/>
                  </a:moveTo>
                  <a:lnTo>
                    <a:pt x="181" y="6"/>
                  </a:lnTo>
                  <a:lnTo>
                    <a:pt x="184" y="10"/>
                  </a:lnTo>
                  <a:lnTo>
                    <a:pt x="184" y="11"/>
                  </a:lnTo>
                  <a:lnTo>
                    <a:pt x="184" y="15"/>
                  </a:lnTo>
                  <a:lnTo>
                    <a:pt x="164" y="24"/>
                  </a:lnTo>
                  <a:lnTo>
                    <a:pt x="141" y="33"/>
                  </a:lnTo>
                  <a:lnTo>
                    <a:pt x="117" y="39"/>
                  </a:lnTo>
                  <a:lnTo>
                    <a:pt x="91" y="42"/>
                  </a:lnTo>
                  <a:lnTo>
                    <a:pt x="66" y="42"/>
                  </a:lnTo>
                  <a:lnTo>
                    <a:pt x="42" y="39"/>
                  </a:lnTo>
                  <a:lnTo>
                    <a:pt x="20" y="3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0" y="13"/>
                  </a:lnTo>
                  <a:lnTo>
                    <a:pt x="40" y="21"/>
                  </a:lnTo>
                  <a:lnTo>
                    <a:pt x="64" y="22"/>
                  </a:lnTo>
                  <a:lnTo>
                    <a:pt x="88" y="24"/>
                  </a:lnTo>
                  <a:lnTo>
                    <a:pt x="112" y="21"/>
                  </a:lnTo>
                  <a:lnTo>
                    <a:pt x="133" y="17"/>
                  </a:lnTo>
                  <a:lnTo>
                    <a:pt x="157" y="11"/>
                  </a:lnTo>
                  <a:lnTo>
                    <a:pt x="17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4" name="Freeform 816"/>
            <p:cNvSpPr>
              <a:spLocks/>
            </p:cNvSpPr>
            <p:nvPr/>
          </p:nvSpPr>
          <p:spPr bwMode="auto">
            <a:xfrm>
              <a:off x="2048" y="2717"/>
              <a:ext cx="50" cy="50"/>
            </a:xfrm>
            <a:custGeom>
              <a:avLst/>
              <a:gdLst>
                <a:gd name="T0" fmla="*/ 75 w 100"/>
                <a:gd name="T1" fmla="*/ 56 h 98"/>
                <a:gd name="T2" fmla="*/ 82 w 100"/>
                <a:gd name="T3" fmla="*/ 63 h 98"/>
                <a:gd name="T4" fmla="*/ 91 w 100"/>
                <a:gd name="T5" fmla="*/ 76 h 98"/>
                <a:gd name="T6" fmla="*/ 97 w 100"/>
                <a:gd name="T7" fmla="*/ 89 h 98"/>
                <a:gd name="T8" fmla="*/ 100 w 100"/>
                <a:gd name="T9" fmla="*/ 98 h 98"/>
                <a:gd name="T10" fmla="*/ 91 w 100"/>
                <a:gd name="T11" fmla="*/ 91 h 98"/>
                <a:gd name="T12" fmla="*/ 78 w 100"/>
                <a:gd name="T13" fmla="*/ 80 h 98"/>
                <a:gd name="T14" fmla="*/ 66 w 100"/>
                <a:gd name="T15" fmla="*/ 67 h 98"/>
                <a:gd name="T16" fmla="*/ 53 w 100"/>
                <a:gd name="T17" fmla="*/ 51 h 98"/>
                <a:gd name="T18" fmla="*/ 38 w 100"/>
                <a:gd name="T19" fmla="*/ 36 h 98"/>
                <a:gd name="T20" fmla="*/ 25 w 100"/>
                <a:gd name="T21" fmla="*/ 23 h 98"/>
                <a:gd name="T22" fmla="*/ 11 w 100"/>
                <a:gd name="T23" fmla="*/ 14 h 98"/>
                <a:gd name="T24" fmla="*/ 0 w 100"/>
                <a:gd name="T25" fmla="*/ 11 h 98"/>
                <a:gd name="T26" fmla="*/ 13 w 100"/>
                <a:gd name="T27" fmla="*/ 1 h 98"/>
                <a:gd name="T28" fmla="*/ 24 w 100"/>
                <a:gd name="T29" fmla="*/ 0 h 98"/>
                <a:gd name="T30" fmla="*/ 33 w 100"/>
                <a:gd name="T31" fmla="*/ 3 h 98"/>
                <a:gd name="T32" fmla="*/ 40 w 100"/>
                <a:gd name="T33" fmla="*/ 9 h 98"/>
                <a:gd name="T34" fmla="*/ 49 w 100"/>
                <a:gd name="T35" fmla="*/ 18 h 98"/>
                <a:gd name="T36" fmla="*/ 56 w 100"/>
                <a:gd name="T37" fmla="*/ 27 h 98"/>
                <a:gd name="T38" fmla="*/ 62 w 100"/>
                <a:gd name="T39" fmla="*/ 38 h 98"/>
                <a:gd name="T40" fmla="*/ 69 w 100"/>
                <a:gd name="T41" fmla="*/ 47 h 98"/>
                <a:gd name="T42" fmla="*/ 75 w 100"/>
                <a:gd name="T43" fmla="*/ 56 h 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"/>
                <a:gd name="T67" fmla="*/ 0 h 98"/>
                <a:gd name="T68" fmla="*/ 100 w 100"/>
                <a:gd name="T69" fmla="*/ 98 h 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" h="98">
                  <a:moveTo>
                    <a:pt x="75" y="56"/>
                  </a:moveTo>
                  <a:lnTo>
                    <a:pt x="82" y="63"/>
                  </a:lnTo>
                  <a:lnTo>
                    <a:pt x="91" y="76"/>
                  </a:lnTo>
                  <a:lnTo>
                    <a:pt x="97" y="89"/>
                  </a:lnTo>
                  <a:lnTo>
                    <a:pt x="100" y="98"/>
                  </a:lnTo>
                  <a:lnTo>
                    <a:pt x="91" y="91"/>
                  </a:lnTo>
                  <a:lnTo>
                    <a:pt x="78" y="80"/>
                  </a:lnTo>
                  <a:lnTo>
                    <a:pt x="66" y="67"/>
                  </a:lnTo>
                  <a:lnTo>
                    <a:pt x="53" y="51"/>
                  </a:lnTo>
                  <a:lnTo>
                    <a:pt x="38" y="36"/>
                  </a:lnTo>
                  <a:lnTo>
                    <a:pt x="25" y="23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13" y="1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40" y="9"/>
                  </a:lnTo>
                  <a:lnTo>
                    <a:pt x="49" y="18"/>
                  </a:lnTo>
                  <a:lnTo>
                    <a:pt x="56" y="27"/>
                  </a:lnTo>
                  <a:lnTo>
                    <a:pt x="62" y="38"/>
                  </a:lnTo>
                  <a:lnTo>
                    <a:pt x="69" y="47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5" name="Freeform 817"/>
            <p:cNvSpPr>
              <a:spLocks/>
            </p:cNvSpPr>
            <p:nvPr/>
          </p:nvSpPr>
          <p:spPr bwMode="auto">
            <a:xfrm>
              <a:off x="2021" y="2734"/>
              <a:ext cx="17" cy="36"/>
            </a:xfrm>
            <a:custGeom>
              <a:avLst/>
              <a:gdLst>
                <a:gd name="T0" fmla="*/ 35 w 35"/>
                <a:gd name="T1" fmla="*/ 6 h 73"/>
                <a:gd name="T2" fmla="*/ 26 w 35"/>
                <a:gd name="T3" fmla="*/ 20 h 73"/>
                <a:gd name="T4" fmla="*/ 20 w 35"/>
                <a:gd name="T5" fmla="*/ 37 h 73"/>
                <a:gd name="T6" fmla="*/ 13 w 35"/>
                <a:gd name="T7" fmla="*/ 55 h 73"/>
                <a:gd name="T8" fmla="*/ 9 w 35"/>
                <a:gd name="T9" fmla="*/ 73 h 73"/>
                <a:gd name="T10" fmla="*/ 2 w 35"/>
                <a:gd name="T11" fmla="*/ 73 h 73"/>
                <a:gd name="T12" fmla="*/ 0 w 35"/>
                <a:gd name="T13" fmla="*/ 55 h 73"/>
                <a:gd name="T14" fmla="*/ 4 w 35"/>
                <a:gd name="T15" fmla="*/ 35 h 73"/>
                <a:gd name="T16" fmla="*/ 11 w 35"/>
                <a:gd name="T17" fmla="*/ 17 h 73"/>
                <a:gd name="T18" fmla="*/ 20 w 35"/>
                <a:gd name="T19" fmla="*/ 0 h 73"/>
                <a:gd name="T20" fmla="*/ 24 w 35"/>
                <a:gd name="T21" fmla="*/ 0 h 73"/>
                <a:gd name="T22" fmla="*/ 28 w 35"/>
                <a:gd name="T23" fmla="*/ 0 h 73"/>
                <a:gd name="T24" fmla="*/ 31 w 35"/>
                <a:gd name="T25" fmla="*/ 2 h 73"/>
                <a:gd name="T26" fmla="*/ 35 w 35"/>
                <a:gd name="T27" fmla="*/ 6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73"/>
                <a:gd name="T44" fmla="*/ 35 w 35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73">
                  <a:moveTo>
                    <a:pt x="35" y="6"/>
                  </a:moveTo>
                  <a:lnTo>
                    <a:pt x="26" y="20"/>
                  </a:lnTo>
                  <a:lnTo>
                    <a:pt x="20" y="37"/>
                  </a:lnTo>
                  <a:lnTo>
                    <a:pt x="13" y="55"/>
                  </a:lnTo>
                  <a:lnTo>
                    <a:pt x="9" y="73"/>
                  </a:lnTo>
                  <a:lnTo>
                    <a:pt x="2" y="73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1" y="17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6" name="Freeform 818"/>
            <p:cNvSpPr>
              <a:spLocks/>
            </p:cNvSpPr>
            <p:nvPr/>
          </p:nvSpPr>
          <p:spPr bwMode="auto">
            <a:xfrm>
              <a:off x="2047" y="2735"/>
              <a:ext cx="15" cy="32"/>
            </a:xfrm>
            <a:custGeom>
              <a:avLst/>
              <a:gdLst>
                <a:gd name="T0" fmla="*/ 29 w 29"/>
                <a:gd name="T1" fmla="*/ 64 h 64"/>
                <a:gd name="T2" fmla="*/ 15 w 29"/>
                <a:gd name="T3" fmla="*/ 59 h 64"/>
                <a:gd name="T4" fmla="*/ 9 w 29"/>
                <a:gd name="T5" fmla="*/ 44 h 64"/>
                <a:gd name="T6" fmla="*/ 7 w 29"/>
                <a:gd name="T7" fmla="*/ 26 h 64"/>
                <a:gd name="T8" fmla="*/ 0 w 29"/>
                <a:gd name="T9" fmla="*/ 11 h 64"/>
                <a:gd name="T10" fmla="*/ 0 w 29"/>
                <a:gd name="T11" fmla="*/ 8 h 64"/>
                <a:gd name="T12" fmla="*/ 2 w 29"/>
                <a:gd name="T13" fmla="*/ 2 h 64"/>
                <a:gd name="T14" fmla="*/ 6 w 29"/>
                <a:gd name="T15" fmla="*/ 0 h 64"/>
                <a:gd name="T16" fmla="*/ 9 w 29"/>
                <a:gd name="T17" fmla="*/ 0 h 64"/>
                <a:gd name="T18" fmla="*/ 16 w 29"/>
                <a:gd name="T19" fmla="*/ 15 h 64"/>
                <a:gd name="T20" fmla="*/ 24 w 29"/>
                <a:gd name="T21" fmla="*/ 29 h 64"/>
                <a:gd name="T22" fmla="*/ 29 w 29"/>
                <a:gd name="T23" fmla="*/ 46 h 64"/>
                <a:gd name="T24" fmla="*/ 29 w 29"/>
                <a:gd name="T25" fmla="*/ 64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64"/>
                <a:gd name="T41" fmla="*/ 29 w 29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64">
                  <a:moveTo>
                    <a:pt x="29" y="64"/>
                  </a:moveTo>
                  <a:lnTo>
                    <a:pt x="15" y="59"/>
                  </a:lnTo>
                  <a:lnTo>
                    <a:pt x="9" y="44"/>
                  </a:lnTo>
                  <a:lnTo>
                    <a:pt x="7" y="2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15"/>
                  </a:lnTo>
                  <a:lnTo>
                    <a:pt x="24" y="29"/>
                  </a:lnTo>
                  <a:lnTo>
                    <a:pt x="29" y="46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7" name="Freeform 819"/>
            <p:cNvSpPr>
              <a:spLocks/>
            </p:cNvSpPr>
            <p:nvPr/>
          </p:nvSpPr>
          <p:spPr bwMode="auto">
            <a:xfrm>
              <a:off x="2185" y="2760"/>
              <a:ext cx="108" cy="61"/>
            </a:xfrm>
            <a:custGeom>
              <a:avLst/>
              <a:gdLst>
                <a:gd name="T0" fmla="*/ 217 w 217"/>
                <a:gd name="T1" fmla="*/ 0 h 122"/>
                <a:gd name="T2" fmla="*/ 212 w 217"/>
                <a:gd name="T3" fmla="*/ 9 h 122"/>
                <a:gd name="T4" fmla="*/ 205 w 217"/>
                <a:gd name="T5" fmla="*/ 17 h 122"/>
                <a:gd name="T6" fmla="*/ 194 w 217"/>
                <a:gd name="T7" fmla="*/ 24 h 122"/>
                <a:gd name="T8" fmla="*/ 185 w 217"/>
                <a:gd name="T9" fmla="*/ 28 h 122"/>
                <a:gd name="T10" fmla="*/ 174 w 217"/>
                <a:gd name="T11" fmla="*/ 33 h 122"/>
                <a:gd name="T12" fmla="*/ 163 w 217"/>
                <a:gd name="T13" fmla="*/ 39 h 122"/>
                <a:gd name="T14" fmla="*/ 155 w 217"/>
                <a:gd name="T15" fmla="*/ 44 h 122"/>
                <a:gd name="T16" fmla="*/ 148 w 217"/>
                <a:gd name="T17" fmla="*/ 51 h 122"/>
                <a:gd name="T18" fmla="*/ 132 w 217"/>
                <a:gd name="T19" fmla="*/ 57 h 122"/>
                <a:gd name="T20" fmla="*/ 115 w 217"/>
                <a:gd name="T21" fmla="*/ 60 h 122"/>
                <a:gd name="T22" fmla="*/ 97 w 217"/>
                <a:gd name="T23" fmla="*/ 68 h 122"/>
                <a:gd name="T24" fmla="*/ 81 w 217"/>
                <a:gd name="T25" fmla="*/ 73 h 122"/>
                <a:gd name="T26" fmla="*/ 64 w 217"/>
                <a:gd name="T27" fmla="*/ 80 h 122"/>
                <a:gd name="T28" fmla="*/ 50 w 217"/>
                <a:gd name="T29" fmla="*/ 90 h 122"/>
                <a:gd name="T30" fmla="*/ 37 w 217"/>
                <a:gd name="T31" fmla="*/ 99 h 122"/>
                <a:gd name="T32" fmla="*/ 26 w 217"/>
                <a:gd name="T33" fmla="*/ 111 h 122"/>
                <a:gd name="T34" fmla="*/ 22 w 217"/>
                <a:gd name="T35" fmla="*/ 106 h 122"/>
                <a:gd name="T36" fmla="*/ 19 w 217"/>
                <a:gd name="T37" fmla="*/ 111 h 122"/>
                <a:gd name="T38" fmla="*/ 17 w 217"/>
                <a:gd name="T39" fmla="*/ 119 h 122"/>
                <a:gd name="T40" fmla="*/ 13 w 217"/>
                <a:gd name="T41" fmla="*/ 122 h 122"/>
                <a:gd name="T42" fmla="*/ 8 w 217"/>
                <a:gd name="T43" fmla="*/ 122 h 122"/>
                <a:gd name="T44" fmla="*/ 2 w 217"/>
                <a:gd name="T45" fmla="*/ 117 h 122"/>
                <a:gd name="T46" fmla="*/ 0 w 217"/>
                <a:gd name="T47" fmla="*/ 110 h 122"/>
                <a:gd name="T48" fmla="*/ 2 w 217"/>
                <a:gd name="T49" fmla="*/ 101 h 122"/>
                <a:gd name="T50" fmla="*/ 6 w 217"/>
                <a:gd name="T51" fmla="*/ 91 h 122"/>
                <a:gd name="T52" fmla="*/ 26 w 217"/>
                <a:gd name="T53" fmla="*/ 77 h 122"/>
                <a:gd name="T54" fmla="*/ 48 w 217"/>
                <a:gd name="T55" fmla="*/ 66 h 122"/>
                <a:gd name="T56" fmla="*/ 70 w 217"/>
                <a:gd name="T57" fmla="*/ 55 h 122"/>
                <a:gd name="T58" fmla="*/ 93 w 217"/>
                <a:gd name="T59" fmla="*/ 48 h 122"/>
                <a:gd name="T60" fmla="*/ 115 w 217"/>
                <a:gd name="T61" fmla="*/ 39 h 122"/>
                <a:gd name="T62" fmla="*/ 137 w 217"/>
                <a:gd name="T63" fmla="*/ 31 h 122"/>
                <a:gd name="T64" fmla="*/ 159 w 217"/>
                <a:gd name="T65" fmla="*/ 22 h 122"/>
                <a:gd name="T66" fmla="*/ 179 w 217"/>
                <a:gd name="T67" fmla="*/ 11 h 122"/>
                <a:gd name="T68" fmla="*/ 186 w 217"/>
                <a:gd name="T69" fmla="*/ 8 h 122"/>
                <a:gd name="T70" fmla="*/ 195 w 217"/>
                <a:gd name="T71" fmla="*/ 2 h 122"/>
                <a:gd name="T72" fmla="*/ 208 w 217"/>
                <a:gd name="T73" fmla="*/ 0 h 122"/>
                <a:gd name="T74" fmla="*/ 217 w 217"/>
                <a:gd name="T75" fmla="*/ 0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7"/>
                <a:gd name="T115" fmla="*/ 0 h 122"/>
                <a:gd name="T116" fmla="*/ 217 w 217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7" h="122">
                  <a:moveTo>
                    <a:pt x="217" y="0"/>
                  </a:moveTo>
                  <a:lnTo>
                    <a:pt x="212" y="9"/>
                  </a:lnTo>
                  <a:lnTo>
                    <a:pt x="205" y="17"/>
                  </a:lnTo>
                  <a:lnTo>
                    <a:pt x="194" y="24"/>
                  </a:lnTo>
                  <a:lnTo>
                    <a:pt x="185" y="28"/>
                  </a:lnTo>
                  <a:lnTo>
                    <a:pt x="174" y="33"/>
                  </a:lnTo>
                  <a:lnTo>
                    <a:pt x="163" y="39"/>
                  </a:lnTo>
                  <a:lnTo>
                    <a:pt x="155" y="44"/>
                  </a:lnTo>
                  <a:lnTo>
                    <a:pt x="148" y="51"/>
                  </a:lnTo>
                  <a:lnTo>
                    <a:pt x="132" y="57"/>
                  </a:lnTo>
                  <a:lnTo>
                    <a:pt x="115" y="60"/>
                  </a:lnTo>
                  <a:lnTo>
                    <a:pt x="97" y="68"/>
                  </a:lnTo>
                  <a:lnTo>
                    <a:pt x="81" y="73"/>
                  </a:lnTo>
                  <a:lnTo>
                    <a:pt x="64" y="80"/>
                  </a:lnTo>
                  <a:lnTo>
                    <a:pt x="50" y="90"/>
                  </a:lnTo>
                  <a:lnTo>
                    <a:pt x="37" y="99"/>
                  </a:lnTo>
                  <a:lnTo>
                    <a:pt x="26" y="111"/>
                  </a:lnTo>
                  <a:lnTo>
                    <a:pt x="22" y="106"/>
                  </a:lnTo>
                  <a:lnTo>
                    <a:pt x="19" y="111"/>
                  </a:lnTo>
                  <a:lnTo>
                    <a:pt x="17" y="119"/>
                  </a:lnTo>
                  <a:lnTo>
                    <a:pt x="13" y="122"/>
                  </a:lnTo>
                  <a:lnTo>
                    <a:pt x="8" y="122"/>
                  </a:lnTo>
                  <a:lnTo>
                    <a:pt x="2" y="117"/>
                  </a:lnTo>
                  <a:lnTo>
                    <a:pt x="0" y="110"/>
                  </a:lnTo>
                  <a:lnTo>
                    <a:pt x="2" y="101"/>
                  </a:lnTo>
                  <a:lnTo>
                    <a:pt x="6" y="91"/>
                  </a:lnTo>
                  <a:lnTo>
                    <a:pt x="26" y="77"/>
                  </a:lnTo>
                  <a:lnTo>
                    <a:pt x="48" y="66"/>
                  </a:lnTo>
                  <a:lnTo>
                    <a:pt x="70" y="55"/>
                  </a:lnTo>
                  <a:lnTo>
                    <a:pt x="93" y="48"/>
                  </a:lnTo>
                  <a:lnTo>
                    <a:pt x="115" y="39"/>
                  </a:lnTo>
                  <a:lnTo>
                    <a:pt x="137" y="31"/>
                  </a:lnTo>
                  <a:lnTo>
                    <a:pt x="159" y="22"/>
                  </a:lnTo>
                  <a:lnTo>
                    <a:pt x="179" y="11"/>
                  </a:lnTo>
                  <a:lnTo>
                    <a:pt x="186" y="8"/>
                  </a:lnTo>
                  <a:lnTo>
                    <a:pt x="195" y="2"/>
                  </a:lnTo>
                  <a:lnTo>
                    <a:pt x="208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8" name="Freeform 820"/>
            <p:cNvSpPr>
              <a:spLocks/>
            </p:cNvSpPr>
            <p:nvPr/>
          </p:nvSpPr>
          <p:spPr bwMode="auto">
            <a:xfrm>
              <a:off x="2288" y="2761"/>
              <a:ext cx="50" cy="50"/>
            </a:xfrm>
            <a:custGeom>
              <a:avLst/>
              <a:gdLst>
                <a:gd name="T0" fmla="*/ 88 w 101"/>
                <a:gd name="T1" fmla="*/ 55 h 100"/>
                <a:gd name="T2" fmla="*/ 92 w 101"/>
                <a:gd name="T3" fmla="*/ 60 h 100"/>
                <a:gd name="T4" fmla="*/ 92 w 101"/>
                <a:gd name="T5" fmla="*/ 68 h 100"/>
                <a:gd name="T6" fmla="*/ 90 w 101"/>
                <a:gd name="T7" fmla="*/ 77 h 100"/>
                <a:gd name="T8" fmla="*/ 86 w 101"/>
                <a:gd name="T9" fmla="*/ 82 h 100"/>
                <a:gd name="T10" fmla="*/ 101 w 101"/>
                <a:gd name="T11" fmla="*/ 95 h 100"/>
                <a:gd name="T12" fmla="*/ 95 w 101"/>
                <a:gd name="T13" fmla="*/ 100 h 100"/>
                <a:gd name="T14" fmla="*/ 88 w 101"/>
                <a:gd name="T15" fmla="*/ 100 h 100"/>
                <a:gd name="T16" fmla="*/ 79 w 101"/>
                <a:gd name="T17" fmla="*/ 100 h 100"/>
                <a:gd name="T18" fmla="*/ 72 w 101"/>
                <a:gd name="T19" fmla="*/ 99 h 100"/>
                <a:gd name="T20" fmla="*/ 66 w 101"/>
                <a:gd name="T21" fmla="*/ 95 h 100"/>
                <a:gd name="T22" fmla="*/ 61 w 101"/>
                <a:gd name="T23" fmla="*/ 89 h 100"/>
                <a:gd name="T24" fmla="*/ 53 w 101"/>
                <a:gd name="T25" fmla="*/ 86 h 100"/>
                <a:gd name="T26" fmla="*/ 46 w 101"/>
                <a:gd name="T27" fmla="*/ 88 h 100"/>
                <a:gd name="T28" fmla="*/ 33 w 101"/>
                <a:gd name="T29" fmla="*/ 78 h 100"/>
                <a:gd name="T30" fmla="*/ 19 w 101"/>
                <a:gd name="T31" fmla="*/ 68 h 100"/>
                <a:gd name="T32" fmla="*/ 6 w 101"/>
                <a:gd name="T33" fmla="*/ 57 h 100"/>
                <a:gd name="T34" fmla="*/ 0 w 101"/>
                <a:gd name="T35" fmla="*/ 42 h 100"/>
                <a:gd name="T36" fmla="*/ 10 w 101"/>
                <a:gd name="T37" fmla="*/ 42 h 100"/>
                <a:gd name="T38" fmla="*/ 17 w 101"/>
                <a:gd name="T39" fmla="*/ 46 h 100"/>
                <a:gd name="T40" fmla="*/ 26 w 101"/>
                <a:gd name="T41" fmla="*/ 49 h 100"/>
                <a:gd name="T42" fmla="*/ 33 w 101"/>
                <a:gd name="T43" fmla="*/ 55 h 100"/>
                <a:gd name="T44" fmla="*/ 42 w 101"/>
                <a:gd name="T45" fmla="*/ 60 h 100"/>
                <a:gd name="T46" fmla="*/ 51 w 101"/>
                <a:gd name="T47" fmla="*/ 66 h 100"/>
                <a:gd name="T48" fmla="*/ 61 w 101"/>
                <a:gd name="T49" fmla="*/ 71 h 100"/>
                <a:gd name="T50" fmla="*/ 70 w 101"/>
                <a:gd name="T51" fmla="*/ 75 h 100"/>
                <a:gd name="T52" fmla="*/ 66 w 101"/>
                <a:gd name="T53" fmla="*/ 55 h 100"/>
                <a:gd name="T54" fmla="*/ 53 w 101"/>
                <a:gd name="T55" fmla="*/ 37 h 100"/>
                <a:gd name="T56" fmla="*/ 39 w 101"/>
                <a:gd name="T57" fmla="*/ 20 h 100"/>
                <a:gd name="T58" fmla="*/ 26 w 101"/>
                <a:gd name="T59" fmla="*/ 0 h 100"/>
                <a:gd name="T60" fmla="*/ 35 w 101"/>
                <a:gd name="T61" fmla="*/ 4 h 100"/>
                <a:gd name="T62" fmla="*/ 44 w 101"/>
                <a:gd name="T63" fmla="*/ 9 h 100"/>
                <a:gd name="T64" fmla="*/ 53 w 101"/>
                <a:gd name="T65" fmla="*/ 15 h 100"/>
                <a:gd name="T66" fmla="*/ 61 w 101"/>
                <a:gd name="T67" fmla="*/ 22 h 100"/>
                <a:gd name="T68" fmla="*/ 68 w 101"/>
                <a:gd name="T69" fmla="*/ 29 h 100"/>
                <a:gd name="T70" fmla="*/ 75 w 101"/>
                <a:gd name="T71" fmla="*/ 38 h 100"/>
                <a:gd name="T72" fmla="*/ 82 w 101"/>
                <a:gd name="T73" fmla="*/ 46 h 100"/>
                <a:gd name="T74" fmla="*/ 88 w 101"/>
                <a:gd name="T75" fmla="*/ 55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"/>
                <a:gd name="T115" fmla="*/ 0 h 100"/>
                <a:gd name="T116" fmla="*/ 101 w 101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" h="100">
                  <a:moveTo>
                    <a:pt x="88" y="55"/>
                  </a:moveTo>
                  <a:lnTo>
                    <a:pt x="92" y="60"/>
                  </a:lnTo>
                  <a:lnTo>
                    <a:pt x="92" y="68"/>
                  </a:lnTo>
                  <a:lnTo>
                    <a:pt x="90" y="77"/>
                  </a:lnTo>
                  <a:lnTo>
                    <a:pt x="86" y="82"/>
                  </a:lnTo>
                  <a:lnTo>
                    <a:pt x="101" y="95"/>
                  </a:lnTo>
                  <a:lnTo>
                    <a:pt x="95" y="100"/>
                  </a:lnTo>
                  <a:lnTo>
                    <a:pt x="88" y="100"/>
                  </a:lnTo>
                  <a:lnTo>
                    <a:pt x="79" y="100"/>
                  </a:lnTo>
                  <a:lnTo>
                    <a:pt x="72" y="99"/>
                  </a:lnTo>
                  <a:lnTo>
                    <a:pt x="66" y="95"/>
                  </a:lnTo>
                  <a:lnTo>
                    <a:pt x="61" y="89"/>
                  </a:lnTo>
                  <a:lnTo>
                    <a:pt x="53" y="86"/>
                  </a:lnTo>
                  <a:lnTo>
                    <a:pt x="46" y="88"/>
                  </a:lnTo>
                  <a:lnTo>
                    <a:pt x="33" y="78"/>
                  </a:lnTo>
                  <a:lnTo>
                    <a:pt x="19" y="68"/>
                  </a:lnTo>
                  <a:lnTo>
                    <a:pt x="6" y="57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17" y="46"/>
                  </a:lnTo>
                  <a:lnTo>
                    <a:pt x="26" y="49"/>
                  </a:lnTo>
                  <a:lnTo>
                    <a:pt x="33" y="55"/>
                  </a:lnTo>
                  <a:lnTo>
                    <a:pt x="42" y="60"/>
                  </a:lnTo>
                  <a:lnTo>
                    <a:pt x="51" y="66"/>
                  </a:lnTo>
                  <a:lnTo>
                    <a:pt x="61" y="71"/>
                  </a:lnTo>
                  <a:lnTo>
                    <a:pt x="70" y="75"/>
                  </a:lnTo>
                  <a:lnTo>
                    <a:pt x="66" y="55"/>
                  </a:lnTo>
                  <a:lnTo>
                    <a:pt x="53" y="37"/>
                  </a:lnTo>
                  <a:lnTo>
                    <a:pt x="39" y="20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44" y="9"/>
                  </a:lnTo>
                  <a:lnTo>
                    <a:pt x="53" y="15"/>
                  </a:lnTo>
                  <a:lnTo>
                    <a:pt x="61" y="22"/>
                  </a:lnTo>
                  <a:lnTo>
                    <a:pt x="68" y="29"/>
                  </a:lnTo>
                  <a:lnTo>
                    <a:pt x="75" y="38"/>
                  </a:lnTo>
                  <a:lnTo>
                    <a:pt x="82" y="46"/>
                  </a:lnTo>
                  <a:lnTo>
                    <a:pt x="8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59" name="Freeform 821"/>
            <p:cNvSpPr>
              <a:spLocks/>
            </p:cNvSpPr>
            <p:nvPr/>
          </p:nvSpPr>
          <p:spPr bwMode="auto">
            <a:xfrm>
              <a:off x="2361" y="2762"/>
              <a:ext cx="50" cy="72"/>
            </a:xfrm>
            <a:custGeom>
              <a:avLst/>
              <a:gdLst>
                <a:gd name="T0" fmla="*/ 101 w 101"/>
                <a:gd name="T1" fmla="*/ 25 h 144"/>
                <a:gd name="T2" fmla="*/ 101 w 101"/>
                <a:gd name="T3" fmla="*/ 42 h 144"/>
                <a:gd name="T4" fmla="*/ 86 w 101"/>
                <a:gd name="T5" fmla="*/ 44 h 144"/>
                <a:gd name="T6" fmla="*/ 73 w 101"/>
                <a:gd name="T7" fmla="*/ 47 h 144"/>
                <a:gd name="T8" fmla="*/ 62 w 101"/>
                <a:gd name="T9" fmla="*/ 55 h 144"/>
                <a:gd name="T10" fmla="*/ 51 w 101"/>
                <a:gd name="T11" fmla="*/ 62 h 144"/>
                <a:gd name="T12" fmla="*/ 40 w 101"/>
                <a:gd name="T13" fmla="*/ 69 h 144"/>
                <a:gd name="T14" fmla="*/ 31 w 101"/>
                <a:gd name="T15" fmla="*/ 80 h 144"/>
                <a:gd name="T16" fmla="*/ 24 w 101"/>
                <a:gd name="T17" fmla="*/ 91 h 144"/>
                <a:gd name="T18" fmla="*/ 17 w 101"/>
                <a:gd name="T19" fmla="*/ 104 h 144"/>
                <a:gd name="T20" fmla="*/ 17 w 101"/>
                <a:gd name="T21" fmla="*/ 113 h 144"/>
                <a:gd name="T22" fmla="*/ 22 w 101"/>
                <a:gd name="T23" fmla="*/ 118 h 144"/>
                <a:gd name="T24" fmla="*/ 28 w 101"/>
                <a:gd name="T25" fmla="*/ 124 h 144"/>
                <a:gd name="T26" fmla="*/ 33 w 101"/>
                <a:gd name="T27" fmla="*/ 129 h 144"/>
                <a:gd name="T28" fmla="*/ 44 w 101"/>
                <a:gd name="T29" fmla="*/ 126 h 144"/>
                <a:gd name="T30" fmla="*/ 55 w 101"/>
                <a:gd name="T31" fmla="*/ 122 h 144"/>
                <a:gd name="T32" fmla="*/ 64 w 101"/>
                <a:gd name="T33" fmla="*/ 120 h 144"/>
                <a:gd name="T34" fmla="*/ 75 w 101"/>
                <a:gd name="T35" fmla="*/ 124 h 144"/>
                <a:gd name="T36" fmla="*/ 73 w 101"/>
                <a:gd name="T37" fmla="*/ 131 h 144"/>
                <a:gd name="T38" fmla="*/ 68 w 101"/>
                <a:gd name="T39" fmla="*/ 137 h 144"/>
                <a:gd name="T40" fmla="*/ 60 w 101"/>
                <a:gd name="T41" fmla="*/ 142 h 144"/>
                <a:gd name="T42" fmla="*/ 53 w 101"/>
                <a:gd name="T43" fmla="*/ 144 h 144"/>
                <a:gd name="T44" fmla="*/ 39 w 101"/>
                <a:gd name="T45" fmla="*/ 144 h 144"/>
                <a:gd name="T46" fmla="*/ 22 w 101"/>
                <a:gd name="T47" fmla="*/ 144 h 144"/>
                <a:gd name="T48" fmla="*/ 8 w 101"/>
                <a:gd name="T49" fmla="*/ 138 h 144"/>
                <a:gd name="T50" fmla="*/ 0 w 101"/>
                <a:gd name="T51" fmla="*/ 126 h 144"/>
                <a:gd name="T52" fmla="*/ 0 w 101"/>
                <a:gd name="T53" fmla="*/ 111 h 144"/>
                <a:gd name="T54" fmla="*/ 2 w 101"/>
                <a:gd name="T55" fmla="*/ 97 h 144"/>
                <a:gd name="T56" fmla="*/ 8 w 101"/>
                <a:gd name="T57" fmla="*/ 84 h 144"/>
                <a:gd name="T58" fmla="*/ 13 w 101"/>
                <a:gd name="T59" fmla="*/ 73 h 144"/>
                <a:gd name="T60" fmla="*/ 22 w 101"/>
                <a:gd name="T61" fmla="*/ 64 h 144"/>
                <a:gd name="T62" fmla="*/ 31 w 101"/>
                <a:gd name="T63" fmla="*/ 55 h 144"/>
                <a:gd name="T64" fmla="*/ 42 w 101"/>
                <a:gd name="T65" fmla="*/ 45 h 144"/>
                <a:gd name="T66" fmla="*/ 53 w 101"/>
                <a:gd name="T67" fmla="*/ 36 h 144"/>
                <a:gd name="T68" fmla="*/ 59 w 101"/>
                <a:gd name="T69" fmla="*/ 35 h 144"/>
                <a:gd name="T70" fmla="*/ 66 w 101"/>
                <a:gd name="T71" fmla="*/ 31 h 144"/>
                <a:gd name="T72" fmla="*/ 71 w 101"/>
                <a:gd name="T73" fmla="*/ 29 h 144"/>
                <a:gd name="T74" fmla="*/ 79 w 101"/>
                <a:gd name="T75" fmla="*/ 27 h 144"/>
                <a:gd name="T76" fmla="*/ 79 w 101"/>
                <a:gd name="T77" fmla="*/ 2 h 144"/>
                <a:gd name="T78" fmla="*/ 88 w 101"/>
                <a:gd name="T79" fmla="*/ 0 h 144"/>
                <a:gd name="T80" fmla="*/ 95 w 101"/>
                <a:gd name="T81" fmla="*/ 7 h 144"/>
                <a:gd name="T82" fmla="*/ 99 w 101"/>
                <a:gd name="T83" fmla="*/ 16 h 144"/>
                <a:gd name="T84" fmla="*/ 101 w 101"/>
                <a:gd name="T85" fmla="*/ 25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"/>
                <a:gd name="T130" fmla="*/ 0 h 144"/>
                <a:gd name="T131" fmla="*/ 101 w 101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" h="144">
                  <a:moveTo>
                    <a:pt x="101" y="25"/>
                  </a:moveTo>
                  <a:lnTo>
                    <a:pt x="101" y="42"/>
                  </a:lnTo>
                  <a:lnTo>
                    <a:pt x="86" y="44"/>
                  </a:lnTo>
                  <a:lnTo>
                    <a:pt x="73" y="47"/>
                  </a:lnTo>
                  <a:lnTo>
                    <a:pt x="62" y="55"/>
                  </a:lnTo>
                  <a:lnTo>
                    <a:pt x="51" y="62"/>
                  </a:lnTo>
                  <a:lnTo>
                    <a:pt x="40" y="69"/>
                  </a:lnTo>
                  <a:lnTo>
                    <a:pt x="31" y="80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17" y="113"/>
                  </a:lnTo>
                  <a:lnTo>
                    <a:pt x="22" y="118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44" y="126"/>
                  </a:lnTo>
                  <a:lnTo>
                    <a:pt x="55" y="122"/>
                  </a:lnTo>
                  <a:lnTo>
                    <a:pt x="64" y="120"/>
                  </a:lnTo>
                  <a:lnTo>
                    <a:pt x="75" y="124"/>
                  </a:lnTo>
                  <a:lnTo>
                    <a:pt x="73" y="131"/>
                  </a:lnTo>
                  <a:lnTo>
                    <a:pt x="68" y="137"/>
                  </a:lnTo>
                  <a:lnTo>
                    <a:pt x="60" y="142"/>
                  </a:lnTo>
                  <a:lnTo>
                    <a:pt x="53" y="144"/>
                  </a:lnTo>
                  <a:lnTo>
                    <a:pt x="39" y="144"/>
                  </a:lnTo>
                  <a:lnTo>
                    <a:pt x="22" y="144"/>
                  </a:lnTo>
                  <a:lnTo>
                    <a:pt x="8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8" y="84"/>
                  </a:lnTo>
                  <a:lnTo>
                    <a:pt x="13" y="73"/>
                  </a:lnTo>
                  <a:lnTo>
                    <a:pt x="22" y="64"/>
                  </a:lnTo>
                  <a:lnTo>
                    <a:pt x="31" y="55"/>
                  </a:lnTo>
                  <a:lnTo>
                    <a:pt x="42" y="45"/>
                  </a:lnTo>
                  <a:lnTo>
                    <a:pt x="53" y="36"/>
                  </a:lnTo>
                  <a:lnTo>
                    <a:pt x="59" y="35"/>
                  </a:lnTo>
                  <a:lnTo>
                    <a:pt x="66" y="31"/>
                  </a:lnTo>
                  <a:lnTo>
                    <a:pt x="71" y="29"/>
                  </a:lnTo>
                  <a:lnTo>
                    <a:pt x="79" y="27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5" y="7"/>
                  </a:lnTo>
                  <a:lnTo>
                    <a:pt x="99" y="16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0" name="Freeform 822"/>
            <p:cNvSpPr>
              <a:spLocks/>
            </p:cNvSpPr>
            <p:nvPr/>
          </p:nvSpPr>
          <p:spPr bwMode="auto">
            <a:xfrm>
              <a:off x="2512" y="2768"/>
              <a:ext cx="104" cy="18"/>
            </a:xfrm>
            <a:custGeom>
              <a:avLst/>
              <a:gdLst>
                <a:gd name="T0" fmla="*/ 208 w 208"/>
                <a:gd name="T1" fmla="*/ 20 h 34"/>
                <a:gd name="T2" fmla="*/ 208 w 208"/>
                <a:gd name="T3" fmla="*/ 34 h 34"/>
                <a:gd name="T4" fmla="*/ 199 w 208"/>
                <a:gd name="T5" fmla="*/ 32 h 34"/>
                <a:gd name="T6" fmla="*/ 190 w 208"/>
                <a:gd name="T7" fmla="*/ 31 h 34"/>
                <a:gd name="T8" fmla="*/ 181 w 208"/>
                <a:gd name="T9" fmla="*/ 27 h 34"/>
                <a:gd name="T10" fmla="*/ 173 w 208"/>
                <a:gd name="T11" fmla="*/ 23 h 34"/>
                <a:gd name="T12" fmla="*/ 164 w 208"/>
                <a:gd name="T13" fmla="*/ 20 h 34"/>
                <a:gd name="T14" fmla="*/ 155 w 208"/>
                <a:gd name="T15" fmla="*/ 16 h 34"/>
                <a:gd name="T16" fmla="*/ 146 w 208"/>
                <a:gd name="T17" fmla="*/ 14 h 34"/>
                <a:gd name="T18" fmla="*/ 137 w 208"/>
                <a:gd name="T19" fmla="*/ 14 h 34"/>
                <a:gd name="T20" fmla="*/ 122 w 208"/>
                <a:gd name="T21" fmla="*/ 14 h 34"/>
                <a:gd name="T22" fmla="*/ 106 w 208"/>
                <a:gd name="T23" fmla="*/ 18 h 34"/>
                <a:gd name="T24" fmla="*/ 86 w 208"/>
                <a:gd name="T25" fmla="*/ 22 h 34"/>
                <a:gd name="T26" fmla="*/ 64 w 208"/>
                <a:gd name="T27" fmla="*/ 25 h 34"/>
                <a:gd name="T28" fmla="*/ 44 w 208"/>
                <a:gd name="T29" fmla="*/ 27 h 34"/>
                <a:gd name="T30" fmla="*/ 26 w 208"/>
                <a:gd name="T31" fmla="*/ 29 h 34"/>
                <a:gd name="T32" fmla="*/ 11 w 208"/>
                <a:gd name="T33" fmla="*/ 27 h 34"/>
                <a:gd name="T34" fmla="*/ 0 w 208"/>
                <a:gd name="T35" fmla="*/ 20 h 34"/>
                <a:gd name="T36" fmla="*/ 26 w 208"/>
                <a:gd name="T37" fmla="*/ 12 h 34"/>
                <a:gd name="T38" fmla="*/ 53 w 208"/>
                <a:gd name="T39" fmla="*/ 7 h 34"/>
                <a:gd name="T40" fmla="*/ 82 w 208"/>
                <a:gd name="T41" fmla="*/ 3 h 34"/>
                <a:gd name="T42" fmla="*/ 111 w 208"/>
                <a:gd name="T43" fmla="*/ 0 h 34"/>
                <a:gd name="T44" fmla="*/ 139 w 208"/>
                <a:gd name="T45" fmla="*/ 2 h 34"/>
                <a:gd name="T46" fmla="*/ 166 w 208"/>
                <a:gd name="T47" fmla="*/ 3 h 34"/>
                <a:gd name="T48" fmla="*/ 188 w 208"/>
                <a:gd name="T49" fmla="*/ 11 h 34"/>
                <a:gd name="T50" fmla="*/ 208 w 208"/>
                <a:gd name="T51" fmla="*/ 20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8"/>
                <a:gd name="T79" fmla="*/ 0 h 34"/>
                <a:gd name="T80" fmla="*/ 208 w 208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8" h="34">
                  <a:moveTo>
                    <a:pt x="208" y="20"/>
                  </a:moveTo>
                  <a:lnTo>
                    <a:pt x="208" y="34"/>
                  </a:lnTo>
                  <a:lnTo>
                    <a:pt x="199" y="32"/>
                  </a:lnTo>
                  <a:lnTo>
                    <a:pt x="190" y="31"/>
                  </a:lnTo>
                  <a:lnTo>
                    <a:pt x="181" y="27"/>
                  </a:lnTo>
                  <a:lnTo>
                    <a:pt x="173" y="23"/>
                  </a:lnTo>
                  <a:lnTo>
                    <a:pt x="164" y="20"/>
                  </a:lnTo>
                  <a:lnTo>
                    <a:pt x="155" y="16"/>
                  </a:lnTo>
                  <a:lnTo>
                    <a:pt x="146" y="14"/>
                  </a:lnTo>
                  <a:lnTo>
                    <a:pt x="137" y="14"/>
                  </a:lnTo>
                  <a:lnTo>
                    <a:pt x="122" y="14"/>
                  </a:lnTo>
                  <a:lnTo>
                    <a:pt x="106" y="18"/>
                  </a:lnTo>
                  <a:lnTo>
                    <a:pt x="86" y="22"/>
                  </a:lnTo>
                  <a:lnTo>
                    <a:pt x="64" y="25"/>
                  </a:lnTo>
                  <a:lnTo>
                    <a:pt x="44" y="27"/>
                  </a:lnTo>
                  <a:lnTo>
                    <a:pt x="26" y="29"/>
                  </a:lnTo>
                  <a:lnTo>
                    <a:pt x="11" y="27"/>
                  </a:lnTo>
                  <a:lnTo>
                    <a:pt x="0" y="20"/>
                  </a:lnTo>
                  <a:lnTo>
                    <a:pt x="26" y="12"/>
                  </a:lnTo>
                  <a:lnTo>
                    <a:pt x="53" y="7"/>
                  </a:lnTo>
                  <a:lnTo>
                    <a:pt x="82" y="3"/>
                  </a:lnTo>
                  <a:lnTo>
                    <a:pt x="111" y="0"/>
                  </a:lnTo>
                  <a:lnTo>
                    <a:pt x="139" y="2"/>
                  </a:lnTo>
                  <a:lnTo>
                    <a:pt x="166" y="3"/>
                  </a:lnTo>
                  <a:lnTo>
                    <a:pt x="188" y="11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1" name="Freeform 823"/>
            <p:cNvSpPr>
              <a:spLocks/>
            </p:cNvSpPr>
            <p:nvPr/>
          </p:nvSpPr>
          <p:spPr bwMode="auto">
            <a:xfrm>
              <a:off x="2250" y="2793"/>
              <a:ext cx="73" cy="53"/>
            </a:xfrm>
            <a:custGeom>
              <a:avLst/>
              <a:gdLst>
                <a:gd name="T0" fmla="*/ 142 w 146"/>
                <a:gd name="T1" fmla="*/ 75 h 106"/>
                <a:gd name="T2" fmla="*/ 144 w 146"/>
                <a:gd name="T3" fmla="*/ 84 h 106"/>
                <a:gd name="T4" fmla="*/ 146 w 146"/>
                <a:gd name="T5" fmla="*/ 93 h 106"/>
                <a:gd name="T6" fmla="*/ 146 w 146"/>
                <a:gd name="T7" fmla="*/ 100 h 106"/>
                <a:gd name="T8" fmla="*/ 140 w 146"/>
                <a:gd name="T9" fmla="*/ 106 h 106"/>
                <a:gd name="T10" fmla="*/ 133 w 146"/>
                <a:gd name="T11" fmla="*/ 104 h 106"/>
                <a:gd name="T12" fmla="*/ 131 w 146"/>
                <a:gd name="T13" fmla="*/ 98 h 106"/>
                <a:gd name="T14" fmla="*/ 129 w 146"/>
                <a:gd name="T15" fmla="*/ 89 h 106"/>
                <a:gd name="T16" fmla="*/ 127 w 146"/>
                <a:gd name="T17" fmla="*/ 82 h 106"/>
                <a:gd name="T18" fmla="*/ 113 w 146"/>
                <a:gd name="T19" fmla="*/ 69 h 106"/>
                <a:gd name="T20" fmla="*/ 98 w 146"/>
                <a:gd name="T21" fmla="*/ 58 h 106"/>
                <a:gd name="T22" fmla="*/ 82 w 146"/>
                <a:gd name="T23" fmla="*/ 49 h 106"/>
                <a:gd name="T24" fmla="*/ 63 w 146"/>
                <a:gd name="T25" fmla="*/ 42 h 106"/>
                <a:gd name="T26" fmla="*/ 45 w 146"/>
                <a:gd name="T27" fmla="*/ 35 h 106"/>
                <a:gd name="T28" fmla="*/ 29 w 146"/>
                <a:gd name="T29" fmla="*/ 27 h 106"/>
                <a:gd name="T30" fmla="*/ 14 w 146"/>
                <a:gd name="T31" fmla="*/ 16 h 106"/>
                <a:gd name="T32" fmla="*/ 0 w 146"/>
                <a:gd name="T33" fmla="*/ 5 h 106"/>
                <a:gd name="T34" fmla="*/ 5 w 146"/>
                <a:gd name="T35" fmla="*/ 0 h 106"/>
                <a:gd name="T36" fmla="*/ 16 w 146"/>
                <a:gd name="T37" fmla="*/ 2 h 106"/>
                <a:gd name="T38" fmla="*/ 27 w 146"/>
                <a:gd name="T39" fmla="*/ 7 h 106"/>
                <a:gd name="T40" fmla="*/ 34 w 146"/>
                <a:gd name="T41" fmla="*/ 9 h 106"/>
                <a:gd name="T42" fmla="*/ 49 w 146"/>
                <a:gd name="T43" fmla="*/ 16 h 106"/>
                <a:gd name="T44" fmla="*/ 63 w 146"/>
                <a:gd name="T45" fmla="*/ 24 h 106"/>
                <a:gd name="T46" fmla="*/ 78 w 146"/>
                <a:gd name="T47" fmla="*/ 31 h 106"/>
                <a:gd name="T48" fmla="*/ 91 w 146"/>
                <a:gd name="T49" fmla="*/ 38 h 106"/>
                <a:gd name="T50" fmla="*/ 104 w 146"/>
                <a:gd name="T51" fmla="*/ 45 h 106"/>
                <a:gd name="T52" fmla="*/ 116 w 146"/>
                <a:gd name="T53" fmla="*/ 55 h 106"/>
                <a:gd name="T54" fmla="*/ 129 w 146"/>
                <a:gd name="T55" fmla="*/ 64 h 106"/>
                <a:gd name="T56" fmla="*/ 142 w 146"/>
                <a:gd name="T57" fmla="*/ 75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06"/>
                <a:gd name="T89" fmla="*/ 146 w 146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06">
                  <a:moveTo>
                    <a:pt x="142" y="75"/>
                  </a:moveTo>
                  <a:lnTo>
                    <a:pt x="144" y="84"/>
                  </a:lnTo>
                  <a:lnTo>
                    <a:pt x="146" y="93"/>
                  </a:lnTo>
                  <a:lnTo>
                    <a:pt x="146" y="100"/>
                  </a:lnTo>
                  <a:lnTo>
                    <a:pt x="140" y="106"/>
                  </a:lnTo>
                  <a:lnTo>
                    <a:pt x="133" y="104"/>
                  </a:lnTo>
                  <a:lnTo>
                    <a:pt x="131" y="98"/>
                  </a:lnTo>
                  <a:lnTo>
                    <a:pt x="129" y="89"/>
                  </a:lnTo>
                  <a:lnTo>
                    <a:pt x="127" y="82"/>
                  </a:lnTo>
                  <a:lnTo>
                    <a:pt x="113" y="69"/>
                  </a:lnTo>
                  <a:lnTo>
                    <a:pt x="98" y="58"/>
                  </a:lnTo>
                  <a:lnTo>
                    <a:pt x="82" y="49"/>
                  </a:lnTo>
                  <a:lnTo>
                    <a:pt x="63" y="42"/>
                  </a:lnTo>
                  <a:lnTo>
                    <a:pt x="45" y="35"/>
                  </a:lnTo>
                  <a:lnTo>
                    <a:pt x="29" y="27"/>
                  </a:lnTo>
                  <a:lnTo>
                    <a:pt x="14" y="16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2"/>
                  </a:lnTo>
                  <a:lnTo>
                    <a:pt x="27" y="7"/>
                  </a:lnTo>
                  <a:lnTo>
                    <a:pt x="34" y="9"/>
                  </a:lnTo>
                  <a:lnTo>
                    <a:pt x="49" y="16"/>
                  </a:lnTo>
                  <a:lnTo>
                    <a:pt x="63" y="24"/>
                  </a:lnTo>
                  <a:lnTo>
                    <a:pt x="78" y="31"/>
                  </a:lnTo>
                  <a:lnTo>
                    <a:pt x="91" y="38"/>
                  </a:lnTo>
                  <a:lnTo>
                    <a:pt x="104" y="45"/>
                  </a:lnTo>
                  <a:lnTo>
                    <a:pt x="116" y="55"/>
                  </a:lnTo>
                  <a:lnTo>
                    <a:pt x="129" y="64"/>
                  </a:lnTo>
                  <a:lnTo>
                    <a:pt x="142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2" name="Freeform 824"/>
            <p:cNvSpPr>
              <a:spLocks/>
            </p:cNvSpPr>
            <p:nvPr/>
          </p:nvSpPr>
          <p:spPr bwMode="auto">
            <a:xfrm>
              <a:off x="2076" y="2774"/>
              <a:ext cx="27" cy="13"/>
            </a:xfrm>
            <a:custGeom>
              <a:avLst/>
              <a:gdLst>
                <a:gd name="T0" fmla="*/ 53 w 53"/>
                <a:gd name="T1" fmla="*/ 0 h 25"/>
                <a:gd name="T2" fmla="*/ 53 w 53"/>
                <a:gd name="T3" fmla="*/ 5 h 25"/>
                <a:gd name="T4" fmla="*/ 51 w 53"/>
                <a:gd name="T5" fmla="*/ 9 h 25"/>
                <a:gd name="T6" fmla="*/ 48 w 53"/>
                <a:gd name="T7" fmla="*/ 12 h 25"/>
                <a:gd name="T8" fmla="*/ 44 w 53"/>
                <a:gd name="T9" fmla="*/ 16 h 25"/>
                <a:gd name="T10" fmla="*/ 30 w 53"/>
                <a:gd name="T11" fmla="*/ 16 h 25"/>
                <a:gd name="T12" fmla="*/ 17 w 53"/>
                <a:gd name="T13" fmla="*/ 21 h 25"/>
                <a:gd name="T14" fmla="*/ 6 w 53"/>
                <a:gd name="T15" fmla="*/ 25 h 25"/>
                <a:gd name="T16" fmla="*/ 0 w 53"/>
                <a:gd name="T17" fmla="*/ 12 h 25"/>
                <a:gd name="T18" fmla="*/ 11 w 53"/>
                <a:gd name="T19" fmla="*/ 3 h 25"/>
                <a:gd name="T20" fmla="*/ 24 w 53"/>
                <a:gd name="T21" fmla="*/ 0 h 25"/>
                <a:gd name="T22" fmla="*/ 39 w 53"/>
                <a:gd name="T23" fmla="*/ 1 h 25"/>
                <a:gd name="T24" fmla="*/ 53 w 53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25"/>
                <a:gd name="T41" fmla="*/ 53 w 53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25">
                  <a:moveTo>
                    <a:pt x="53" y="0"/>
                  </a:moveTo>
                  <a:lnTo>
                    <a:pt x="53" y="5"/>
                  </a:lnTo>
                  <a:lnTo>
                    <a:pt x="51" y="9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0" y="16"/>
                  </a:lnTo>
                  <a:lnTo>
                    <a:pt x="17" y="21"/>
                  </a:lnTo>
                  <a:lnTo>
                    <a:pt x="6" y="25"/>
                  </a:lnTo>
                  <a:lnTo>
                    <a:pt x="0" y="12"/>
                  </a:lnTo>
                  <a:lnTo>
                    <a:pt x="11" y="3"/>
                  </a:lnTo>
                  <a:lnTo>
                    <a:pt x="24" y="0"/>
                  </a:lnTo>
                  <a:lnTo>
                    <a:pt x="39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3" name="Freeform 825"/>
            <p:cNvSpPr>
              <a:spLocks/>
            </p:cNvSpPr>
            <p:nvPr/>
          </p:nvSpPr>
          <p:spPr bwMode="auto">
            <a:xfrm>
              <a:off x="2404" y="2794"/>
              <a:ext cx="13" cy="29"/>
            </a:xfrm>
            <a:custGeom>
              <a:avLst/>
              <a:gdLst>
                <a:gd name="T0" fmla="*/ 24 w 27"/>
                <a:gd name="T1" fmla="*/ 7 h 58"/>
                <a:gd name="T2" fmla="*/ 27 w 27"/>
                <a:gd name="T3" fmla="*/ 20 h 58"/>
                <a:gd name="T4" fmla="*/ 27 w 27"/>
                <a:gd name="T5" fmla="*/ 34 h 58"/>
                <a:gd name="T6" fmla="*/ 22 w 27"/>
                <a:gd name="T7" fmla="*/ 49 h 58"/>
                <a:gd name="T8" fmla="*/ 13 w 27"/>
                <a:gd name="T9" fmla="*/ 58 h 58"/>
                <a:gd name="T10" fmla="*/ 4 w 27"/>
                <a:gd name="T11" fmla="*/ 58 h 58"/>
                <a:gd name="T12" fmla="*/ 7 w 27"/>
                <a:gd name="T13" fmla="*/ 45 h 58"/>
                <a:gd name="T14" fmla="*/ 9 w 27"/>
                <a:gd name="T15" fmla="*/ 29 h 58"/>
                <a:gd name="T16" fmla="*/ 7 w 27"/>
                <a:gd name="T17" fmla="*/ 14 h 58"/>
                <a:gd name="T18" fmla="*/ 0 w 27"/>
                <a:gd name="T19" fmla="*/ 0 h 58"/>
                <a:gd name="T20" fmla="*/ 7 w 27"/>
                <a:gd name="T21" fmla="*/ 0 h 58"/>
                <a:gd name="T22" fmla="*/ 13 w 27"/>
                <a:gd name="T23" fmla="*/ 0 h 58"/>
                <a:gd name="T24" fmla="*/ 18 w 27"/>
                <a:gd name="T25" fmla="*/ 3 h 58"/>
                <a:gd name="T26" fmla="*/ 24 w 27"/>
                <a:gd name="T27" fmla="*/ 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58"/>
                <a:gd name="T44" fmla="*/ 27 w 27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58">
                  <a:moveTo>
                    <a:pt x="24" y="7"/>
                  </a:moveTo>
                  <a:lnTo>
                    <a:pt x="27" y="20"/>
                  </a:lnTo>
                  <a:lnTo>
                    <a:pt x="27" y="34"/>
                  </a:lnTo>
                  <a:lnTo>
                    <a:pt x="22" y="49"/>
                  </a:lnTo>
                  <a:lnTo>
                    <a:pt x="13" y="58"/>
                  </a:lnTo>
                  <a:lnTo>
                    <a:pt x="4" y="58"/>
                  </a:lnTo>
                  <a:lnTo>
                    <a:pt x="7" y="45"/>
                  </a:lnTo>
                  <a:lnTo>
                    <a:pt x="9" y="29"/>
                  </a:lnTo>
                  <a:lnTo>
                    <a:pt x="7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4" name="Freeform 826"/>
            <p:cNvSpPr>
              <a:spLocks/>
            </p:cNvSpPr>
            <p:nvPr/>
          </p:nvSpPr>
          <p:spPr bwMode="auto">
            <a:xfrm>
              <a:off x="2496" y="2790"/>
              <a:ext cx="108" cy="27"/>
            </a:xfrm>
            <a:custGeom>
              <a:avLst/>
              <a:gdLst>
                <a:gd name="T0" fmla="*/ 24 w 215"/>
                <a:gd name="T1" fmla="*/ 0 h 53"/>
                <a:gd name="T2" fmla="*/ 26 w 215"/>
                <a:gd name="T3" fmla="*/ 11 h 53"/>
                <a:gd name="T4" fmla="*/ 22 w 215"/>
                <a:gd name="T5" fmla="*/ 19 h 53"/>
                <a:gd name="T6" fmla="*/ 16 w 215"/>
                <a:gd name="T7" fmla="*/ 28 h 53"/>
                <a:gd name="T8" fmla="*/ 20 w 215"/>
                <a:gd name="T9" fmla="*/ 39 h 53"/>
                <a:gd name="T10" fmla="*/ 42 w 215"/>
                <a:gd name="T11" fmla="*/ 30 h 53"/>
                <a:gd name="T12" fmla="*/ 66 w 215"/>
                <a:gd name="T13" fmla="*/ 20 h 53"/>
                <a:gd name="T14" fmla="*/ 89 w 215"/>
                <a:gd name="T15" fmla="*/ 15 h 53"/>
                <a:gd name="T16" fmla="*/ 117 w 215"/>
                <a:gd name="T17" fmla="*/ 10 h 53"/>
                <a:gd name="T18" fmla="*/ 142 w 215"/>
                <a:gd name="T19" fmla="*/ 10 h 53"/>
                <a:gd name="T20" fmla="*/ 168 w 215"/>
                <a:gd name="T21" fmla="*/ 11 h 53"/>
                <a:gd name="T22" fmla="*/ 193 w 215"/>
                <a:gd name="T23" fmla="*/ 19 h 53"/>
                <a:gd name="T24" fmla="*/ 215 w 215"/>
                <a:gd name="T25" fmla="*/ 31 h 53"/>
                <a:gd name="T26" fmla="*/ 215 w 215"/>
                <a:gd name="T27" fmla="*/ 39 h 53"/>
                <a:gd name="T28" fmla="*/ 201 w 215"/>
                <a:gd name="T29" fmla="*/ 39 h 53"/>
                <a:gd name="T30" fmla="*/ 188 w 215"/>
                <a:gd name="T31" fmla="*/ 35 h 53"/>
                <a:gd name="T32" fmla="*/ 175 w 215"/>
                <a:gd name="T33" fmla="*/ 33 h 53"/>
                <a:gd name="T34" fmla="*/ 160 w 215"/>
                <a:gd name="T35" fmla="*/ 30 h 53"/>
                <a:gd name="T36" fmla="*/ 148 w 215"/>
                <a:gd name="T37" fmla="*/ 26 h 53"/>
                <a:gd name="T38" fmla="*/ 135 w 215"/>
                <a:gd name="T39" fmla="*/ 24 h 53"/>
                <a:gd name="T40" fmla="*/ 120 w 215"/>
                <a:gd name="T41" fmla="*/ 24 h 53"/>
                <a:gd name="T42" fmla="*/ 106 w 215"/>
                <a:gd name="T43" fmla="*/ 28 h 53"/>
                <a:gd name="T44" fmla="*/ 97 w 215"/>
                <a:gd name="T45" fmla="*/ 31 h 53"/>
                <a:gd name="T46" fmla="*/ 86 w 215"/>
                <a:gd name="T47" fmla="*/ 33 h 53"/>
                <a:gd name="T48" fmla="*/ 77 w 215"/>
                <a:gd name="T49" fmla="*/ 35 h 53"/>
                <a:gd name="T50" fmla="*/ 67 w 215"/>
                <a:gd name="T51" fmla="*/ 37 h 53"/>
                <a:gd name="T52" fmla="*/ 58 w 215"/>
                <a:gd name="T53" fmla="*/ 41 h 53"/>
                <a:gd name="T54" fmla="*/ 49 w 215"/>
                <a:gd name="T55" fmla="*/ 44 h 53"/>
                <a:gd name="T56" fmla="*/ 42 w 215"/>
                <a:gd name="T57" fmla="*/ 48 h 53"/>
                <a:gd name="T58" fmla="*/ 35 w 215"/>
                <a:gd name="T59" fmla="*/ 53 h 53"/>
                <a:gd name="T60" fmla="*/ 24 w 215"/>
                <a:gd name="T61" fmla="*/ 51 h 53"/>
                <a:gd name="T62" fmla="*/ 18 w 215"/>
                <a:gd name="T63" fmla="*/ 46 h 53"/>
                <a:gd name="T64" fmla="*/ 13 w 215"/>
                <a:gd name="T65" fmla="*/ 39 h 53"/>
                <a:gd name="T66" fmla="*/ 4 w 215"/>
                <a:gd name="T67" fmla="*/ 35 h 53"/>
                <a:gd name="T68" fmla="*/ 0 w 215"/>
                <a:gd name="T69" fmla="*/ 22 h 53"/>
                <a:gd name="T70" fmla="*/ 4 w 215"/>
                <a:gd name="T71" fmla="*/ 11 h 53"/>
                <a:gd name="T72" fmla="*/ 13 w 215"/>
                <a:gd name="T73" fmla="*/ 2 h 53"/>
                <a:gd name="T74" fmla="*/ 24 w 215"/>
                <a:gd name="T75" fmla="*/ 0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5"/>
                <a:gd name="T115" fmla="*/ 0 h 53"/>
                <a:gd name="T116" fmla="*/ 215 w 215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5" h="53">
                  <a:moveTo>
                    <a:pt x="24" y="0"/>
                  </a:moveTo>
                  <a:lnTo>
                    <a:pt x="26" y="11"/>
                  </a:lnTo>
                  <a:lnTo>
                    <a:pt x="22" y="19"/>
                  </a:lnTo>
                  <a:lnTo>
                    <a:pt x="16" y="28"/>
                  </a:lnTo>
                  <a:lnTo>
                    <a:pt x="20" y="39"/>
                  </a:lnTo>
                  <a:lnTo>
                    <a:pt x="42" y="30"/>
                  </a:lnTo>
                  <a:lnTo>
                    <a:pt x="66" y="20"/>
                  </a:lnTo>
                  <a:lnTo>
                    <a:pt x="89" y="15"/>
                  </a:lnTo>
                  <a:lnTo>
                    <a:pt x="117" y="10"/>
                  </a:lnTo>
                  <a:lnTo>
                    <a:pt x="142" y="10"/>
                  </a:lnTo>
                  <a:lnTo>
                    <a:pt x="168" y="11"/>
                  </a:lnTo>
                  <a:lnTo>
                    <a:pt x="193" y="19"/>
                  </a:lnTo>
                  <a:lnTo>
                    <a:pt x="215" y="31"/>
                  </a:lnTo>
                  <a:lnTo>
                    <a:pt x="215" y="39"/>
                  </a:lnTo>
                  <a:lnTo>
                    <a:pt x="201" y="39"/>
                  </a:lnTo>
                  <a:lnTo>
                    <a:pt x="188" y="35"/>
                  </a:lnTo>
                  <a:lnTo>
                    <a:pt x="175" y="33"/>
                  </a:lnTo>
                  <a:lnTo>
                    <a:pt x="160" y="30"/>
                  </a:lnTo>
                  <a:lnTo>
                    <a:pt x="148" y="26"/>
                  </a:lnTo>
                  <a:lnTo>
                    <a:pt x="135" y="24"/>
                  </a:lnTo>
                  <a:lnTo>
                    <a:pt x="120" y="24"/>
                  </a:lnTo>
                  <a:lnTo>
                    <a:pt x="106" y="28"/>
                  </a:lnTo>
                  <a:lnTo>
                    <a:pt x="97" y="31"/>
                  </a:lnTo>
                  <a:lnTo>
                    <a:pt x="86" y="33"/>
                  </a:lnTo>
                  <a:lnTo>
                    <a:pt x="77" y="35"/>
                  </a:lnTo>
                  <a:lnTo>
                    <a:pt x="67" y="37"/>
                  </a:lnTo>
                  <a:lnTo>
                    <a:pt x="58" y="41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5" y="53"/>
                  </a:lnTo>
                  <a:lnTo>
                    <a:pt x="24" y="51"/>
                  </a:lnTo>
                  <a:lnTo>
                    <a:pt x="18" y="46"/>
                  </a:lnTo>
                  <a:lnTo>
                    <a:pt x="13" y="39"/>
                  </a:lnTo>
                  <a:lnTo>
                    <a:pt x="4" y="35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5" name="Freeform 827"/>
            <p:cNvSpPr>
              <a:spLocks/>
            </p:cNvSpPr>
            <p:nvPr/>
          </p:nvSpPr>
          <p:spPr bwMode="auto">
            <a:xfrm>
              <a:off x="2610" y="2806"/>
              <a:ext cx="14" cy="31"/>
            </a:xfrm>
            <a:custGeom>
              <a:avLst/>
              <a:gdLst>
                <a:gd name="T0" fmla="*/ 27 w 27"/>
                <a:gd name="T1" fmla="*/ 62 h 62"/>
                <a:gd name="T2" fmla="*/ 15 w 27"/>
                <a:gd name="T3" fmla="*/ 55 h 62"/>
                <a:gd name="T4" fmla="*/ 9 w 27"/>
                <a:gd name="T5" fmla="*/ 41 h 62"/>
                <a:gd name="T6" fmla="*/ 5 w 27"/>
                <a:gd name="T7" fmla="*/ 24 h 62"/>
                <a:gd name="T8" fmla="*/ 0 w 27"/>
                <a:gd name="T9" fmla="*/ 8 h 62"/>
                <a:gd name="T10" fmla="*/ 9 w 27"/>
                <a:gd name="T11" fmla="*/ 0 h 62"/>
                <a:gd name="T12" fmla="*/ 16 w 27"/>
                <a:gd name="T13" fmla="*/ 15 h 62"/>
                <a:gd name="T14" fmla="*/ 22 w 27"/>
                <a:gd name="T15" fmla="*/ 30 h 62"/>
                <a:gd name="T16" fmla="*/ 25 w 27"/>
                <a:gd name="T17" fmla="*/ 46 h 62"/>
                <a:gd name="T18" fmla="*/ 27 w 27"/>
                <a:gd name="T19" fmla="*/ 62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2"/>
                <a:gd name="T32" fmla="*/ 27 w 27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2">
                  <a:moveTo>
                    <a:pt x="27" y="62"/>
                  </a:moveTo>
                  <a:lnTo>
                    <a:pt x="15" y="55"/>
                  </a:lnTo>
                  <a:lnTo>
                    <a:pt x="9" y="41"/>
                  </a:lnTo>
                  <a:lnTo>
                    <a:pt x="5" y="24"/>
                  </a:lnTo>
                  <a:lnTo>
                    <a:pt x="0" y="8"/>
                  </a:lnTo>
                  <a:lnTo>
                    <a:pt x="9" y="0"/>
                  </a:lnTo>
                  <a:lnTo>
                    <a:pt x="16" y="15"/>
                  </a:lnTo>
                  <a:lnTo>
                    <a:pt x="22" y="30"/>
                  </a:lnTo>
                  <a:lnTo>
                    <a:pt x="25" y="46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6" name="Freeform 828"/>
            <p:cNvSpPr>
              <a:spLocks/>
            </p:cNvSpPr>
            <p:nvPr/>
          </p:nvSpPr>
          <p:spPr bwMode="auto">
            <a:xfrm>
              <a:off x="2198" y="2829"/>
              <a:ext cx="113" cy="40"/>
            </a:xfrm>
            <a:custGeom>
              <a:avLst/>
              <a:gdLst>
                <a:gd name="T0" fmla="*/ 91 w 226"/>
                <a:gd name="T1" fmla="*/ 47 h 80"/>
                <a:gd name="T2" fmla="*/ 96 w 226"/>
                <a:gd name="T3" fmla="*/ 53 h 80"/>
                <a:gd name="T4" fmla="*/ 104 w 226"/>
                <a:gd name="T5" fmla="*/ 55 h 80"/>
                <a:gd name="T6" fmla="*/ 109 w 226"/>
                <a:gd name="T7" fmla="*/ 55 h 80"/>
                <a:gd name="T8" fmla="*/ 116 w 226"/>
                <a:gd name="T9" fmla="*/ 55 h 80"/>
                <a:gd name="T10" fmla="*/ 120 w 226"/>
                <a:gd name="T11" fmla="*/ 51 h 80"/>
                <a:gd name="T12" fmla="*/ 127 w 226"/>
                <a:gd name="T13" fmla="*/ 42 h 80"/>
                <a:gd name="T14" fmla="*/ 133 w 226"/>
                <a:gd name="T15" fmla="*/ 33 h 80"/>
                <a:gd name="T16" fmla="*/ 136 w 226"/>
                <a:gd name="T17" fmla="*/ 29 h 80"/>
                <a:gd name="T18" fmla="*/ 138 w 226"/>
                <a:gd name="T19" fmla="*/ 33 h 80"/>
                <a:gd name="T20" fmla="*/ 140 w 226"/>
                <a:gd name="T21" fmla="*/ 42 h 80"/>
                <a:gd name="T22" fmla="*/ 142 w 226"/>
                <a:gd name="T23" fmla="*/ 53 h 80"/>
                <a:gd name="T24" fmla="*/ 144 w 226"/>
                <a:gd name="T25" fmla="*/ 58 h 80"/>
                <a:gd name="T26" fmla="*/ 158 w 226"/>
                <a:gd name="T27" fmla="*/ 60 h 80"/>
                <a:gd name="T28" fmla="*/ 171 w 226"/>
                <a:gd name="T29" fmla="*/ 58 h 80"/>
                <a:gd name="T30" fmla="*/ 182 w 226"/>
                <a:gd name="T31" fmla="*/ 58 h 80"/>
                <a:gd name="T32" fmla="*/ 191 w 226"/>
                <a:gd name="T33" fmla="*/ 55 h 80"/>
                <a:gd name="T34" fmla="*/ 200 w 226"/>
                <a:gd name="T35" fmla="*/ 53 h 80"/>
                <a:gd name="T36" fmla="*/ 208 w 226"/>
                <a:gd name="T37" fmla="*/ 49 h 80"/>
                <a:gd name="T38" fmla="*/ 217 w 226"/>
                <a:gd name="T39" fmla="*/ 47 h 80"/>
                <a:gd name="T40" fmla="*/ 226 w 226"/>
                <a:gd name="T41" fmla="*/ 46 h 80"/>
                <a:gd name="T42" fmla="*/ 220 w 226"/>
                <a:gd name="T43" fmla="*/ 58 h 80"/>
                <a:gd name="T44" fmla="*/ 209 w 226"/>
                <a:gd name="T45" fmla="*/ 67 h 80"/>
                <a:gd name="T46" fmla="*/ 195 w 226"/>
                <a:gd name="T47" fmla="*/ 75 h 80"/>
                <a:gd name="T48" fmla="*/ 182 w 226"/>
                <a:gd name="T49" fmla="*/ 80 h 80"/>
                <a:gd name="T50" fmla="*/ 166 w 226"/>
                <a:gd name="T51" fmla="*/ 75 h 80"/>
                <a:gd name="T52" fmla="*/ 149 w 226"/>
                <a:gd name="T53" fmla="*/ 75 h 80"/>
                <a:gd name="T54" fmla="*/ 131 w 226"/>
                <a:gd name="T55" fmla="*/ 75 h 80"/>
                <a:gd name="T56" fmla="*/ 113 w 226"/>
                <a:gd name="T57" fmla="*/ 77 h 80"/>
                <a:gd name="T58" fmla="*/ 98 w 226"/>
                <a:gd name="T59" fmla="*/ 75 h 80"/>
                <a:gd name="T60" fmla="*/ 84 w 226"/>
                <a:gd name="T61" fmla="*/ 71 h 80"/>
                <a:gd name="T62" fmla="*/ 73 w 226"/>
                <a:gd name="T63" fmla="*/ 60 h 80"/>
                <a:gd name="T64" fmla="*/ 65 w 226"/>
                <a:gd name="T65" fmla="*/ 42 h 80"/>
                <a:gd name="T66" fmla="*/ 56 w 226"/>
                <a:gd name="T67" fmla="*/ 38 h 80"/>
                <a:gd name="T68" fmla="*/ 45 w 226"/>
                <a:gd name="T69" fmla="*/ 35 h 80"/>
                <a:gd name="T70" fmla="*/ 34 w 226"/>
                <a:gd name="T71" fmla="*/ 33 h 80"/>
                <a:gd name="T72" fmla="*/ 22 w 226"/>
                <a:gd name="T73" fmla="*/ 31 h 80"/>
                <a:gd name="T74" fmla="*/ 12 w 226"/>
                <a:gd name="T75" fmla="*/ 27 h 80"/>
                <a:gd name="T76" fmla="*/ 5 w 226"/>
                <a:gd name="T77" fmla="*/ 20 h 80"/>
                <a:gd name="T78" fmla="*/ 0 w 226"/>
                <a:gd name="T79" fmla="*/ 13 h 80"/>
                <a:gd name="T80" fmla="*/ 0 w 226"/>
                <a:gd name="T81" fmla="*/ 0 h 80"/>
                <a:gd name="T82" fmla="*/ 9 w 226"/>
                <a:gd name="T83" fmla="*/ 11 h 80"/>
                <a:gd name="T84" fmla="*/ 22 w 226"/>
                <a:gd name="T85" fmla="*/ 16 h 80"/>
                <a:gd name="T86" fmla="*/ 34 w 226"/>
                <a:gd name="T87" fmla="*/ 18 h 80"/>
                <a:gd name="T88" fmla="*/ 49 w 226"/>
                <a:gd name="T89" fmla="*/ 18 h 80"/>
                <a:gd name="T90" fmla="*/ 62 w 226"/>
                <a:gd name="T91" fmla="*/ 18 h 80"/>
                <a:gd name="T92" fmla="*/ 74 w 226"/>
                <a:gd name="T93" fmla="*/ 22 h 80"/>
                <a:gd name="T94" fmla="*/ 85 w 226"/>
                <a:gd name="T95" fmla="*/ 31 h 80"/>
                <a:gd name="T96" fmla="*/ 91 w 226"/>
                <a:gd name="T97" fmla="*/ 47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6"/>
                <a:gd name="T148" fmla="*/ 0 h 80"/>
                <a:gd name="T149" fmla="*/ 226 w 226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6" h="80">
                  <a:moveTo>
                    <a:pt x="91" y="47"/>
                  </a:moveTo>
                  <a:lnTo>
                    <a:pt x="96" y="53"/>
                  </a:lnTo>
                  <a:lnTo>
                    <a:pt x="104" y="55"/>
                  </a:lnTo>
                  <a:lnTo>
                    <a:pt x="109" y="55"/>
                  </a:lnTo>
                  <a:lnTo>
                    <a:pt x="116" y="55"/>
                  </a:lnTo>
                  <a:lnTo>
                    <a:pt x="120" y="51"/>
                  </a:lnTo>
                  <a:lnTo>
                    <a:pt x="127" y="42"/>
                  </a:lnTo>
                  <a:lnTo>
                    <a:pt x="133" y="33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40" y="42"/>
                  </a:lnTo>
                  <a:lnTo>
                    <a:pt x="142" y="53"/>
                  </a:lnTo>
                  <a:lnTo>
                    <a:pt x="144" y="58"/>
                  </a:lnTo>
                  <a:lnTo>
                    <a:pt x="158" y="60"/>
                  </a:lnTo>
                  <a:lnTo>
                    <a:pt x="171" y="58"/>
                  </a:lnTo>
                  <a:lnTo>
                    <a:pt x="182" y="58"/>
                  </a:lnTo>
                  <a:lnTo>
                    <a:pt x="191" y="55"/>
                  </a:lnTo>
                  <a:lnTo>
                    <a:pt x="200" y="53"/>
                  </a:lnTo>
                  <a:lnTo>
                    <a:pt x="208" y="49"/>
                  </a:lnTo>
                  <a:lnTo>
                    <a:pt x="217" y="47"/>
                  </a:lnTo>
                  <a:lnTo>
                    <a:pt x="226" y="46"/>
                  </a:lnTo>
                  <a:lnTo>
                    <a:pt x="220" y="58"/>
                  </a:lnTo>
                  <a:lnTo>
                    <a:pt x="209" y="67"/>
                  </a:lnTo>
                  <a:lnTo>
                    <a:pt x="195" y="75"/>
                  </a:lnTo>
                  <a:lnTo>
                    <a:pt x="182" y="80"/>
                  </a:lnTo>
                  <a:lnTo>
                    <a:pt x="166" y="75"/>
                  </a:lnTo>
                  <a:lnTo>
                    <a:pt x="149" y="75"/>
                  </a:lnTo>
                  <a:lnTo>
                    <a:pt x="131" y="75"/>
                  </a:lnTo>
                  <a:lnTo>
                    <a:pt x="113" y="77"/>
                  </a:lnTo>
                  <a:lnTo>
                    <a:pt x="98" y="75"/>
                  </a:lnTo>
                  <a:lnTo>
                    <a:pt x="84" y="71"/>
                  </a:lnTo>
                  <a:lnTo>
                    <a:pt x="73" y="60"/>
                  </a:lnTo>
                  <a:lnTo>
                    <a:pt x="65" y="42"/>
                  </a:lnTo>
                  <a:lnTo>
                    <a:pt x="56" y="38"/>
                  </a:lnTo>
                  <a:lnTo>
                    <a:pt x="45" y="35"/>
                  </a:lnTo>
                  <a:lnTo>
                    <a:pt x="34" y="33"/>
                  </a:lnTo>
                  <a:lnTo>
                    <a:pt x="22" y="31"/>
                  </a:lnTo>
                  <a:lnTo>
                    <a:pt x="12" y="27"/>
                  </a:lnTo>
                  <a:lnTo>
                    <a:pt x="5" y="2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9" y="11"/>
                  </a:lnTo>
                  <a:lnTo>
                    <a:pt x="22" y="16"/>
                  </a:lnTo>
                  <a:lnTo>
                    <a:pt x="34" y="18"/>
                  </a:lnTo>
                  <a:lnTo>
                    <a:pt x="49" y="18"/>
                  </a:lnTo>
                  <a:lnTo>
                    <a:pt x="62" y="18"/>
                  </a:lnTo>
                  <a:lnTo>
                    <a:pt x="74" y="22"/>
                  </a:lnTo>
                  <a:lnTo>
                    <a:pt x="85" y="31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7" name="Freeform 829"/>
            <p:cNvSpPr>
              <a:spLocks/>
            </p:cNvSpPr>
            <p:nvPr/>
          </p:nvSpPr>
          <p:spPr bwMode="auto">
            <a:xfrm>
              <a:off x="2413" y="2825"/>
              <a:ext cx="12" cy="18"/>
            </a:xfrm>
            <a:custGeom>
              <a:avLst/>
              <a:gdLst>
                <a:gd name="T0" fmla="*/ 26 w 26"/>
                <a:gd name="T1" fmla="*/ 29 h 36"/>
                <a:gd name="T2" fmla="*/ 22 w 26"/>
                <a:gd name="T3" fmla="*/ 33 h 36"/>
                <a:gd name="T4" fmla="*/ 18 w 26"/>
                <a:gd name="T5" fmla="*/ 34 h 36"/>
                <a:gd name="T6" fmla="*/ 15 w 26"/>
                <a:gd name="T7" fmla="*/ 36 h 36"/>
                <a:gd name="T8" fmla="*/ 11 w 26"/>
                <a:gd name="T9" fmla="*/ 36 h 36"/>
                <a:gd name="T10" fmla="*/ 8 w 26"/>
                <a:gd name="T11" fmla="*/ 25 h 36"/>
                <a:gd name="T12" fmla="*/ 2 w 26"/>
                <a:gd name="T13" fmla="*/ 14 h 36"/>
                <a:gd name="T14" fmla="*/ 0 w 26"/>
                <a:gd name="T15" fmla="*/ 7 h 36"/>
                <a:gd name="T16" fmla="*/ 9 w 26"/>
                <a:gd name="T17" fmla="*/ 0 h 36"/>
                <a:gd name="T18" fmla="*/ 17 w 26"/>
                <a:gd name="T19" fmla="*/ 7 h 36"/>
                <a:gd name="T20" fmla="*/ 20 w 26"/>
                <a:gd name="T21" fmla="*/ 12 h 36"/>
                <a:gd name="T22" fmla="*/ 22 w 26"/>
                <a:gd name="T23" fmla="*/ 20 h 36"/>
                <a:gd name="T24" fmla="*/ 26 w 26"/>
                <a:gd name="T25" fmla="*/ 29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26" y="29"/>
                  </a:moveTo>
                  <a:lnTo>
                    <a:pt x="22" y="33"/>
                  </a:lnTo>
                  <a:lnTo>
                    <a:pt x="18" y="34"/>
                  </a:lnTo>
                  <a:lnTo>
                    <a:pt x="15" y="36"/>
                  </a:lnTo>
                  <a:lnTo>
                    <a:pt x="11" y="36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0" y="12"/>
                  </a:lnTo>
                  <a:lnTo>
                    <a:pt x="22" y="20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8" name="Freeform 830"/>
            <p:cNvSpPr>
              <a:spLocks/>
            </p:cNvSpPr>
            <p:nvPr/>
          </p:nvSpPr>
          <p:spPr bwMode="auto">
            <a:xfrm>
              <a:off x="2507" y="2823"/>
              <a:ext cx="113" cy="51"/>
            </a:xfrm>
            <a:custGeom>
              <a:avLst/>
              <a:gdLst>
                <a:gd name="T0" fmla="*/ 24 w 228"/>
                <a:gd name="T1" fmla="*/ 75 h 102"/>
                <a:gd name="T2" fmla="*/ 33 w 228"/>
                <a:gd name="T3" fmla="*/ 78 h 102"/>
                <a:gd name="T4" fmla="*/ 40 w 228"/>
                <a:gd name="T5" fmla="*/ 77 h 102"/>
                <a:gd name="T6" fmla="*/ 47 w 228"/>
                <a:gd name="T7" fmla="*/ 69 h 102"/>
                <a:gd name="T8" fmla="*/ 55 w 228"/>
                <a:gd name="T9" fmla="*/ 62 h 102"/>
                <a:gd name="T10" fmla="*/ 75 w 228"/>
                <a:gd name="T11" fmla="*/ 57 h 102"/>
                <a:gd name="T12" fmla="*/ 97 w 228"/>
                <a:gd name="T13" fmla="*/ 53 h 102"/>
                <a:gd name="T14" fmla="*/ 120 w 228"/>
                <a:gd name="T15" fmla="*/ 47 h 102"/>
                <a:gd name="T16" fmla="*/ 144 w 228"/>
                <a:gd name="T17" fmla="*/ 46 h 102"/>
                <a:gd name="T18" fmla="*/ 166 w 228"/>
                <a:gd name="T19" fmla="*/ 46 h 102"/>
                <a:gd name="T20" fmla="*/ 190 w 228"/>
                <a:gd name="T21" fmla="*/ 47 h 102"/>
                <a:gd name="T22" fmla="*/ 210 w 228"/>
                <a:gd name="T23" fmla="*/ 55 h 102"/>
                <a:gd name="T24" fmla="*/ 228 w 228"/>
                <a:gd name="T25" fmla="*/ 64 h 102"/>
                <a:gd name="T26" fmla="*/ 228 w 228"/>
                <a:gd name="T27" fmla="*/ 75 h 102"/>
                <a:gd name="T28" fmla="*/ 215 w 228"/>
                <a:gd name="T29" fmla="*/ 73 h 102"/>
                <a:gd name="T30" fmla="*/ 204 w 228"/>
                <a:gd name="T31" fmla="*/ 69 h 102"/>
                <a:gd name="T32" fmla="*/ 192 w 228"/>
                <a:gd name="T33" fmla="*/ 68 h 102"/>
                <a:gd name="T34" fmla="*/ 181 w 228"/>
                <a:gd name="T35" fmla="*/ 64 h 102"/>
                <a:gd name="T36" fmla="*/ 170 w 228"/>
                <a:gd name="T37" fmla="*/ 62 h 102"/>
                <a:gd name="T38" fmla="*/ 157 w 228"/>
                <a:gd name="T39" fmla="*/ 62 h 102"/>
                <a:gd name="T40" fmla="*/ 146 w 228"/>
                <a:gd name="T41" fmla="*/ 62 h 102"/>
                <a:gd name="T42" fmla="*/ 133 w 228"/>
                <a:gd name="T43" fmla="*/ 66 h 102"/>
                <a:gd name="T44" fmla="*/ 119 w 228"/>
                <a:gd name="T45" fmla="*/ 68 h 102"/>
                <a:gd name="T46" fmla="*/ 104 w 228"/>
                <a:gd name="T47" fmla="*/ 69 h 102"/>
                <a:gd name="T48" fmla="*/ 91 w 228"/>
                <a:gd name="T49" fmla="*/ 73 h 102"/>
                <a:gd name="T50" fmla="*/ 78 w 228"/>
                <a:gd name="T51" fmla="*/ 78 h 102"/>
                <a:gd name="T52" fmla="*/ 66 w 228"/>
                <a:gd name="T53" fmla="*/ 86 h 102"/>
                <a:gd name="T54" fmla="*/ 53 w 228"/>
                <a:gd name="T55" fmla="*/ 91 h 102"/>
                <a:gd name="T56" fmla="*/ 40 w 228"/>
                <a:gd name="T57" fmla="*/ 97 h 102"/>
                <a:gd name="T58" fmla="*/ 27 w 228"/>
                <a:gd name="T59" fmla="*/ 102 h 102"/>
                <a:gd name="T60" fmla="*/ 9 w 228"/>
                <a:gd name="T61" fmla="*/ 86 h 102"/>
                <a:gd name="T62" fmla="*/ 2 w 228"/>
                <a:gd name="T63" fmla="*/ 62 h 102"/>
                <a:gd name="T64" fmla="*/ 2 w 228"/>
                <a:gd name="T65" fmla="*/ 33 h 102"/>
                <a:gd name="T66" fmla="*/ 0 w 228"/>
                <a:gd name="T67" fmla="*/ 6 h 102"/>
                <a:gd name="T68" fmla="*/ 6 w 228"/>
                <a:gd name="T69" fmla="*/ 4 h 102"/>
                <a:gd name="T70" fmla="*/ 11 w 228"/>
                <a:gd name="T71" fmla="*/ 0 h 102"/>
                <a:gd name="T72" fmla="*/ 15 w 228"/>
                <a:gd name="T73" fmla="*/ 0 h 102"/>
                <a:gd name="T74" fmla="*/ 16 w 228"/>
                <a:gd name="T75" fmla="*/ 6 h 102"/>
                <a:gd name="T76" fmla="*/ 24 w 228"/>
                <a:gd name="T77" fmla="*/ 75 h 1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102"/>
                <a:gd name="T119" fmla="*/ 228 w 228"/>
                <a:gd name="T120" fmla="*/ 102 h 1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102">
                  <a:moveTo>
                    <a:pt x="24" y="75"/>
                  </a:moveTo>
                  <a:lnTo>
                    <a:pt x="33" y="78"/>
                  </a:lnTo>
                  <a:lnTo>
                    <a:pt x="40" y="77"/>
                  </a:lnTo>
                  <a:lnTo>
                    <a:pt x="47" y="69"/>
                  </a:lnTo>
                  <a:lnTo>
                    <a:pt x="55" y="62"/>
                  </a:lnTo>
                  <a:lnTo>
                    <a:pt x="75" y="57"/>
                  </a:lnTo>
                  <a:lnTo>
                    <a:pt x="97" y="53"/>
                  </a:lnTo>
                  <a:lnTo>
                    <a:pt x="120" y="47"/>
                  </a:lnTo>
                  <a:lnTo>
                    <a:pt x="144" y="46"/>
                  </a:lnTo>
                  <a:lnTo>
                    <a:pt x="166" y="46"/>
                  </a:lnTo>
                  <a:lnTo>
                    <a:pt x="190" y="47"/>
                  </a:lnTo>
                  <a:lnTo>
                    <a:pt x="210" y="55"/>
                  </a:lnTo>
                  <a:lnTo>
                    <a:pt x="228" y="64"/>
                  </a:lnTo>
                  <a:lnTo>
                    <a:pt x="228" y="75"/>
                  </a:lnTo>
                  <a:lnTo>
                    <a:pt x="215" y="73"/>
                  </a:lnTo>
                  <a:lnTo>
                    <a:pt x="204" y="69"/>
                  </a:lnTo>
                  <a:lnTo>
                    <a:pt x="192" y="68"/>
                  </a:lnTo>
                  <a:lnTo>
                    <a:pt x="181" y="64"/>
                  </a:lnTo>
                  <a:lnTo>
                    <a:pt x="170" y="62"/>
                  </a:lnTo>
                  <a:lnTo>
                    <a:pt x="157" y="62"/>
                  </a:lnTo>
                  <a:lnTo>
                    <a:pt x="146" y="62"/>
                  </a:lnTo>
                  <a:lnTo>
                    <a:pt x="133" y="66"/>
                  </a:lnTo>
                  <a:lnTo>
                    <a:pt x="119" y="68"/>
                  </a:lnTo>
                  <a:lnTo>
                    <a:pt x="104" y="69"/>
                  </a:lnTo>
                  <a:lnTo>
                    <a:pt x="91" y="73"/>
                  </a:lnTo>
                  <a:lnTo>
                    <a:pt x="78" y="78"/>
                  </a:lnTo>
                  <a:lnTo>
                    <a:pt x="66" y="86"/>
                  </a:lnTo>
                  <a:lnTo>
                    <a:pt x="53" y="91"/>
                  </a:lnTo>
                  <a:lnTo>
                    <a:pt x="40" y="97"/>
                  </a:lnTo>
                  <a:lnTo>
                    <a:pt x="27" y="102"/>
                  </a:lnTo>
                  <a:lnTo>
                    <a:pt x="9" y="86"/>
                  </a:lnTo>
                  <a:lnTo>
                    <a:pt x="2" y="62"/>
                  </a:lnTo>
                  <a:lnTo>
                    <a:pt x="2" y="33"/>
                  </a:lnTo>
                  <a:lnTo>
                    <a:pt x="0" y="6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6"/>
                  </a:lnTo>
                  <a:lnTo>
                    <a:pt x="24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69" name="Freeform 831"/>
            <p:cNvSpPr>
              <a:spLocks/>
            </p:cNvSpPr>
            <p:nvPr/>
          </p:nvSpPr>
          <p:spPr bwMode="auto">
            <a:xfrm>
              <a:off x="2034" y="2811"/>
              <a:ext cx="42" cy="19"/>
            </a:xfrm>
            <a:custGeom>
              <a:avLst/>
              <a:gdLst>
                <a:gd name="T0" fmla="*/ 83 w 83"/>
                <a:gd name="T1" fmla="*/ 28 h 39"/>
                <a:gd name="T2" fmla="*/ 83 w 83"/>
                <a:gd name="T3" fmla="*/ 39 h 39"/>
                <a:gd name="T4" fmla="*/ 71 w 83"/>
                <a:gd name="T5" fmla="*/ 37 h 39"/>
                <a:gd name="T6" fmla="*/ 60 w 83"/>
                <a:gd name="T7" fmla="*/ 30 h 39"/>
                <a:gd name="T8" fmla="*/ 49 w 83"/>
                <a:gd name="T9" fmla="*/ 19 h 39"/>
                <a:gd name="T10" fmla="*/ 34 w 83"/>
                <a:gd name="T11" fmla="*/ 15 h 39"/>
                <a:gd name="T12" fmla="*/ 23 w 83"/>
                <a:gd name="T13" fmla="*/ 15 h 39"/>
                <a:gd name="T14" fmla="*/ 14 w 83"/>
                <a:gd name="T15" fmla="*/ 19 h 39"/>
                <a:gd name="T16" fmla="*/ 5 w 83"/>
                <a:gd name="T17" fmla="*/ 24 h 39"/>
                <a:gd name="T18" fmla="*/ 0 w 83"/>
                <a:gd name="T19" fmla="*/ 28 h 39"/>
                <a:gd name="T20" fmla="*/ 1 w 83"/>
                <a:gd name="T21" fmla="*/ 19 h 39"/>
                <a:gd name="T22" fmla="*/ 3 w 83"/>
                <a:gd name="T23" fmla="*/ 11 h 39"/>
                <a:gd name="T24" fmla="*/ 9 w 83"/>
                <a:gd name="T25" fmla="*/ 4 h 39"/>
                <a:gd name="T26" fmla="*/ 18 w 83"/>
                <a:gd name="T27" fmla="*/ 0 h 39"/>
                <a:gd name="T28" fmla="*/ 27 w 83"/>
                <a:gd name="T29" fmla="*/ 0 h 39"/>
                <a:gd name="T30" fmla="*/ 36 w 83"/>
                <a:gd name="T31" fmla="*/ 0 h 39"/>
                <a:gd name="T32" fmla="*/ 45 w 83"/>
                <a:gd name="T33" fmla="*/ 2 h 39"/>
                <a:gd name="T34" fmla="*/ 54 w 83"/>
                <a:gd name="T35" fmla="*/ 6 h 39"/>
                <a:gd name="T36" fmla="*/ 63 w 83"/>
                <a:gd name="T37" fmla="*/ 9 h 39"/>
                <a:gd name="T38" fmla="*/ 71 w 83"/>
                <a:gd name="T39" fmla="*/ 15 h 39"/>
                <a:gd name="T40" fmla="*/ 78 w 83"/>
                <a:gd name="T41" fmla="*/ 20 h 39"/>
                <a:gd name="T42" fmla="*/ 83 w 83"/>
                <a:gd name="T43" fmla="*/ 28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"/>
                <a:gd name="T67" fmla="*/ 0 h 39"/>
                <a:gd name="T68" fmla="*/ 83 w 8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" h="39">
                  <a:moveTo>
                    <a:pt x="83" y="28"/>
                  </a:moveTo>
                  <a:lnTo>
                    <a:pt x="83" y="39"/>
                  </a:lnTo>
                  <a:lnTo>
                    <a:pt x="71" y="37"/>
                  </a:lnTo>
                  <a:lnTo>
                    <a:pt x="60" y="30"/>
                  </a:lnTo>
                  <a:lnTo>
                    <a:pt x="49" y="19"/>
                  </a:lnTo>
                  <a:lnTo>
                    <a:pt x="34" y="15"/>
                  </a:lnTo>
                  <a:lnTo>
                    <a:pt x="23" y="15"/>
                  </a:lnTo>
                  <a:lnTo>
                    <a:pt x="14" y="19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3" y="11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4" y="6"/>
                  </a:lnTo>
                  <a:lnTo>
                    <a:pt x="63" y="9"/>
                  </a:lnTo>
                  <a:lnTo>
                    <a:pt x="71" y="15"/>
                  </a:lnTo>
                  <a:lnTo>
                    <a:pt x="78" y="20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0" name="Freeform 832"/>
            <p:cNvSpPr>
              <a:spLocks/>
            </p:cNvSpPr>
            <p:nvPr/>
          </p:nvSpPr>
          <p:spPr bwMode="auto">
            <a:xfrm>
              <a:off x="2184" y="2839"/>
              <a:ext cx="107" cy="61"/>
            </a:xfrm>
            <a:custGeom>
              <a:avLst/>
              <a:gdLst>
                <a:gd name="T0" fmla="*/ 43 w 215"/>
                <a:gd name="T1" fmla="*/ 53 h 120"/>
                <a:gd name="T2" fmla="*/ 63 w 215"/>
                <a:gd name="T3" fmla="*/ 60 h 120"/>
                <a:gd name="T4" fmla="*/ 85 w 215"/>
                <a:gd name="T5" fmla="*/ 69 h 120"/>
                <a:gd name="T6" fmla="*/ 105 w 215"/>
                <a:gd name="T7" fmla="*/ 78 h 120"/>
                <a:gd name="T8" fmla="*/ 125 w 215"/>
                <a:gd name="T9" fmla="*/ 87 h 120"/>
                <a:gd name="T10" fmla="*/ 147 w 215"/>
                <a:gd name="T11" fmla="*/ 95 h 120"/>
                <a:gd name="T12" fmla="*/ 167 w 215"/>
                <a:gd name="T13" fmla="*/ 100 h 120"/>
                <a:gd name="T14" fmla="*/ 191 w 215"/>
                <a:gd name="T15" fmla="*/ 102 h 120"/>
                <a:gd name="T16" fmla="*/ 215 w 215"/>
                <a:gd name="T17" fmla="*/ 98 h 120"/>
                <a:gd name="T18" fmla="*/ 215 w 215"/>
                <a:gd name="T19" fmla="*/ 115 h 120"/>
                <a:gd name="T20" fmla="*/ 198 w 215"/>
                <a:gd name="T21" fmla="*/ 118 h 120"/>
                <a:gd name="T22" fmla="*/ 182 w 215"/>
                <a:gd name="T23" fmla="*/ 120 h 120"/>
                <a:gd name="T24" fmla="*/ 165 w 215"/>
                <a:gd name="T25" fmla="*/ 118 h 120"/>
                <a:gd name="T26" fmla="*/ 151 w 215"/>
                <a:gd name="T27" fmla="*/ 115 h 120"/>
                <a:gd name="T28" fmla="*/ 134 w 215"/>
                <a:gd name="T29" fmla="*/ 109 h 120"/>
                <a:gd name="T30" fmla="*/ 120 w 215"/>
                <a:gd name="T31" fmla="*/ 106 h 120"/>
                <a:gd name="T32" fmla="*/ 105 w 215"/>
                <a:gd name="T33" fmla="*/ 100 h 120"/>
                <a:gd name="T34" fmla="*/ 89 w 215"/>
                <a:gd name="T35" fmla="*/ 95 h 120"/>
                <a:gd name="T36" fmla="*/ 80 w 215"/>
                <a:gd name="T37" fmla="*/ 89 h 120"/>
                <a:gd name="T38" fmla="*/ 69 w 215"/>
                <a:gd name="T39" fmla="*/ 84 h 120"/>
                <a:gd name="T40" fmla="*/ 58 w 215"/>
                <a:gd name="T41" fmla="*/ 80 h 120"/>
                <a:gd name="T42" fmla="*/ 49 w 215"/>
                <a:gd name="T43" fmla="*/ 76 h 120"/>
                <a:gd name="T44" fmla="*/ 38 w 215"/>
                <a:gd name="T45" fmla="*/ 73 h 120"/>
                <a:gd name="T46" fmla="*/ 27 w 215"/>
                <a:gd name="T47" fmla="*/ 69 h 120"/>
                <a:gd name="T48" fmla="*/ 16 w 215"/>
                <a:gd name="T49" fmla="*/ 62 h 120"/>
                <a:gd name="T50" fmla="*/ 7 w 215"/>
                <a:gd name="T51" fmla="*/ 53 h 120"/>
                <a:gd name="T52" fmla="*/ 0 w 215"/>
                <a:gd name="T53" fmla="*/ 0 h 120"/>
                <a:gd name="T54" fmla="*/ 12 w 215"/>
                <a:gd name="T55" fmla="*/ 11 h 120"/>
                <a:gd name="T56" fmla="*/ 18 w 215"/>
                <a:gd name="T57" fmla="*/ 29 h 120"/>
                <a:gd name="T58" fmla="*/ 25 w 215"/>
                <a:gd name="T59" fmla="*/ 45 h 120"/>
                <a:gd name="T60" fmla="*/ 43 w 215"/>
                <a:gd name="T61" fmla="*/ 53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5"/>
                <a:gd name="T94" fmla="*/ 0 h 120"/>
                <a:gd name="T95" fmla="*/ 215 w 215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5" h="120">
                  <a:moveTo>
                    <a:pt x="43" y="53"/>
                  </a:moveTo>
                  <a:lnTo>
                    <a:pt x="63" y="60"/>
                  </a:lnTo>
                  <a:lnTo>
                    <a:pt x="85" y="69"/>
                  </a:lnTo>
                  <a:lnTo>
                    <a:pt x="105" y="78"/>
                  </a:lnTo>
                  <a:lnTo>
                    <a:pt x="125" y="87"/>
                  </a:lnTo>
                  <a:lnTo>
                    <a:pt x="147" y="95"/>
                  </a:lnTo>
                  <a:lnTo>
                    <a:pt x="167" y="100"/>
                  </a:lnTo>
                  <a:lnTo>
                    <a:pt x="191" y="102"/>
                  </a:lnTo>
                  <a:lnTo>
                    <a:pt x="215" y="98"/>
                  </a:lnTo>
                  <a:lnTo>
                    <a:pt x="215" y="115"/>
                  </a:lnTo>
                  <a:lnTo>
                    <a:pt x="198" y="118"/>
                  </a:lnTo>
                  <a:lnTo>
                    <a:pt x="182" y="120"/>
                  </a:lnTo>
                  <a:lnTo>
                    <a:pt x="165" y="118"/>
                  </a:lnTo>
                  <a:lnTo>
                    <a:pt x="151" y="115"/>
                  </a:lnTo>
                  <a:lnTo>
                    <a:pt x="134" y="109"/>
                  </a:lnTo>
                  <a:lnTo>
                    <a:pt x="120" y="106"/>
                  </a:lnTo>
                  <a:lnTo>
                    <a:pt x="105" y="100"/>
                  </a:lnTo>
                  <a:lnTo>
                    <a:pt x="89" y="95"/>
                  </a:lnTo>
                  <a:lnTo>
                    <a:pt x="80" y="89"/>
                  </a:lnTo>
                  <a:lnTo>
                    <a:pt x="69" y="84"/>
                  </a:lnTo>
                  <a:lnTo>
                    <a:pt x="58" y="80"/>
                  </a:lnTo>
                  <a:lnTo>
                    <a:pt x="49" y="76"/>
                  </a:lnTo>
                  <a:lnTo>
                    <a:pt x="38" y="73"/>
                  </a:lnTo>
                  <a:lnTo>
                    <a:pt x="27" y="69"/>
                  </a:lnTo>
                  <a:lnTo>
                    <a:pt x="16" y="62"/>
                  </a:lnTo>
                  <a:lnTo>
                    <a:pt x="7" y="53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18" y="29"/>
                  </a:lnTo>
                  <a:lnTo>
                    <a:pt x="25" y="45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1" name="Freeform 833"/>
            <p:cNvSpPr>
              <a:spLocks/>
            </p:cNvSpPr>
            <p:nvPr/>
          </p:nvSpPr>
          <p:spPr bwMode="auto">
            <a:xfrm>
              <a:off x="2024" y="2831"/>
              <a:ext cx="34" cy="26"/>
            </a:xfrm>
            <a:custGeom>
              <a:avLst/>
              <a:gdLst>
                <a:gd name="T0" fmla="*/ 33 w 68"/>
                <a:gd name="T1" fmla="*/ 31 h 52"/>
                <a:gd name="T2" fmla="*/ 66 w 68"/>
                <a:gd name="T3" fmla="*/ 28 h 52"/>
                <a:gd name="T4" fmla="*/ 68 w 68"/>
                <a:gd name="T5" fmla="*/ 39 h 52"/>
                <a:gd name="T6" fmla="*/ 61 w 68"/>
                <a:gd name="T7" fmla="*/ 44 h 52"/>
                <a:gd name="T8" fmla="*/ 52 w 68"/>
                <a:gd name="T9" fmla="*/ 48 h 52"/>
                <a:gd name="T10" fmla="*/ 42 w 68"/>
                <a:gd name="T11" fmla="*/ 52 h 52"/>
                <a:gd name="T12" fmla="*/ 30 w 68"/>
                <a:gd name="T13" fmla="*/ 48 h 52"/>
                <a:gd name="T14" fmla="*/ 19 w 68"/>
                <a:gd name="T15" fmla="*/ 42 h 52"/>
                <a:gd name="T16" fmla="*/ 10 w 68"/>
                <a:gd name="T17" fmla="*/ 35 h 52"/>
                <a:gd name="T18" fmla="*/ 2 w 68"/>
                <a:gd name="T19" fmla="*/ 24 h 52"/>
                <a:gd name="T20" fmla="*/ 0 w 68"/>
                <a:gd name="T21" fmla="*/ 17 h 52"/>
                <a:gd name="T22" fmla="*/ 2 w 68"/>
                <a:gd name="T23" fmla="*/ 10 h 52"/>
                <a:gd name="T24" fmla="*/ 6 w 68"/>
                <a:gd name="T25" fmla="*/ 4 h 52"/>
                <a:gd name="T26" fmla="*/ 13 w 68"/>
                <a:gd name="T27" fmla="*/ 0 h 52"/>
                <a:gd name="T28" fmla="*/ 26 w 68"/>
                <a:gd name="T29" fmla="*/ 2 h 52"/>
                <a:gd name="T30" fmla="*/ 24 w 68"/>
                <a:gd name="T31" fmla="*/ 11 h 52"/>
                <a:gd name="T32" fmla="*/ 24 w 68"/>
                <a:gd name="T33" fmla="*/ 24 h 52"/>
                <a:gd name="T34" fmla="*/ 33 w 68"/>
                <a:gd name="T35" fmla="*/ 31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52"/>
                <a:gd name="T56" fmla="*/ 68 w 68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52">
                  <a:moveTo>
                    <a:pt x="33" y="31"/>
                  </a:moveTo>
                  <a:lnTo>
                    <a:pt x="66" y="28"/>
                  </a:lnTo>
                  <a:lnTo>
                    <a:pt x="68" y="39"/>
                  </a:lnTo>
                  <a:lnTo>
                    <a:pt x="61" y="44"/>
                  </a:lnTo>
                  <a:lnTo>
                    <a:pt x="52" y="48"/>
                  </a:lnTo>
                  <a:lnTo>
                    <a:pt x="42" y="52"/>
                  </a:lnTo>
                  <a:lnTo>
                    <a:pt x="30" y="48"/>
                  </a:lnTo>
                  <a:lnTo>
                    <a:pt x="19" y="42"/>
                  </a:lnTo>
                  <a:lnTo>
                    <a:pt x="10" y="35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6" y="2"/>
                  </a:lnTo>
                  <a:lnTo>
                    <a:pt x="24" y="11"/>
                  </a:lnTo>
                  <a:lnTo>
                    <a:pt x="24" y="24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2" name="Freeform 834"/>
            <p:cNvSpPr>
              <a:spLocks/>
            </p:cNvSpPr>
            <p:nvPr/>
          </p:nvSpPr>
          <p:spPr bwMode="auto">
            <a:xfrm>
              <a:off x="2300" y="2848"/>
              <a:ext cx="116" cy="43"/>
            </a:xfrm>
            <a:custGeom>
              <a:avLst/>
              <a:gdLst>
                <a:gd name="T0" fmla="*/ 177 w 232"/>
                <a:gd name="T1" fmla="*/ 35 h 88"/>
                <a:gd name="T2" fmla="*/ 166 w 232"/>
                <a:gd name="T3" fmla="*/ 37 h 88"/>
                <a:gd name="T4" fmla="*/ 155 w 232"/>
                <a:gd name="T5" fmla="*/ 37 h 88"/>
                <a:gd name="T6" fmla="*/ 142 w 232"/>
                <a:gd name="T7" fmla="*/ 37 h 88"/>
                <a:gd name="T8" fmla="*/ 131 w 232"/>
                <a:gd name="T9" fmla="*/ 37 h 88"/>
                <a:gd name="T10" fmla="*/ 120 w 232"/>
                <a:gd name="T11" fmla="*/ 37 h 88"/>
                <a:gd name="T12" fmla="*/ 111 w 232"/>
                <a:gd name="T13" fmla="*/ 40 h 88"/>
                <a:gd name="T14" fmla="*/ 102 w 232"/>
                <a:gd name="T15" fmla="*/ 46 h 88"/>
                <a:gd name="T16" fmla="*/ 97 w 232"/>
                <a:gd name="T17" fmla="*/ 55 h 88"/>
                <a:gd name="T18" fmla="*/ 86 w 232"/>
                <a:gd name="T19" fmla="*/ 60 h 88"/>
                <a:gd name="T20" fmla="*/ 75 w 232"/>
                <a:gd name="T21" fmla="*/ 66 h 88"/>
                <a:gd name="T22" fmla="*/ 64 w 232"/>
                <a:gd name="T23" fmla="*/ 71 h 88"/>
                <a:gd name="T24" fmla="*/ 53 w 232"/>
                <a:gd name="T25" fmla="*/ 77 h 88"/>
                <a:gd name="T26" fmla="*/ 42 w 232"/>
                <a:gd name="T27" fmla="*/ 81 h 88"/>
                <a:gd name="T28" fmla="*/ 29 w 232"/>
                <a:gd name="T29" fmla="*/ 84 h 88"/>
                <a:gd name="T30" fmla="*/ 18 w 232"/>
                <a:gd name="T31" fmla="*/ 88 h 88"/>
                <a:gd name="T32" fmla="*/ 5 w 232"/>
                <a:gd name="T33" fmla="*/ 88 h 88"/>
                <a:gd name="T34" fmla="*/ 0 w 232"/>
                <a:gd name="T35" fmla="*/ 77 h 88"/>
                <a:gd name="T36" fmla="*/ 9 w 232"/>
                <a:gd name="T37" fmla="*/ 73 h 88"/>
                <a:gd name="T38" fmla="*/ 18 w 232"/>
                <a:gd name="T39" fmla="*/ 70 h 88"/>
                <a:gd name="T40" fmla="*/ 27 w 232"/>
                <a:gd name="T41" fmla="*/ 68 h 88"/>
                <a:gd name="T42" fmla="*/ 38 w 232"/>
                <a:gd name="T43" fmla="*/ 66 h 88"/>
                <a:gd name="T44" fmla="*/ 47 w 232"/>
                <a:gd name="T45" fmla="*/ 64 h 88"/>
                <a:gd name="T46" fmla="*/ 56 w 232"/>
                <a:gd name="T47" fmla="*/ 59 h 88"/>
                <a:gd name="T48" fmla="*/ 64 w 232"/>
                <a:gd name="T49" fmla="*/ 53 h 88"/>
                <a:gd name="T50" fmla="*/ 71 w 232"/>
                <a:gd name="T51" fmla="*/ 42 h 88"/>
                <a:gd name="T52" fmla="*/ 80 w 232"/>
                <a:gd name="T53" fmla="*/ 39 h 88"/>
                <a:gd name="T54" fmla="*/ 89 w 232"/>
                <a:gd name="T55" fmla="*/ 35 h 88"/>
                <a:gd name="T56" fmla="*/ 97 w 232"/>
                <a:gd name="T57" fmla="*/ 31 h 88"/>
                <a:gd name="T58" fmla="*/ 106 w 232"/>
                <a:gd name="T59" fmla="*/ 26 h 88"/>
                <a:gd name="T60" fmla="*/ 113 w 232"/>
                <a:gd name="T61" fmla="*/ 22 h 88"/>
                <a:gd name="T62" fmla="*/ 122 w 232"/>
                <a:gd name="T63" fmla="*/ 19 h 88"/>
                <a:gd name="T64" fmla="*/ 131 w 232"/>
                <a:gd name="T65" fmla="*/ 17 h 88"/>
                <a:gd name="T66" fmla="*/ 142 w 232"/>
                <a:gd name="T67" fmla="*/ 17 h 88"/>
                <a:gd name="T68" fmla="*/ 149 w 232"/>
                <a:gd name="T69" fmla="*/ 17 h 88"/>
                <a:gd name="T70" fmla="*/ 159 w 232"/>
                <a:gd name="T71" fmla="*/ 17 h 88"/>
                <a:gd name="T72" fmla="*/ 171 w 232"/>
                <a:gd name="T73" fmla="*/ 15 h 88"/>
                <a:gd name="T74" fmla="*/ 186 w 232"/>
                <a:gd name="T75" fmla="*/ 11 h 88"/>
                <a:gd name="T76" fmla="*/ 199 w 232"/>
                <a:gd name="T77" fmla="*/ 9 h 88"/>
                <a:gd name="T78" fmla="*/ 211 w 232"/>
                <a:gd name="T79" fmla="*/ 6 h 88"/>
                <a:gd name="T80" fmla="*/ 221 w 232"/>
                <a:gd name="T81" fmla="*/ 4 h 88"/>
                <a:gd name="T82" fmla="*/ 228 w 232"/>
                <a:gd name="T83" fmla="*/ 0 h 88"/>
                <a:gd name="T84" fmla="*/ 232 w 232"/>
                <a:gd name="T85" fmla="*/ 4 h 88"/>
                <a:gd name="T86" fmla="*/ 232 w 232"/>
                <a:gd name="T87" fmla="*/ 8 h 88"/>
                <a:gd name="T88" fmla="*/ 228 w 232"/>
                <a:gd name="T89" fmla="*/ 13 h 88"/>
                <a:gd name="T90" fmla="*/ 222 w 232"/>
                <a:gd name="T91" fmla="*/ 17 h 88"/>
                <a:gd name="T92" fmla="*/ 213 w 232"/>
                <a:gd name="T93" fmla="*/ 22 h 88"/>
                <a:gd name="T94" fmla="*/ 202 w 232"/>
                <a:gd name="T95" fmla="*/ 28 h 88"/>
                <a:gd name="T96" fmla="*/ 191 w 232"/>
                <a:gd name="T97" fmla="*/ 31 h 88"/>
                <a:gd name="T98" fmla="*/ 177 w 232"/>
                <a:gd name="T99" fmla="*/ 35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88"/>
                <a:gd name="T152" fmla="*/ 232 w 232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88">
                  <a:moveTo>
                    <a:pt x="177" y="35"/>
                  </a:moveTo>
                  <a:lnTo>
                    <a:pt x="166" y="37"/>
                  </a:lnTo>
                  <a:lnTo>
                    <a:pt x="155" y="37"/>
                  </a:lnTo>
                  <a:lnTo>
                    <a:pt x="142" y="37"/>
                  </a:lnTo>
                  <a:lnTo>
                    <a:pt x="131" y="37"/>
                  </a:lnTo>
                  <a:lnTo>
                    <a:pt x="120" y="37"/>
                  </a:lnTo>
                  <a:lnTo>
                    <a:pt x="111" y="40"/>
                  </a:lnTo>
                  <a:lnTo>
                    <a:pt x="102" y="46"/>
                  </a:lnTo>
                  <a:lnTo>
                    <a:pt x="97" y="55"/>
                  </a:lnTo>
                  <a:lnTo>
                    <a:pt x="86" y="60"/>
                  </a:lnTo>
                  <a:lnTo>
                    <a:pt x="75" y="66"/>
                  </a:lnTo>
                  <a:lnTo>
                    <a:pt x="64" y="71"/>
                  </a:lnTo>
                  <a:lnTo>
                    <a:pt x="53" y="77"/>
                  </a:lnTo>
                  <a:lnTo>
                    <a:pt x="42" y="81"/>
                  </a:lnTo>
                  <a:lnTo>
                    <a:pt x="29" y="84"/>
                  </a:lnTo>
                  <a:lnTo>
                    <a:pt x="18" y="88"/>
                  </a:lnTo>
                  <a:lnTo>
                    <a:pt x="5" y="88"/>
                  </a:lnTo>
                  <a:lnTo>
                    <a:pt x="0" y="77"/>
                  </a:lnTo>
                  <a:lnTo>
                    <a:pt x="9" y="73"/>
                  </a:lnTo>
                  <a:lnTo>
                    <a:pt x="18" y="70"/>
                  </a:lnTo>
                  <a:lnTo>
                    <a:pt x="27" y="68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6" y="59"/>
                  </a:lnTo>
                  <a:lnTo>
                    <a:pt x="64" y="53"/>
                  </a:lnTo>
                  <a:lnTo>
                    <a:pt x="71" y="42"/>
                  </a:lnTo>
                  <a:lnTo>
                    <a:pt x="80" y="39"/>
                  </a:lnTo>
                  <a:lnTo>
                    <a:pt x="89" y="35"/>
                  </a:lnTo>
                  <a:lnTo>
                    <a:pt x="97" y="31"/>
                  </a:lnTo>
                  <a:lnTo>
                    <a:pt x="106" y="26"/>
                  </a:lnTo>
                  <a:lnTo>
                    <a:pt x="113" y="22"/>
                  </a:lnTo>
                  <a:lnTo>
                    <a:pt x="122" y="19"/>
                  </a:lnTo>
                  <a:lnTo>
                    <a:pt x="131" y="17"/>
                  </a:lnTo>
                  <a:lnTo>
                    <a:pt x="142" y="17"/>
                  </a:lnTo>
                  <a:lnTo>
                    <a:pt x="149" y="17"/>
                  </a:lnTo>
                  <a:lnTo>
                    <a:pt x="159" y="17"/>
                  </a:lnTo>
                  <a:lnTo>
                    <a:pt x="171" y="15"/>
                  </a:lnTo>
                  <a:lnTo>
                    <a:pt x="186" y="11"/>
                  </a:lnTo>
                  <a:lnTo>
                    <a:pt x="199" y="9"/>
                  </a:lnTo>
                  <a:lnTo>
                    <a:pt x="211" y="6"/>
                  </a:lnTo>
                  <a:lnTo>
                    <a:pt x="221" y="4"/>
                  </a:lnTo>
                  <a:lnTo>
                    <a:pt x="228" y="0"/>
                  </a:lnTo>
                  <a:lnTo>
                    <a:pt x="232" y="4"/>
                  </a:lnTo>
                  <a:lnTo>
                    <a:pt x="232" y="8"/>
                  </a:lnTo>
                  <a:lnTo>
                    <a:pt x="228" y="13"/>
                  </a:lnTo>
                  <a:lnTo>
                    <a:pt x="222" y="17"/>
                  </a:lnTo>
                  <a:lnTo>
                    <a:pt x="213" y="22"/>
                  </a:lnTo>
                  <a:lnTo>
                    <a:pt x="202" y="28"/>
                  </a:lnTo>
                  <a:lnTo>
                    <a:pt x="191" y="31"/>
                  </a:lnTo>
                  <a:lnTo>
                    <a:pt x="17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3" name="Freeform 835"/>
            <p:cNvSpPr>
              <a:spLocks/>
            </p:cNvSpPr>
            <p:nvPr/>
          </p:nvSpPr>
          <p:spPr bwMode="auto">
            <a:xfrm>
              <a:off x="2502" y="2874"/>
              <a:ext cx="132" cy="79"/>
            </a:xfrm>
            <a:custGeom>
              <a:avLst/>
              <a:gdLst>
                <a:gd name="T0" fmla="*/ 11 w 264"/>
                <a:gd name="T1" fmla="*/ 0 h 159"/>
                <a:gd name="T2" fmla="*/ 15 w 264"/>
                <a:gd name="T3" fmla="*/ 20 h 159"/>
                <a:gd name="T4" fmla="*/ 15 w 264"/>
                <a:gd name="T5" fmla="*/ 44 h 159"/>
                <a:gd name="T6" fmla="*/ 15 w 264"/>
                <a:gd name="T7" fmla="*/ 64 h 159"/>
                <a:gd name="T8" fmla="*/ 24 w 264"/>
                <a:gd name="T9" fmla="*/ 82 h 159"/>
                <a:gd name="T10" fmla="*/ 29 w 264"/>
                <a:gd name="T11" fmla="*/ 93 h 159"/>
                <a:gd name="T12" fmla="*/ 36 w 264"/>
                <a:gd name="T13" fmla="*/ 104 h 159"/>
                <a:gd name="T14" fmla="*/ 42 w 264"/>
                <a:gd name="T15" fmla="*/ 113 h 159"/>
                <a:gd name="T16" fmla="*/ 51 w 264"/>
                <a:gd name="T17" fmla="*/ 122 h 159"/>
                <a:gd name="T18" fmla="*/ 58 w 264"/>
                <a:gd name="T19" fmla="*/ 130 h 159"/>
                <a:gd name="T20" fmla="*/ 69 w 264"/>
                <a:gd name="T21" fmla="*/ 135 h 159"/>
                <a:gd name="T22" fmla="*/ 80 w 264"/>
                <a:gd name="T23" fmla="*/ 139 h 159"/>
                <a:gd name="T24" fmla="*/ 93 w 264"/>
                <a:gd name="T25" fmla="*/ 141 h 159"/>
                <a:gd name="T26" fmla="*/ 106 w 264"/>
                <a:gd name="T27" fmla="*/ 139 h 159"/>
                <a:gd name="T28" fmla="*/ 118 w 264"/>
                <a:gd name="T29" fmla="*/ 137 h 159"/>
                <a:gd name="T30" fmla="*/ 129 w 264"/>
                <a:gd name="T31" fmla="*/ 135 h 159"/>
                <a:gd name="T32" fmla="*/ 144 w 264"/>
                <a:gd name="T33" fmla="*/ 131 h 159"/>
                <a:gd name="T34" fmla="*/ 157 w 264"/>
                <a:gd name="T35" fmla="*/ 126 h 159"/>
                <a:gd name="T36" fmla="*/ 171 w 264"/>
                <a:gd name="T37" fmla="*/ 120 h 159"/>
                <a:gd name="T38" fmla="*/ 184 w 264"/>
                <a:gd name="T39" fmla="*/ 119 h 159"/>
                <a:gd name="T40" fmla="*/ 201 w 264"/>
                <a:gd name="T41" fmla="*/ 117 h 159"/>
                <a:gd name="T42" fmla="*/ 215 w 264"/>
                <a:gd name="T43" fmla="*/ 117 h 159"/>
                <a:gd name="T44" fmla="*/ 230 w 264"/>
                <a:gd name="T45" fmla="*/ 115 h 159"/>
                <a:gd name="T46" fmla="*/ 246 w 264"/>
                <a:gd name="T47" fmla="*/ 115 h 159"/>
                <a:gd name="T48" fmla="*/ 261 w 264"/>
                <a:gd name="T49" fmla="*/ 113 h 159"/>
                <a:gd name="T50" fmla="*/ 263 w 264"/>
                <a:gd name="T51" fmla="*/ 115 h 159"/>
                <a:gd name="T52" fmla="*/ 264 w 264"/>
                <a:gd name="T53" fmla="*/ 119 h 159"/>
                <a:gd name="T54" fmla="*/ 264 w 264"/>
                <a:gd name="T55" fmla="*/ 124 h 159"/>
                <a:gd name="T56" fmla="*/ 264 w 264"/>
                <a:gd name="T57" fmla="*/ 128 h 159"/>
                <a:gd name="T58" fmla="*/ 235 w 264"/>
                <a:gd name="T59" fmla="*/ 126 h 159"/>
                <a:gd name="T60" fmla="*/ 206 w 264"/>
                <a:gd name="T61" fmla="*/ 130 h 159"/>
                <a:gd name="T62" fmla="*/ 179 w 264"/>
                <a:gd name="T63" fmla="*/ 137 h 159"/>
                <a:gd name="T64" fmla="*/ 153 w 264"/>
                <a:gd name="T65" fmla="*/ 146 h 159"/>
                <a:gd name="T66" fmla="*/ 126 w 264"/>
                <a:gd name="T67" fmla="*/ 155 h 159"/>
                <a:gd name="T68" fmla="*/ 98 w 264"/>
                <a:gd name="T69" fmla="*/ 159 h 159"/>
                <a:gd name="T70" fmla="*/ 69 w 264"/>
                <a:gd name="T71" fmla="*/ 157 h 159"/>
                <a:gd name="T72" fmla="*/ 40 w 264"/>
                <a:gd name="T73" fmla="*/ 146 h 159"/>
                <a:gd name="T74" fmla="*/ 20 w 264"/>
                <a:gd name="T75" fmla="*/ 113 h 159"/>
                <a:gd name="T76" fmla="*/ 7 w 264"/>
                <a:gd name="T77" fmla="*/ 77 h 159"/>
                <a:gd name="T78" fmla="*/ 0 w 264"/>
                <a:gd name="T79" fmla="*/ 38 h 159"/>
                <a:gd name="T80" fmla="*/ 4 w 264"/>
                <a:gd name="T81" fmla="*/ 0 h 159"/>
                <a:gd name="T82" fmla="*/ 11 w 264"/>
                <a:gd name="T83" fmla="*/ 0 h 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4"/>
                <a:gd name="T127" fmla="*/ 0 h 159"/>
                <a:gd name="T128" fmla="*/ 264 w 264"/>
                <a:gd name="T129" fmla="*/ 159 h 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4" h="159">
                  <a:moveTo>
                    <a:pt x="11" y="0"/>
                  </a:moveTo>
                  <a:lnTo>
                    <a:pt x="15" y="20"/>
                  </a:lnTo>
                  <a:lnTo>
                    <a:pt x="15" y="44"/>
                  </a:lnTo>
                  <a:lnTo>
                    <a:pt x="15" y="64"/>
                  </a:lnTo>
                  <a:lnTo>
                    <a:pt x="24" y="82"/>
                  </a:lnTo>
                  <a:lnTo>
                    <a:pt x="29" y="93"/>
                  </a:lnTo>
                  <a:lnTo>
                    <a:pt x="36" y="104"/>
                  </a:lnTo>
                  <a:lnTo>
                    <a:pt x="42" y="113"/>
                  </a:lnTo>
                  <a:lnTo>
                    <a:pt x="51" y="122"/>
                  </a:lnTo>
                  <a:lnTo>
                    <a:pt x="58" y="130"/>
                  </a:lnTo>
                  <a:lnTo>
                    <a:pt x="69" y="135"/>
                  </a:lnTo>
                  <a:lnTo>
                    <a:pt x="80" y="139"/>
                  </a:lnTo>
                  <a:lnTo>
                    <a:pt x="93" y="141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29" y="135"/>
                  </a:lnTo>
                  <a:lnTo>
                    <a:pt x="144" y="131"/>
                  </a:lnTo>
                  <a:lnTo>
                    <a:pt x="157" y="126"/>
                  </a:lnTo>
                  <a:lnTo>
                    <a:pt x="171" y="120"/>
                  </a:lnTo>
                  <a:lnTo>
                    <a:pt x="184" y="119"/>
                  </a:lnTo>
                  <a:lnTo>
                    <a:pt x="201" y="117"/>
                  </a:lnTo>
                  <a:lnTo>
                    <a:pt x="215" y="117"/>
                  </a:lnTo>
                  <a:lnTo>
                    <a:pt x="230" y="115"/>
                  </a:lnTo>
                  <a:lnTo>
                    <a:pt x="246" y="115"/>
                  </a:lnTo>
                  <a:lnTo>
                    <a:pt x="261" y="113"/>
                  </a:lnTo>
                  <a:lnTo>
                    <a:pt x="263" y="115"/>
                  </a:lnTo>
                  <a:lnTo>
                    <a:pt x="264" y="119"/>
                  </a:lnTo>
                  <a:lnTo>
                    <a:pt x="264" y="124"/>
                  </a:lnTo>
                  <a:lnTo>
                    <a:pt x="264" y="128"/>
                  </a:lnTo>
                  <a:lnTo>
                    <a:pt x="235" y="126"/>
                  </a:lnTo>
                  <a:lnTo>
                    <a:pt x="206" y="130"/>
                  </a:lnTo>
                  <a:lnTo>
                    <a:pt x="179" y="137"/>
                  </a:lnTo>
                  <a:lnTo>
                    <a:pt x="153" y="146"/>
                  </a:lnTo>
                  <a:lnTo>
                    <a:pt x="126" y="155"/>
                  </a:lnTo>
                  <a:lnTo>
                    <a:pt x="98" y="159"/>
                  </a:lnTo>
                  <a:lnTo>
                    <a:pt x="69" y="157"/>
                  </a:lnTo>
                  <a:lnTo>
                    <a:pt x="40" y="146"/>
                  </a:lnTo>
                  <a:lnTo>
                    <a:pt x="20" y="113"/>
                  </a:lnTo>
                  <a:lnTo>
                    <a:pt x="7" y="77"/>
                  </a:lnTo>
                  <a:lnTo>
                    <a:pt x="0" y="38"/>
                  </a:lnTo>
                  <a:lnTo>
                    <a:pt x="4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4" name="Freeform 836"/>
            <p:cNvSpPr>
              <a:spLocks/>
            </p:cNvSpPr>
            <p:nvPr/>
          </p:nvSpPr>
          <p:spPr bwMode="auto">
            <a:xfrm>
              <a:off x="2519" y="2876"/>
              <a:ext cx="102" cy="30"/>
            </a:xfrm>
            <a:custGeom>
              <a:avLst/>
              <a:gdLst>
                <a:gd name="T0" fmla="*/ 204 w 204"/>
                <a:gd name="T1" fmla="*/ 7 h 60"/>
                <a:gd name="T2" fmla="*/ 180 w 204"/>
                <a:gd name="T3" fmla="*/ 13 h 60"/>
                <a:gd name="T4" fmla="*/ 155 w 204"/>
                <a:gd name="T5" fmla="*/ 18 h 60"/>
                <a:gd name="T6" fmla="*/ 131 w 204"/>
                <a:gd name="T7" fmla="*/ 22 h 60"/>
                <a:gd name="T8" fmla="*/ 105 w 204"/>
                <a:gd name="T9" fmla="*/ 27 h 60"/>
                <a:gd name="T10" fmla="*/ 80 w 204"/>
                <a:gd name="T11" fmla="*/ 31 h 60"/>
                <a:gd name="T12" fmla="*/ 54 w 204"/>
                <a:gd name="T13" fmla="*/ 38 h 60"/>
                <a:gd name="T14" fmla="*/ 31 w 204"/>
                <a:gd name="T15" fmla="*/ 45 h 60"/>
                <a:gd name="T16" fmla="*/ 7 w 204"/>
                <a:gd name="T17" fmla="*/ 55 h 60"/>
                <a:gd name="T18" fmla="*/ 7 w 204"/>
                <a:gd name="T19" fmla="*/ 60 h 60"/>
                <a:gd name="T20" fmla="*/ 5 w 204"/>
                <a:gd name="T21" fmla="*/ 60 h 60"/>
                <a:gd name="T22" fmla="*/ 3 w 204"/>
                <a:gd name="T23" fmla="*/ 58 h 60"/>
                <a:gd name="T24" fmla="*/ 1 w 204"/>
                <a:gd name="T25" fmla="*/ 55 h 60"/>
                <a:gd name="T26" fmla="*/ 0 w 204"/>
                <a:gd name="T27" fmla="*/ 53 h 60"/>
                <a:gd name="T28" fmla="*/ 0 w 204"/>
                <a:gd name="T29" fmla="*/ 45 h 60"/>
                <a:gd name="T30" fmla="*/ 0 w 204"/>
                <a:gd name="T31" fmla="*/ 40 h 60"/>
                <a:gd name="T32" fmla="*/ 1 w 204"/>
                <a:gd name="T33" fmla="*/ 34 h 60"/>
                <a:gd name="T34" fmla="*/ 7 w 204"/>
                <a:gd name="T35" fmla="*/ 33 h 60"/>
                <a:gd name="T36" fmla="*/ 31 w 204"/>
                <a:gd name="T37" fmla="*/ 27 h 60"/>
                <a:gd name="T38" fmla="*/ 54 w 204"/>
                <a:gd name="T39" fmla="*/ 20 h 60"/>
                <a:gd name="T40" fmla="*/ 78 w 204"/>
                <a:gd name="T41" fmla="*/ 14 h 60"/>
                <a:gd name="T42" fmla="*/ 102 w 204"/>
                <a:gd name="T43" fmla="*/ 9 h 60"/>
                <a:gd name="T44" fmla="*/ 125 w 204"/>
                <a:gd name="T45" fmla="*/ 3 h 60"/>
                <a:gd name="T46" fmla="*/ 151 w 204"/>
                <a:gd name="T47" fmla="*/ 2 h 60"/>
                <a:gd name="T48" fmla="*/ 176 w 204"/>
                <a:gd name="T49" fmla="*/ 0 h 60"/>
                <a:gd name="T50" fmla="*/ 202 w 204"/>
                <a:gd name="T51" fmla="*/ 0 h 60"/>
                <a:gd name="T52" fmla="*/ 204 w 204"/>
                <a:gd name="T53" fmla="*/ 7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60"/>
                <a:gd name="T83" fmla="*/ 204 w 204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60">
                  <a:moveTo>
                    <a:pt x="204" y="7"/>
                  </a:moveTo>
                  <a:lnTo>
                    <a:pt x="180" y="13"/>
                  </a:lnTo>
                  <a:lnTo>
                    <a:pt x="155" y="18"/>
                  </a:lnTo>
                  <a:lnTo>
                    <a:pt x="131" y="22"/>
                  </a:lnTo>
                  <a:lnTo>
                    <a:pt x="105" y="27"/>
                  </a:lnTo>
                  <a:lnTo>
                    <a:pt x="80" y="31"/>
                  </a:lnTo>
                  <a:lnTo>
                    <a:pt x="54" y="38"/>
                  </a:lnTo>
                  <a:lnTo>
                    <a:pt x="31" y="45"/>
                  </a:lnTo>
                  <a:lnTo>
                    <a:pt x="7" y="55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7" y="33"/>
                  </a:lnTo>
                  <a:lnTo>
                    <a:pt x="31" y="27"/>
                  </a:lnTo>
                  <a:lnTo>
                    <a:pt x="54" y="20"/>
                  </a:lnTo>
                  <a:lnTo>
                    <a:pt x="78" y="14"/>
                  </a:lnTo>
                  <a:lnTo>
                    <a:pt x="102" y="9"/>
                  </a:lnTo>
                  <a:lnTo>
                    <a:pt x="125" y="3"/>
                  </a:lnTo>
                  <a:lnTo>
                    <a:pt x="151" y="2"/>
                  </a:lnTo>
                  <a:lnTo>
                    <a:pt x="176" y="0"/>
                  </a:lnTo>
                  <a:lnTo>
                    <a:pt x="202" y="0"/>
                  </a:lnTo>
                  <a:lnTo>
                    <a:pt x="2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5" name="Freeform 837"/>
            <p:cNvSpPr>
              <a:spLocks/>
            </p:cNvSpPr>
            <p:nvPr/>
          </p:nvSpPr>
          <p:spPr bwMode="auto">
            <a:xfrm>
              <a:off x="2530" y="2881"/>
              <a:ext cx="121" cy="94"/>
            </a:xfrm>
            <a:custGeom>
              <a:avLst/>
              <a:gdLst>
                <a:gd name="T0" fmla="*/ 230 w 243"/>
                <a:gd name="T1" fmla="*/ 44 h 188"/>
                <a:gd name="T2" fmla="*/ 238 w 243"/>
                <a:gd name="T3" fmla="*/ 71 h 188"/>
                <a:gd name="T4" fmla="*/ 243 w 243"/>
                <a:gd name="T5" fmla="*/ 98 h 188"/>
                <a:gd name="T6" fmla="*/ 241 w 243"/>
                <a:gd name="T7" fmla="*/ 126 h 188"/>
                <a:gd name="T8" fmla="*/ 230 w 243"/>
                <a:gd name="T9" fmla="*/ 153 h 188"/>
                <a:gd name="T10" fmla="*/ 216 w 243"/>
                <a:gd name="T11" fmla="*/ 155 h 188"/>
                <a:gd name="T12" fmla="*/ 203 w 243"/>
                <a:gd name="T13" fmla="*/ 157 h 188"/>
                <a:gd name="T14" fmla="*/ 188 w 243"/>
                <a:gd name="T15" fmla="*/ 160 h 188"/>
                <a:gd name="T16" fmla="*/ 176 w 243"/>
                <a:gd name="T17" fmla="*/ 164 h 188"/>
                <a:gd name="T18" fmla="*/ 161 w 243"/>
                <a:gd name="T19" fmla="*/ 169 h 188"/>
                <a:gd name="T20" fmla="*/ 148 w 243"/>
                <a:gd name="T21" fmla="*/ 173 h 188"/>
                <a:gd name="T22" fmla="*/ 134 w 243"/>
                <a:gd name="T23" fmla="*/ 177 h 188"/>
                <a:gd name="T24" fmla="*/ 119 w 243"/>
                <a:gd name="T25" fmla="*/ 180 h 188"/>
                <a:gd name="T26" fmla="*/ 104 w 243"/>
                <a:gd name="T27" fmla="*/ 184 h 188"/>
                <a:gd name="T28" fmla="*/ 90 w 243"/>
                <a:gd name="T29" fmla="*/ 186 h 188"/>
                <a:gd name="T30" fmla="*/ 73 w 243"/>
                <a:gd name="T31" fmla="*/ 188 h 188"/>
                <a:gd name="T32" fmla="*/ 59 w 243"/>
                <a:gd name="T33" fmla="*/ 188 h 188"/>
                <a:gd name="T34" fmla="*/ 44 w 243"/>
                <a:gd name="T35" fmla="*/ 186 h 188"/>
                <a:gd name="T36" fmla="*/ 30 w 243"/>
                <a:gd name="T37" fmla="*/ 182 h 188"/>
                <a:gd name="T38" fmla="*/ 15 w 243"/>
                <a:gd name="T39" fmla="*/ 177 h 188"/>
                <a:gd name="T40" fmla="*/ 0 w 243"/>
                <a:gd name="T41" fmla="*/ 169 h 188"/>
                <a:gd name="T42" fmla="*/ 17 w 243"/>
                <a:gd name="T43" fmla="*/ 160 h 188"/>
                <a:gd name="T44" fmla="*/ 42 w 243"/>
                <a:gd name="T45" fmla="*/ 166 h 188"/>
                <a:gd name="T46" fmla="*/ 68 w 243"/>
                <a:gd name="T47" fmla="*/ 167 h 188"/>
                <a:gd name="T48" fmla="*/ 92 w 243"/>
                <a:gd name="T49" fmla="*/ 164 h 188"/>
                <a:gd name="T50" fmla="*/ 115 w 243"/>
                <a:gd name="T51" fmla="*/ 160 h 188"/>
                <a:gd name="T52" fmla="*/ 139 w 243"/>
                <a:gd name="T53" fmla="*/ 153 h 188"/>
                <a:gd name="T54" fmla="*/ 161 w 243"/>
                <a:gd name="T55" fmla="*/ 147 h 188"/>
                <a:gd name="T56" fmla="*/ 186 w 243"/>
                <a:gd name="T57" fmla="*/ 142 h 188"/>
                <a:gd name="T58" fmla="*/ 212 w 243"/>
                <a:gd name="T59" fmla="*/ 140 h 188"/>
                <a:gd name="T60" fmla="*/ 223 w 243"/>
                <a:gd name="T61" fmla="*/ 109 h 188"/>
                <a:gd name="T62" fmla="*/ 221 w 243"/>
                <a:gd name="T63" fmla="*/ 76 h 188"/>
                <a:gd name="T64" fmla="*/ 208 w 243"/>
                <a:gd name="T65" fmla="*/ 42 h 188"/>
                <a:gd name="T66" fmla="*/ 192 w 243"/>
                <a:gd name="T67" fmla="*/ 13 h 188"/>
                <a:gd name="T68" fmla="*/ 192 w 243"/>
                <a:gd name="T69" fmla="*/ 5 h 188"/>
                <a:gd name="T70" fmla="*/ 197 w 243"/>
                <a:gd name="T71" fmla="*/ 2 h 188"/>
                <a:gd name="T72" fmla="*/ 205 w 243"/>
                <a:gd name="T73" fmla="*/ 0 h 188"/>
                <a:gd name="T74" fmla="*/ 212 w 243"/>
                <a:gd name="T75" fmla="*/ 0 h 188"/>
                <a:gd name="T76" fmla="*/ 214 w 243"/>
                <a:gd name="T77" fmla="*/ 13 h 188"/>
                <a:gd name="T78" fmla="*/ 217 w 243"/>
                <a:gd name="T79" fmla="*/ 23 h 188"/>
                <a:gd name="T80" fmla="*/ 225 w 243"/>
                <a:gd name="T81" fmla="*/ 33 h 188"/>
                <a:gd name="T82" fmla="*/ 230 w 243"/>
                <a:gd name="T83" fmla="*/ 44 h 1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3"/>
                <a:gd name="T127" fmla="*/ 0 h 188"/>
                <a:gd name="T128" fmla="*/ 243 w 243"/>
                <a:gd name="T129" fmla="*/ 188 h 1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3" h="188">
                  <a:moveTo>
                    <a:pt x="230" y="44"/>
                  </a:moveTo>
                  <a:lnTo>
                    <a:pt x="238" y="71"/>
                  </a:lnTo>
                  <a:lnTo>
                    <a:pt x="243" y="98"/>
                  </a:lnTo>
                  <a:lnTo>
                    <a:pt x="241" y="126"/>
                  </a:lnTo>
                  <a:lnTo>
                    <a:pt x="230" y="153"/>
                  </a:lnTo>
                  <a:lnTo>
                    <a:pt x="216" y="155"/>
                  </a:lnTo>
                  <a:lnTo>
                    <a:pt x="203" y="157"/>
                  </a:lnTo>
                  <a:lnTo>
                    <a:pt x="188" y="160"/>
                  </a:lnTo>
                  <a:lnTo>
                    <a:pt x="176" y="164"/>
                  </a:lnTo>
                  <a:lnTo>
                    <a:pt x="161" y="169"/>
                  </a:lnTo>
                  <a:lnTo>
                    <a:pt x="148" y="173"/>
                  </a:lnTo>
                  <a:lnTo>
                    <a:pt x="134" y="177"/>
                  </a:lnTo>
                  <a:lnTo>
                    <a:pt x="119" y="180"/>
                  </a:lnTo>
                  <a:lnTo>
                    <a:pt x="104" y="184"/>
                  </a:lnTo>
                  <a:lnTo>
                    <a:pt x="90" y="186"/>
                  </a:lnTo>
                  <a:lnTo>
                    <a:pt x="73" y="188"/>
                  </a:lnTo>
                  <a:lnTo>
                    <a:pt x="59" y="188"/>
                  </a:lnTo>
                  <a:lnTo>
                    <a:pt x="44" y="186"/>
                  </a:lnTo>
                  <a:lnTo>
                    <a:pt x="30" y="182"/>
                  </a:lnTo>
                  <a:lnTo>
                    <a:pt x="15" y="177"/>
                  </a:lnTo>
                  <a:lnTo>
                    <a:pt x="0" y="169"/>
                  </a:lnTo>
                  <a:lnTo>
                    <a:pt x="17" y="160"/>
                  </a:lnTo>
                  <a:lnTo>
                    <a:pt x="42" y="166"/>
                  </a:lnTo>
                  <a:lnTo>
                    <a:pt x="68" y="167"/>
                  </a:lnTo>
                  <a:lnTo>
                    <a:pt x="92" y="164"/>
                  </a:lnTo>
                  <a:lnTo>
                    <a:pt x="115" y="160"/>
                  </a:lnTo>
                  <a:lnTo>
                    <a:pt x="139" y="153"/>
                  </a:lnTo>
                  <a:lnTo>
                    <a:pt x="161" y="147"/>
                  </a:lnTo>
                  <a:lnTo>
                    <a:pt x="186" y="142"/>
                  </a:lnTo>
                  <a:lnTo>
                    <a:pt x="212" y="140"/>
                  </a:lnTo>
                  <a:lnTo>
                    <a:pt x="223" y="109"/>
                  </a:lnTo>
                  <a:lnTo>
                    <a:pt x="221" y="76"/>
                  </a:lnTo>
                  <a:lnTo>
                    <a:pt x="208" y="42"/>
                  </a:lnTo>
                  <a:lnTo>
                    <a:pt x="192" y="13"/>
                  </a:lnTo>
                  <a:lnTo>
                    <a:pt x="192" y="5"/>
                  </a:lnTo>
                  <a:lnTo>
                    <a:pt x="197" y="2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4" y="13"/>
                  </a:lnTo>
                  <a:lnTo>
                    <a:pt x="217" y="23"/>
                  </a:lnTo>
                  <a:lnTo>
                    <a:pt x="225" y="33"/>
                  </a:lnTo>
                  <a:lnTo>
                    <a:pt x="23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6" name="Freeform 838"/>
            <p:cNvSpPr>
              <a:spLocks/>
            </p:cNvSpPr>
            <p:nvPr/>
          </p:nvSpPr>
          <p:spPr bwMode="auto">
            <a:xfrm>
              <a:off x="2558" y="2918"/>
              <a:ext cx="11" cy="17"/>
            </a:xfrm>
            <a:custGeom>
              <a:avLst/>
              <a:gdLst>
                <a:gd name="T0" fmla="*/ 22 w 22"/>
                <a:gd name="T1" fmla="*/ 22 h 34"/>
                <a:gd name="T2" fmla="*/ 22 w 22"/>
                <a:gd name="T3" fmla="*/ 25 h 34"/>
                <a:gd name="T4" fmla="*/ 22 w 22"/>
                <a:gd name="T5" fmla="*/ 27 h 34"/>
                <a:gd name="T6" fmla="*/ 20 w 22"/>
                <a:gd name="T7" fmla="*/ 31 h 34"/>
                <a:gd name="T8" fmla="*/ 18 w 22"/>
                <a:gd name="T9" fmla="*/ 32 h 34"/>
                <a:gd name="T10" fmla="*/ 15 w 22"/>
                <a:gd name="T11" fmla="*/ 34 h 34"/>
                <a:gd name="T12" fmla="*/ 11 w 22"/>
                <a:gd name="T13" fmla="*/ 31 h 34"/>
                <a:gd name="T14" fmla="*/ 9 w 22"/>
                <a:gd name="T15" fmla="*/ 25 h 34"/>
                <a:gd name="T16" fmla="*/ 7 w 22"/>
                <a:gd name="T17" fmla="*/ 22 h 34"/>
                <a:gd name="T18" fmla="*/ 0 w 22"/>
                <a:gd name="T19" fmla="*/ 0 h 34"/>
                <a:gd name="T20" fmla="*/ 7 w 22"/>
                <a:gd name="T21" fmla="*/ 0 h 34"/>
                <a:gd name="T22" fmla="*/ 15 w 22"/>
                <a:gd name="T23" fmla="*/ 7 h 34"/>
                <a:gd name="T24" fmla="*/ 18 w 22"/>
                <a:gd name="T25" fmla="*/ 14 h 34"/>
                <a:gd name="T26" fmla="*/ 22 w 22"/>
                <a:gd name="T27" fmla="*/ 22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34"/>
                <a:gd name="T44" fmla="*/ 22 w 22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34">
                  <a:moveTo>
                    <a:pt x="22" y="22"/>
                  </a:moveTo>
                  <a:lnTo>
                    <a:pt x="22" y="25"/>
                  </a:lnTo>
                  <a:lnTo>
                    <a:pt x="22" y="27"/>
                  </a:lnTo>
                  <a:lnTo>
                    <a:pt x="20" y="31"/>
                  </a:lnTo>
                  <a:lnTo>
                    <a:pt x="18" y="32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7"/>
                  </a:lnTo>
                  <a:lnTo>
                    <a:pt x="18" y="1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7" name="Freeform 839"/>
            <p:cNvSpPr>
              <a:spLocks/>
            </p:cNvSpPr>
            <p:nvPr/>
          </p:nvSpPr>
          <p:spPr bwMode="auto">
            <a:xfrm>
              <a:off x="2375" y="1435"/>
              <a:ext cx="51" cy="35"/>
            </a:xfrm>
            <a:custGeom>
              <a:avLst/>
              <a:gdLst>
                <a:gd name="T0" fmla="*/ 19 w 103"/>
                <a:gd name="T1" fmla="*/ 0 h 72"/>
                <a:gd name="T2" fmla="*/ 13 w 103"/>
                <a:gd name="T3" fmla="*/ 51 h 72"/>
                <a:gd name="T4" fmla="*/ 24 w 103"/>
                <a:gd name="T5" fmla="*/ 55 h 72"/>
                <a:gd name="T6" fmla="*/ 37 w 103"/>
                <a:gd name="T7" fmla="*/ 57 h 72"/>
                <a:gd name="T8" fmla="*/ 50 w 103"/>
                <a:gd name="T9" fmla="*/ 57 h 72"/>
                <a:gd name="T10" fmla="*/ 61 w 103"/>
                <a:gd name="T11" fmla="*/ 53 h 72"/>
                <a:gd name="T12" fmla="*/ 73 w 103"/>
                <a:gd name="T13" fmla="*/ 50 h 72"/>
                <a:gd name="T14" fmla="*/ 84 w 103"/>
                <a:gd name="T15" fmla="*/ 46 h 72"/>
                <a:gd name="T16" fmla="*/ 93 w 103"/>
                <a:gd name="T17" fmla="*/ 41 h 72"/>
                <a:gd name="T18" fmla="*/ 101 w 103"/>
                <a:gd name="T19" fmla="*/ 33 h 72"/>
                <a:gd name="T20" fmla="*/ 103 w 103"/>
                <a:gd name="T21" fmla="*/ 39 h 72"/>
                <a:gd name="T22" fmla="*/ 101 w 103"/>
                <a:gd name="T23" fmla="*/ 46 h 72"/>
                <a:gd name="T24" fmla="*/ 95 w 103"/>
                <a:gd name="T25" fmla="*/ 53 h 72"/>
                <a:gd name="T26" fmla="*/ 90 w 103"/>
                <a:gd name="T27" fmla="*/ 59 h 72"/>
                <a:gd name="T28" fmla="*/ 73 w 103"/>
                <a:gd name="T29" fmla="*/ 70 h 72"/>
                <a:gd name="T30" fmla="*/ 59 w 103"/>
                <a:gd name="T31" fmla="*/ 72 h 72"/>
                <a:gd name="T32" fmla="*/ 48 w 103"/>
                <a:gd name="T33" fmla="*/ 72 h 72"/>
                <a:gd name="T34" fmla="*/ 37 w 103"/>
                <a:gd name="T35" fmla="*/ 72 h 72"/>
                <a:gd name="T36" fmla="*/ 26 w 103"/>
                <a:gd name="T37" fmla="*/ 72 h 72"/>
                <a:gd name="T38" fmla="*/ 13 w 103"/>
                <a:gd name="T39" fmla="*/ 68 h 72"/>
                <a:gd name="T40" fmla="*/ 4 w 103"/>
                <a:gd name="T41" fmla="*/ 61 h 72"/>
                <a:gd name="T42" fmla="*/ 0 w 103"/>
                <a:gd name="T43" fmla="*/ 51 h 72"/>
                <a:gd name="T44" fmla="*/ 0 w 103"/>
                <a:gd name="T45" fmla="*/ 39 h 72"/>
                <a:gd name="T46" fmla="*/ 2 w 103"/>
                <a:gd name="T47" fmla="*/ 28 h 72"/>
                <a:gd name="T48" fmla="*/ 8 w 103"/>
                <a:gd name="T49" fmla="*/ 13 h 72"/>
                <a:gd name="T50" fmla="*/ 13 w 103"/>
                <a:gd name="T51" fmla="*/ 2 h 72"/>
                <a:gd name="T52" fmla="*/ 19 w 103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"/>
                <a:gd name="T82" fmla="*/ 0 h 72"/>
                <a:gd name="T83" fmla="*/ 103 w 10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" h="72">
                  <a:moveTo>
                    <a:pt x="19" y="0"/>
                  </a:moveTo>
                  <a:lnTo>
                    <a:pt x="13" y="51"/>
                  </a:lnTo>
                  <a:lnTo>
                    <a:pt x="24" y="55"/>
                  </a:lnTo>
                  <a:lnTo>
                    <a:pt x="37" y="57"/>
                  </a:lnTo>
                  <a:lnTo>
                    <a:pt x="50" y="57"/>
                  </a:lnTo>
                  <a:lnTo>
                    <a:pt x="61" y="53"/>
                  </a:lnTo>
                  <a:lnTo>
                    <a:pt x="73" y="50"/>
                  </a:lnTo>
                  <a:lnTo>
                    <a:pt x="84" y="46"/>
                  </a:lnTo>
                  <a:lnTo>
                    <a:pt x="93" y="41"/>
                  </a:lnTo>
                  <a:lnTo>
                    <a:pt x="101" y="33"/>
                  </a:lnTo>
                  <a:lnTo>
                    <a:pt x="103" y="39"/>
                  </a:lnTo>
                  <a:lnTo>
                    <a:pt x="101" y="46"/>
                  </a:lnTo>
                  <a:lnTo>
                    <a:pt x="95" y="53"/>
                  </a:lnTo>
                  <a:lnTo>
                    <a:pt x="90" y="59"/>
                  </a:lnTo>
                  <a:lnTo>
                    <a:pt x="73" y="70"/>
                  </a:lnTo>
                  <a:lnTo>
                    <a:pt x="59" y="72"/>
                  </a:lnTo>
                  <a:lnTo>
                    <a:pt x="48" y="72"/>
                  </a:lnTo>
                  <a:lnTo>
                    <a:pt x="37" y="72"/>
                  </a:lnTo>
                  <a:lnTo>
                    <a:pt x="26" y="72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2" y="28"/>
                  </a:lnTo>
                  <a:lnTo>
                    <a:pt x="8" y="13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78" name="Freeform 840"/>
            <p:cNvSpPr>
              <a:spLocks/>
            </p:cNvSpPr>
            <p:nvPr/>
          </p:nvSpPr>
          <p:spPr bwMode="auto">
            <a:xfrm>
              <a:off x="2388" y="1480"/>
              <a:ext cx="77" cy="38"/>
            </a:xfrm>
            <a:custGeom>
              <a:avLst/>
              <a:gdLst>
                <a:gd name="T0" fmla="*/ 115 w 153"/>
                <a:gd name="T1" fmla="*/ 5 h 74"/>
                <a:gd name="T2" fmla="*/ 120 w 153"/>
                <a:gd name="T3" fmla="*/ 0 h 74"/>
                <a:gd name="T4" fmla="*/ 129 w 153"/>
                <a:gd name="T5" fmla="*/ 0 h 74"/>
                <a:gd name="T6" fmla="*/ 139 w 153"/>
                <a:gd name="T7" fmla="*/ 5 h 74"/>
                <a:gd name="T8" fmla="*/ 153 w 153"/>
                <a:gd name="T9" fmla="*/ 21 h 74"/>
                <a:gd name="T10" fmla="*/ 144 w 153"/>
                <a:gd name="T11" fmla="*/ 32 h 74"/>
                <a:gd name="T12" fmla="*/ 133 w 153"/>
                <a:gd name="T13" fmla="*/ 27 h 74"/>
                <a:gd name="T14" fmla="*/ 122 w 153"/>
                <a:gd name="T15" fmla="*/ 27 h 74"/>
                <a:gd name="T16" fmla="*/ 106 w 153"/>
                <a:gd name="T17" fmla="*/ 52 h 74"/>
                <a:gd name="T18" fmla="*/ 91 w 153"/>
                <a:gd name="T19" fmla="*/ 63 h 74"/>
                <a:gd name="T20" fmla="*/ 77 w 153"/>
                <a:gd name="T21" fmla="*/ 71 h 74"/>
                <a:gd name="T22" fmla="*/ 62 w 153"/>
                <a:gd name="T23" fmla="*/ 74 h 74"/>
                <a:gd name="T24" fmla="*/ 49 w 153"/>
                <a:gd name="T25" fmla="*/ 74 h 74"/>
                <a:gd name="T26" fmla="*/ 35 w 153"/>
                <a:gd name="T27" fmla="*/ 71 h 74"/>
                <a:gd name="T28" fmla="*/ 22 w 153"/>
                <a:gd name="T29" fmla="*/ 65 h 74"/>
                <a:gd name="T30" fmla="*/ 11 w 153"/>
                <a:gd name="T31" fmla="*/ 54 h 74"/>
                <a:gd name="T32" fmla="*/ 0 w 153"/>
                <a:gd name="T33" fmla="*/ 43 h 74"/>
                <a:gd name="T34" fmla="*/ 2 w 153"/>
                <a:gd name="T35" fmla="*/ 43 h 74"/>
                <a:gd name="T36" fmla="*/ 13 w 153"/>
                <a:gd name="T37" fmla="*/ 47 h 74"/>
                <a:gd name="T38" fmla="*/ 27 w 153"/>
                <a:gd name="T39" fmla="*/ 52 h 74"/>
                <a:gd name="T40" fmla="*/ 46 w 153"/>
                <a:gd name="T41" fmla="*/ 56 h 74"/>
                <a:gd name="T42" fmla="*/ 60 w 153"/>
                <a:gd name="T43" fmla="*/ 58 h 74"/>
                <a:gd name="T44" fmla="*/ 73 w 153"/>
                <a:gd name="T45" fmla="*/ 54 h 74"/>
                <a:gd name="T46" fmla="*/ 84 w 153"/>
                <a:gd name="T47" fmla="*/ 49 h 74"/>
                <a:gd name="T48" fmla="*/ 91 w 153"/>
                <a:gd name="T49" fmla="*/ 40 h 74"/>
                <a:gd name="T50" fmla="*/ 98 w 153"/>
                <a:gd name="T51" fmla="*/ 31 h 74"/>
                <a:gd name="T52" fmla="*/ 104 w 153"/>
                <a:gd name="T53" fmla="*/ 21 h 74"/>
                <a:gd name="T54" fmla="*/ 109 w 153"/>
                <a:gd name="T55" fmla="*/ 12 h 74"/>
                <a:gd name="T56" fmla="*/ 115 w 153"/>
                <a:gd name="T57" fmla="*/ 5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"/>
                <a:gd name="T88" fmla="*/ 0 h 74"/>
                <a:gd name="T89" fmla="*/ 153 w 153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" h="74">
                  <a:moveTo>
                    <a:pt x="115" y="5"/>
                  </a:moveTo>
                  <a:lnTo>
                    <a:pt x="120" y="0"/>
                  </a:lnTo>
                  <a:lnTo>
                    <a:pt x="129" y="0"/>
                  </a:lnTo>
                  <a:lnTo>
                    <a:pt x="139" y="5"/>
                  </a:lnTo>
                  <a:lnTo>
                    <a:pt x="153" y="21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22" y="27"/>
                  </a:lnTo>
                  <a:lnTo>
                    <a:pt x="106" y="52"/>
                  </a:lnTo>
                  <a:lnTo>
                    <a:pt x="91" y="63"/>
                  </a:lnTo>
                  <a:lnTo>
                    <a:pt x="77" y="71"/>
                  </a:lnTo>
                  <a:lnTo>
                    <a:pt x="62" y="74"/>
                  </a:lnTo>
                  <a:lnTo>
                    <a:pt x="49" y="74"/>
                  </a:lnTo>
                  <a:lnTo>
                    <a:pt x="35" y="71"/>
                  </a:lnTo>
                  <a:lnTo>
                    <a:pt x="22" y="65"/>
                  </a:lnTo>
                  <a:lnTo>
                    <a:pt x="11" y="54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13" y="47"/>
                  </a:lnTo>
                  <a:lnTo>
                    <a:pt x="27" y="52"/>
                  </a:lnTo>
                  <a:lnTo>
                    <a:pt x="46" y="56"/>
                  </a:lnTo>
                  <a:lnTo>
                    <a:pt x="60" y="58"/>
                  </a:lnTo>
                  <a:lnTo>
                    <a:pt x="73" y="54"/>
                  </a:lnTo>
                  <a:lnTo>
                    <a:pt x="84" y="49"/>
                  </a:lnTo>
                  <a:lnTo>
                    <a:pt x="91" y="40"/>
                  </a:lnTo>
                  <a:lnTo>
                    <a:pt x="98" y="31"/>
                  </a:lnTo>
                  <a:lnTo>
                    <a:pt x="104" y="21"/>
                  </a:lnTo>
                  <a:lnTo>
                    <a:pt x="109" y="12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3" name="Rectangle 18"/>
          <p:cNvSpPr>
            <a:spLocks noChangeArrowheads="1"/>
          </p:cNvSpPr>
          <p:nvPr/>
        </p:nvSpPr>
        <p:spPr bwMode="auto">
          <a:xfrm>
            <a:off x="190500" y="2100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451225" y="4484688"/>
            <a:ext cx="7175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1836738" y="3038475"/>
            <a:ext cx="9461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2462213" y="5946775"/>
            <a:ext cx="579437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000"/>
                </a:srgbClr>
              </a:gs>
              <a:gs pos="50000">
                <a:srgbClr val="FFFFFF"/>
              </a:gs>
              <a:gs pos="100000">
                <a:srgbClr val="B8C9FE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defRPr/>
            </a:pPr>
            <a:endParaRPr lang="ru-RU" sz="2400" b="1" i="1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9" name="Text Box 19"/>
          <p:cNvSpPr txBox="1">
            <a:spLocks noChangeArrowheads="1"/>
          </p:cNvSpPr>
          <p:nvPr/>
        </p:nvSpPr>
        <p:spPr bwMode="auto">
          <a:xfrm>
            <a:off x="228600" y="815975"/>
            <a:ext cx="44227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После дождя уровень воды в колодце может повыситься. Мальчик измеряет время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42A32"/>
                </a:solidFill>
              </a:rPr>
              <a:t>падения небольших камешков в колодец и рассчитывает расстояние до воды по формуле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, где      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solidFill>
                  <a:srgbClr val="142A32"/>
                </a:solidFill>
              </a:rPr>
              <a:t> — расстояние в метрах,       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>
                <a:solidFill>
                  <a:srgbClr val="142A32"/>
                </a:solidFill>
              </a:rPr>
              <a:t> — время падения в секундах.   До дождя время падения камешков составляло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1,2 с.</a:t>
            </a:r>
            <a:r>
              <a:rPr lang="ru-RU" sz="2400" dirty="0">
                <a:solidFill>
                  <a:srgbClr val="142A32"/>
                </a:solidFill>
              </a:rPr>
              <a:t>  На сколько должен подняться уровень воды после дождя, чтобы измеряемое время изменилось 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0,1 с</a:t>
            </a:r>
            <a:r>
              <a:rPr lang="ru-RU" sz="2400" dirty="0">
                <a:solidFill>
                  <a:srgbClr val="142A32"/>
                </a:solidFill>
              </a:rPr>
              <a:t>? </a:t>
            </a:r>
            <a:endParaRPr lang="en-US" sz="2400" dirty="0">
              <a:solidFill>
                <a:srgbClr val="142A32"/>
              </a:solidFill>
            </a:endParaRPr>
          </a:p>
        </p:txBody>
      </p:sp>
      <p:sp>
        <p:nvSpPr>
          <p:cNvPr id="440" name="Управляющая кнопка: домой 439">
            <a:hlinkClick r:id="rId4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0243 -0.01342 -0.00486 -0.02662 -0.01528 -0.03518 C -0.0257 -0.04375 -0.04653 -0.05555 -0.0625 -0.05185 C -0.07847 -0.04815 -0.10208 -0.02847 -0.11111 -0.01296 C -0.12014 0.00255 -0.1158 0.03172 -0.11667 0.04074 " pathEditMode="relative" ptsTypes="aaaaA">
                                      <p:cBhvr>
                                        <p:cTn id="13" dur="500" fill="hold"/>
                                        <p:tgtEl>
                                          <p:spTgt spid="70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556 L -0.00278 0.3796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1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0243 -0.01342 -0.00486 -0.02662 -0.01528 -0.03518 C -0.0257 -0.04375 -0.04653 -0.05555 -0.0625 -0.05185 C -0.07847 -0.04815 -0.10208 -0.02847 -0.11111 -0.01296 C -0.12014 0.00255 -0.1158 0.03172 -0.11667 0.04074 " pathEditMode="relative" ptsTypes="aaaaA">
                                      <p:cBhvr>
                                        <p:cTn id="42" dur="500" fill="hold"/>
                                        <p:tgtEl>
                                          <p:spTgt spid="71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00139 0.2759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71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98" grpId="0" animBg="1"/>
      <p:bldP spid="70816" grpId="0" animBg="1"/>
      <p:bldP spid="70816" grpId="1" animBg="1"/>
      <p:bldP spid="71661" grpId="0" animBg="1"/>
      <p:bldP spid="71661" grpId="1" animBg="1"/>
      <p:bldP spid="71661" grpId="2" animBg="1"/>
      <p:bldP spid="71662" grpId="0" animBg="1"/>
      <p:bldP spid="71662" grpId="1" animBg="1"/>
      <p:bldP spid="71663" grpId="0" animBg="1"/>
      <p:bldP spid="71663" grpId="1" animBg="1"/>
      <p:bldP spid="71663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42" name="Rectangle 70"/>
          <p:cNvSpPr>
            <a:spLocks noChangeArrowheads="1"/>
          </p:cNvSpPr>
          <p:nvPr/>
        </p:nvSpPr>
        <p:spPr bwMode="auto">
          <a:xfrm>
            <a:off x="365125" y="20367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54363" name="Rectangle 91"/>
          <p:cNvSpPr>
            <a:spLocks noChangeArrowheads="1"/>
          </p:cNvSpPr>
          <p:nvPr/>
        </p:nvSpPr>
        <p:spPr bwMode="auto">
          <a:xfrm>
            <a:off x="346075" y="5632450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06388" y="8604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346075" y="13858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2603500" y="8397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54301" name="Object 29"/>
          <p:cNvGraphicFramePr>
            <a:graphicFrameLocks noChangeAspect="1"/>
          </p:cNvGraphicFramePr>
          <p:nvPr/>
        </p:nvGraphicFramePr>
        <p:xfrm>
          <a:off x="4675188" y="817563"/>
          <a:ext cx="12525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Формула" r:id="rId3" imgW="444240" imgH="203040" progId="Equation.3">
                  <p:embed/>
                </p:oleObj>
              </mc:Choice>
              <mc:Fallback>
                <p:oleObj name="Формула" r:id="rId3" imgW="444240" imgH="2030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817563"/>
                        <a:ext cx="125253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8" name="Object 36"/>
          <p:cNvGraphicFramePr>
            <a:graphicFrameLocks noChangeAspect="1"/>
          </p:cNvGraphicFramePr>
          <p:nvPr/>
        </p:nvGraphicFramePr>
        <p:xfrm>
          <a:off x="2282825" y="1300163"/>
          <a:ext cx="37877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Формула" r:id="rId5" imgW="1396800" imgH="241200" progId="Equation.3">
                  <p:embed/>
                </p:oleObj>
              </mc:Choice>
              <mc:Fallback>
                <p:oleObj name="Формула" r:id="rId5" imgW="1396800" imgH="241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1300163"/>
                        <a:ext cx="378777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5526088" y="2303463"/>
            <a:ext cx="3109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51400" y="3403600"/>
            <a:ext cx="4089400" cy="3213100"/>
            <a:chOff x="3184" y="2176"/>
            <a:chExt cx="2576" cy="2024"/>
          </a:xfrm>
        </p:grpSpPr>
        <p:sp>
          <p:nvSpPr>
            <p:cNvPr id="17440" name="Rectangle 39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41" name="Text Box 40"/>
            <p:cNvSpPr txBox="1">
              <a:spLocks noChangeAspect="1" noChangeArrowheads="1"/>
            </p:cNvSpPr>
            <p:nvPr/>
          </p:nvSpPr>
          <p:spPr bwMode="auto">
            <a:xfrm>
              <a:off x="5065" y="2181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y=h(t)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2" name="Line 41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42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43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44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45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46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47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48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49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50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Line 51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Line 52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Line 53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Line 54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Line 55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56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Line 57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Line 58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0" name="Line 59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Line 60"/>
            <p:cNvSpPr>
              <a:spLocks noChangeAspect="1" noChangeShapeType="1"/>
            </p:cNvSpPr>
            <p:nvPr/>
          </p:nvSpPr>
          <p:spPr bwMode="auto">
            <a:xfrm flipH="1" flipV="1">
              <a:off x="3951" y="2225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Line 61"/>
            <p:cNvSpPr>
              <a:spLocks noChangeAspect="1" noChangeShapeType="1"/>
            </p:cNvSpPr>
            <p:nvPr/>
          </p:nvSpPr>
          <p:spPr bwMode="auto">
            <a:xfrm>
              <a:off x="3191" y="3694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3" name="Text Box 62"/>
            <p:cNvSpPr txBox="1">
              <a:spLocks noChangeAspect="1" noChangeArrowheads="1"/>
            </p:cNvSpPr>
            <p:nvPr/>
          </p:nvSpPr>
          <p:spPr bwMode="auto">
            <a:xfrm>
              <a:off x="3748" y="3657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7464" name="Text Box 63"/>
            <p:cNvSpPr txBox="1">
              <a:spLocks noChangeAspect="1" noChangeArrowheads="1"/>
            </p:cNvSpPr>
            <p:nvPr/>
          </p:nvSpPr>
          <p:spPr bwMode="auto">
            <a:xfrm>
              <a:off x="4042" y="2176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5" name="Text Box 64"/>
            <p:cNvSpPr txBox="1">
              <a:spLocks noChangeAspect="1" noChangeArrowheads="1"/>
            </p:cNvSpPr>
            <p:nvPr/>
          </p:nvSpPr>
          <p:spPr bwMode="auto">
            <a:xfrm>
              <a:off x="5490" y="3435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6" name="Line 65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Text Box 66"/>
            <p:cNvSpPr txBox="1">
              <a:spLocks noChangeAspect="1" noChangeArrowheads="1"/>
            </p:cNvSpPr>
            <p:nvPr/>
          </p:nvSpPr>
          <p:spPr bwMode="auto">
            <a:xfrm>
              <a:off x="3627" y="3667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68" name="Line 67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9" name="Freeform 68"/>
            <p:cNvSpPr>
              <a:spLocks/>
            </p:cNvSpPr>
            <p:nvPr/>
          </p:nvSpPr>
          <p:spPr bwMode="auto">
            <a:xfrm>
              <a:off x="3608" y="2289"/>
              <a:ext cx="1303" cy="1393"/>
            </a:xfrm>
            <a:custGeom>
              <a:avLst/>
              <a:gdLst>
                <a:gd name="T0" fmla="*/ 0 w 1303"/>
                <a:gd name="T1" fmla="*/ 1227 h 1393"/>
                <a:gd name="T2" fmla="*/ 184 w 1303"/>
                <a:gd name="T3" fmla="*/ 1359 h 1393"/>
                <a:gd name="T4" fmla="*/ 341 w 1303"/>
                <a:gd name="T5" fmla="*/ 1392 h 1393"/>
                <a:gd name="T6" fmla="*/ 488 w 1303"/>
                <a:gd name="T7" fmla="*/ 1365 h 1393"/>
                <a:gd name="T8" fmla="*/ 667 w 1303"/>
                <a:gd name="T9" fmla="*/ 1242 h 1393"/>
                <a:gd name="T10" fmla="*/ 821 w 1303"/>
                <a:gd name="T11" fmla="*/ 1075 h 1393"/>
                <a:gd name="T12" fmla="*/ 1006 w 1303"/>
                <a:gd name="T13" fmla="*/ 771 h 1393"/>
                <a:gd name="T14" fmla="*/ 1149 w 1303"/>
                <a:gd name="T15" fmla="*/ 463 h 1393"/>
                <a:gd name="T16" fmla="*/ 1231 w 1303"/>
                <a:gd name="T17" fmla="*/ 234 h 1393"/>
                <a:gd name="T18" fmla="*/ 1258 w 1303"/>
                <a:gd name="T19" fmla="*/ 156 h 1393"/>
                <a:gd name="T20" fmla="*/ 1303 w 1303"/>
                <a:gd name="T21" fmla="*/ 0 h 13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3"/>
                <a:gd name="T34" fmla="*/ 0 h 1393"/>
                <a:gd name="T35" fmla="*/ 1303 w 1303"/>
                <a:gd name="T36" fmla="*/ 1393 h 13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3" h="1393">
                  <a:moveTo>
                    <a:pt x="0" y="1227"/>
                  </a:moveTo>
                  <a:cubicBezTo>
                    <a:pt x="31" y="1249"/>
                    <a:pt x="127" y="1332"/>
                    <a:pt x="184" y="1359"/>
                  </a:cubicBezTo>
                  <a:cubicBezTo>
                    <a:pt x="241" y="1386"/>
                    <a:pt x="290" y="1391"/>
                    <a:pt x="341" y="1392"/>
                  </a:cubicBezTo>
                  <a:cubicBezTo>
                    <a:pt x="391" y="1393"/>
                    <a:pt x="433" y="1390"/>
                    <a:pt x="488" y="1365"/>
                  </a:cubicBezTo>
                  <a:cubicBezTo>
                    <a:pt x="543" y="1340"/>
                    <a:pt x="612" y="1290"/>
                    <a:pt x="667" y="1242"/>
                  </a:cubicBezTo>
                  <a:cubicBezTo>
                    <a:pt x="723" y="1194"/>
                    <a:pt x="764" y="1153"/>
                    <a:pt x="821" y="1075"/>
                  </a:cubicBezTo>
                  <a:cubicBezTo>
                    <a:pt x="878" y="997"/>
                    <a:pt x="951" y="873"/>
                    <a:pt x="1006" y="771"/>
                  </a:cubicBezTo>
                  <a:cubicBezTo>
                    <a:pt x="1061" y="669"/>
                    <a:pt x="1112" y="552"/>
                    <a:pt x="1149" y="463"/>
                  </a:cubicBezTo>
                  <a:cubicBezTo>
                    <a:pt x="1187" y="374"/>
                    <a:pt x="1213" y="285"/>
                    <a:pt x="1231" y="234"/>
                  </a:cubicBezTo>
                  <a:cubicBezTo>
                    <a:pt x="1249" y="183"/>
                    <a:pt x="1246" y="195"/>
                    <a:pt x="1258" y="156"/>
                  </a:cubicBezTo>
                  <a:cubicBezTo>
                    <a:pt x="1270" y="117"/>
                    <a:pt x="1296" y="26"/>
                    <a:pt x="1303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44" name="Line 72"/>
          <p:cNvSpPr>
            <a:spLocks noChangeShapeType="1"/>
          </p:cNvSpPr>
          <p:nvPr/>
        </p:nvSpPr>
        <p:spPr bwMode="auto">
          <a:xfrm flipH="1">
            <a:off x="7478713" y="3554413"/>
            <a:ext cx="476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5740400" y="39878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9" name="Rectangle 77"/>
          <p:cNvSpPr>
            <a:spLocks noChangeArrowheads="1"/>
          </p:cNvSpPr>
          <p:nvPr/>
        </p:nvSpPr>
        <p:spPr bwMode="auto">
          <a:xfrm>
            <a:off x="7477125" y="530383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0" name="Rectangle 78"/>
          <p:cNvSpPr>
            <a:spLocks noChangeArrowheads="1"/>
          </p:cNvSpPr>
          <p:nvPr/>
        </p:nvSpPr>
        <p:spPr bwMode="auto">
          <a:xfrm>
            <a:off x="4867275" y="3481388"/>
            <a:ext cx="1065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h(1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2" name="Line 80"/>
          <p:cNvSpPr>
            <a:spLocks noChangeShapeType="1"/>
          </p:cNvSpPr>
          <p:nvPr/>
        </p:nvSpPr>
        <p:spPr bwMode="auto">
          <a:xfrm>
            <a:off x="6848475" y="3579813"/>
            <a:ext cx="1588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3" name="Rectangle 81"/>
          <p:cNvSpPr>
            <a:spLocks noChangeArrowheads="1"/>
          </p:cNvSpPr>
          <p:nvPr/>
        </p:nvSpPr>
        <p:spPr bwMode="auto">
          <a:xfrm>
            <a:off x="6829425" y="530383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5727700" y="52705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7" name="Rectangle 85"/>
          <p:cNvSpPr>
            <a:spLocks noChangeArrowheads="1"/>
          </p:cNvSpPr>
          <p:nvPr/>
        </p:nvSpPr>
        <p:spPr bwMode="auto">
          <a:xfrm>
            <a:off x="4873625" y="4802188"/>
            <a:ext cx="1065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h(1</a:t>
            </a:r>
            <a:r>
              <a:rPr lang="ru-RU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51" name="Oval 79"/>
          <p:cNvSpPr>
            <a:spLocks noChangeAspect="1" noChangeArrowheads="1"/>
          </p:cNvSpPr>
          <p:nvPr/>
        </p:nvSpPr>
        <p:spPr bwMode="auto">
          <a:xfrm>
            <a:off x="6781800" y="574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41" name="Oval 69"/>
          <p:cNvSpPr>
            <a:spLocks noChangeAspect="1" noChangeArrowheads="1"/>
          </p:cNvSpPr>
          <p:nvPr/>
        </p:nvSpPr>
        <p:spPr bwMode="auto">
          <a:xfrm>
            <a:off x="7410450" y="57404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4" name="Oval 82"/>
          <p:cNvSpPr>
            <a:spLocks noChangeAspect="1" noChangeArrowheads="1"/>
          </p:cNvSpPr>
          <p:nvPr/>
        </p:nvSpPr>
        <p:spPr bwMode="auto">
          <a:xfrm>
            <a:off x="6775450" y="5207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45" name="Oval 73"/>
          <p:cNvSpPr>
            <a:spLocks noChangeAspect="1" noChangeArrowheads="1"/>
          </p:cNvSpPr>
          <p:nvPr/>
        </p:nvSpPr>
        <p:spPr bwMode="auto">
          <a:xfrm>
            <a:off x="7410450" y="39116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070600" y="4000500"/>
            <a:ext cx="0" cy="127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8" name="Oval 76"/>
          <p:cNvSpPr>
            <a:spLocks noChangeAspect="1" noChangeArrowheads="1"/>
          </p:cNvSpPr>
          <p:nvPr/>
        </p:nvSpPr>
        <p:spPr bwMode="auto">
          <a:xfrm>
            <a:off x="6010275" y="39306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56" name="Oval 84"/>
          <p:cNvSpPr>
            <a:spLocks noChangeAspect="1" noChangeArrowheads="1"/>
          </p:cNvSpPr>
          <p:nvPr/>
        </p:nvSpPr>
        <p:spPr bwMode="auto">
          <a:xfrm>
            <a:off x="6016625" y="521335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60" name="Rectangle 88"/>
          <p:cNvSpPr>
            <a:spLocks noChangeArrowheads="1"/>
          </p:cNvSpPr>
          <p:nvPr/>
        </p:nvSpPr>
        <p:spPr bwMode="auto">
          <a:xfrm>
            <a:off x="5387975" y="4217988"/>
            <a:ext cx="60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∆h</a:t>
            </a:r>
            <a:endParaRPr lang="ru-RU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361" name="Object 89"/>
          <p:cNvGraphicFramePr>
            <a:graphicFrameLocks noChangeAspect="1"/>
          </p:cNvGraphicFramePr>
          <p:nvPr/>
        </p:nvGraphicFramePr>
        <p:xfrm>
          <a:off x="2297113" y="2049463"/>
          <a:ext cx="32924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Формула" r:id="rId7" imgW="1168200" imgH="203040" progId="Equation.3">
                  <p:embed/>
                </p:oleObj>
              </mc:Choice>
              <mc:Fallback>
                <p:oleObj name="Формула" r:id="rId7" imgW="1168200" imgH="20304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049463"/>
                        <a:ext cx="329247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2" name="Object 90"/>
          <p:cNvGraphicFramePr>
            <a:graphicFrameLocks noChangeAspect="1"/>
          </p:cNvGraphicFramePr>
          <p:nvPr/>
        </p:nvGraphicFramePr>
        <p:xfrm>
          <a:off x="360363" y="2946400"/>
          <a:ext cx="444023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Формула" r:id="rId9" imgW="1574640" imgH="711000" progId="Equation.3">
                  <p:embed/>
                </p:oleObj>
              </mc:Choice>
              <mc:Fallback>
                <p:oleObj name="Формула" r:id="rId9" imgW="1574640" imgH="7110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946400"/>
                        <a:ext cx="4440237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64" name="Rectangle 92"/>
          <p:cNvSpPr>
            <a:spLocks noChangeArrowheads="1"/>
          </p:cNvSpPr>
          <p:nvPr/>
        </p:nvSpPr>
        <p:spPr bwMode="auto">
          <a:xfrm>
            <a:off x="1958975" y="5381625"/>
            <a:ext cx="187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1,1</a:t>
            </a:r>
            <a:r>
              <a:rPr lang="ru-RU" sz="6000">
                <a:solidFill>
                  <a:schemeClr val="tx2"/>
                </a:solidFill>
              </a:rPr>
              <a:t>5.</a:t>
            </a:r>
          </a:p>
        </p:txBody>
      </p:sp>
      <p:sp>
        <p:nvSpPr>
          <p:cNvPr id="54290" name="Rectangle 1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4800" y="238125"/>
            <a:ext cx="580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1" name="Управляющая кнопка: домой 60">
            <a:hlinkClick r:id="rId11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68300" y="2481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1425575"/>
            <a:ext cx="15938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50850" y="2149475"/>
            <a:ext cx="15176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25450" y="2530475"/>
            <a:ext cx="19748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695950" y="2851150"/>
            <a:ext cx="254635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sp>
        <p:nvSpPr>
          <p:cNvPr id="53333" name="Line 85"/>
          <p:cNvSpPr>
            <a:spLocks noChangeShapeType="1"/>
          </p:cNvSpPr>
          <p:nvPr/>
        </p:nvSpPr>
        <p:spPr bwMode="auto">
          <a:xfrm>
            <a:off x="2235200" y="3568700"/>
            <a:ext cx="1968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3" name="Rectangle 115"/>
          <p:cNvSpPr>
            <a:spLocks noChangeArrowheads="1"/>
          </p:cNvSpPr>
          <p:nvPr/>
        </p:nvSpPr>
        <p:spPr bwMode="auto">
          <a:xfrm>
            <a:off x="2063750" y="4318000"/>
            <a:ext cx="1587500" cy="365125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</p:txBody>
      </p:sp>
      <p:sp>
        <p:nvSpPr>
          <p:cNvPr id="53336" name="Line 88"/>
          <p:cNvSpPr>
            <a:spLocks noChangeShapeType="1"/>
          </p:cNvSpPr>
          <p:nvPr/>
        </p:nvSpPr>
        <p:spPr bwMode="auto">
          <a:xfrm>
            <a:off x="495300" y="4673600"/>
            <a:ext cx="314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>
            <a:off x="419100" y="3981450"/>
            <a:ext cx="30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34" name="Line 86"/>
          <p:cNvSpPr>
            <a:spLocks noChangeShapeType="1"/>
          </p:cNvSpPr>
          <p:nvPr/>
        </p:nvSpPr>
        <p:spPr bwMode="auto">
          <a:xfrm flipV="1">
            <a:off x="457200" y="4318000"/>
            <a:ext cx="3397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473075" y="981075"/>
            <a:ext cx="8448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42A32"/>
                </a:solidFill>
              </a:rPr>
              <a:t>Некоторая компания продает свою продукцию по цене    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p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r>
              <a:rPr lang="ru-RU" sz="2400">
                <a:solidFill>
                  <a:srgbClr val="142A32"/>
                </a:solidFill>
              </a:rPr>
              <a:t> за единицу, переменные  затраты на производство одной единицы продукции составляют         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руб.,</a:t>
            </a:r>
            <a:r>
              <a:rPr lang="ru-RU" sz="2400">
                <a:solidFill>
                  <a:srgbClr val="142A32"/>
                </a:solidFill>
              </a:rPr>
              <a:t>  постоянные расходы предприятия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                   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600000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в месяц. Месячная операционная прибыль </a:t>
            </a:r>
            <a:r>
              <a:rPr lang="en-US" sz="2400">
                <a:solidFill>
                  <a:srgbClr val="142A32"/>
                </a:solidFill>
              </a:rPr>
              <a:t>                </a:t>
            </a:r>
            <a:r>
              <a:rPr lang="ru-RU" sz="2400">
                <a:solidFill>
                  <a:srgbClr val="142A32"/>
                </a:solidFill>
              </a:rPr>
              <a:t>(в рублях) вычисляется по формуле 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q) =  q( p - </a:t>
            </a:r>
            <a:r>
              <a:rPr lang="el-GR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400">
                <a:solidFill>
                  <a:srgbClr val="142A32"/>
                </a:solidFill>
              </a:rPr>
              <a:t> Определите наименьший месячный объём производства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>
                <a:solidFill>
                  <a:srgbClr val="142A32"/>
                </a:solidFill>
              </a:rPr>
              <a:t> (единиц продукции), при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котором </a:t>
            </a:r>
            <a:r>
              <a:rPr lang="en-US" sz="2400">
                <a:solidFill>
                  <a:srgbClr val="142A32"/>
                </a:solidFill>
              </a:rPr>
              <a:t> </a:t>
            </a:r>
            <a:r>
              <a:rPr lang="ru-RU" sz="2400">
                <a:solidFill>
                  <a:srgbClr val="142A32"/>
                </a:solidFill>
              </a:rPr>
              <a:t>месячная операционная прибыль предприятия будет                        не меньше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500000 руб.</a:t>
            </a:r>
            <a:r>
              <a:rPr lang="ru-RU" sz="2400">
                <a:solidFill>
                  <a:srgbClr val="142A32"/>
                </a:solidFill>
              </a:rPr>
              <a:t> </a:t>
            </a:r>
            <a:endParaRPr lang="en-US" sz="2400">
              <a:solidFill>
                <a:srgbClr val="142A32"/>
              </a:solidFill>
            </a:endParaRPr>
          </a:p>
        </p:txBody>
      </p:sp>
      <p:grpSp>
        <p:nvGrpSpPr>
          <p:cNvPr id="38936" name="Group 353"/>
          <p:cNvGrpSpPr>
            <a:grpSpLocks/>
          </p:cNvGrpSpPr>
          <p:nvPr/>
        </p:nvGrpSpPr>
        <p:grpSpPr bwMode="auto">
          <a:xfrm>
            <a:off x="342900" y="5184775"/>
            <a:ext cx="898525" cy="1250950"/>
            <a:chOff x="2426" y="3066"/>
            <a:chExt cx="606" cy="980"/>
          </a:xfrm>
        </p:grpSpPr>
        <p:sp>
          <p:nvSpPr>
            <p:cNvPr id="39090" name="Freeform 134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1" name="Freeform 135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2" name="Freeform 136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3" name="Freeform 137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4" name="Freeform 138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5" name="Freeform 139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6" name="Freeform 140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7" name="Freeform 141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8" name="Freeform 265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99" name="Freeform 266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0" name="Freeform 267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1" name="Freeform 268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2" name="Freeform 269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3" name="Freeform 270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4" name="Freeform 279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5" name="Freeform 342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06" name="Freeform 350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7" name="AutoShape 408"/>
          <p:cNvSpPr>
            <a:spLocks noChangeAspect="1" noChangeArrowheads="1" noTextEdit="1"/>
          </p:cNvSpPr>
          <p:nvPr/>
        </p:nvSpPr>
        <p:spPr bwMode="auto">
          <a:xfrm>
            <a:off x="6215063" y="3968750"/>
            <a:ext cx="27257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8" name="Freeform 410"/>
          <p:cNvSpPr>
            <a:spLocks/>
          </p:cNvSpPr>
          <p:nvPr/>
        </p:nvSpPr>
        <p:spPr bwMode="auto">
          <a:xfrm>
            <a:off x="6238875" y="4103688"/>
            <a:ext cx="2701925" cy="2584450"/>
          </a:xfrm>
          <a:custGeom>
            <a:avLst/>
            <a:gdLst>
              <a:gd name="T0" fmla="*/ 0 w 3405"/>
              <a:gd name="T1" fmla="*/ 2189835 h 3255"/>
              <a:gd name="T2" fmla="*/ 275350 w 3405"/>
              <a:gd name="T3" fmla="*/ 396203 h 3255"/>
              <a:gd name="T4" fmla="*/ 2439271 w 3405"/>
              <a:gd name="T5" fmla="*/ 0 h 3255"/>
              <a:gd name="T6" fmla="*/ 2701925 w 3405"/>
              <a:gd name="T7" fmla="*/ 2584450 h 3255"/>
              <a:gd name="T8" fmla="*/ 0 w 3405"/>
              <a:gd name="T9" fmla="*/ 2189835 h 3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5"/>
              <a:gd name="T16" fmla="*/ 0 h 3255"/>
              <a:gd name="T17" fmla="*/ 3405 w 3405"/>
              <a:gd name="T18" fmla="*/ 3255 h 3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5" h="3255">
                <a:moveTo>
                  <a:pt x="0" y="2758"/>
                </a:moveTo>
                <a:lnTo>
                  <a:pt x="347" y="499"/>
                </a:lnTo>
                <a:lnTo>
                  <a:pt x="3074" y="0"/>
                </a:lnTo>
                <a:lnTo>
                  <a:pt x="3405" y="3255"/>
                </a:lnTo>
                <a:lnTo>
                  <a:pt x="0" y="2758"/>
                </a:lnTo>
                <a:close/>
              </a:path>
            </a:pathLst>
          </a:custGeom>
          <a:solidFill>
            <a:srgbClr val="A5C4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9" name="Freeform 411"/>
          <p:cNvSpPr>
            <a:spLocks/>
          </p:cNvSpPr>
          <p:nvPr/>
        </p:nvSpPr>
        <p:spPr bwMode="auto">
          <a:xfrm>
            <a:off x="7362825" y="4243388"/>
            <a:ext cx="798513" cy="428625"/>
          </a:xfrm>
          <a:custGeom>
            <a:avLst/>
            <a:gdLst>
              <a:gd name="T0" fmla="*/ 76103 w 1406"/>
              <a:gd name="T1" fmla="*/ 281974 h 719"/>
              <a:gd name="T2" fmla="*/ 101660 w 1406"/>
              <a:gd name="T3" fmla="*/ 271244 h 719"/>
              <a:gd name="T4" fmla="*/ 128353 w 1406"/>
              <a:gd name="T5" fmla="*/ 264090 h 719"/>
              <a:gd name="T6" fmla="*/ 154478 w 1406"/>
              <a:gd name="T7" fmla="*/ 259917 h 719"/>
              <a:gd name="T8" fmla="*/ 186282 w 1406"/>
              <a:gd name="T9" fmla="*/ 261110 h 719"/>
              <a:gd name="T10" fmla="*/ 220358 w 1406"/>
              <a:gd name="T11" fmla="*/ 267071 h 719"/>
              <a:gd name="T12" fmla="*/ 250458 w 1406"/>
              <a:gd name="T13" fmla="*/ 279590 h 719"/>
              <a:gd name="T14" fmla="*/ 278287 w 1406"/>
              <a:gd name="T15" fmla="*/ 296878 h 719"/>
              <a:gd name="T16" fmla="*/ 301572 w 1406"/>
              <a:gd name="T17" fmla="*/ 318935 h 719"/>
              <a:gd name="T18" fmla="*/ 320314 w 1406"/>
              <a:gd name="T19" fmla="*/ 345762 h 719"/>
              <a:gd name="T20" fmla="*/ 335080 w 1406"/>
              <a:gd name="T21" fmla="*/ 374376 h 719"/>
              <a:gd name="T22" fmla="*/ 343599 w 1406"/>
              <a:gd name="T23" fmla="*/ 407164 h 719"/>
              <a:gd name="T24" fmla="*/ 350982 w 1406"/>
              <a:gd name="T25" fmla="*/ 423856 h 719"/>
              <a:gd name="T26" fmla="*/ 361205 w 1406"/>
              <a:gd name="T27" fmla="*/ 421471 h 719"/>
              <a:gd name="T28" fmla="*/ 371996 w 1406"/>
              <a:gd name="T29" fmla="*/ 420875 h 719"/>
              <a:gd name="T30" fmla="*/ 382786 w 1406"/>
              <a:gd name="T31" fmla="*/ 419683 h 719"/>
              <a:gd name="T32" fmla="*/ 395849 w 1406"/>
              <a:gd name="T33" fmla="*/ 419683 h 719"/>
              <a:gd name="T34" fmla="*/ 410615 w 1406"/>
              <a:gd name="T35" fmla="*/ 420875 h 719"/>
              <a:gd name="T36" fmla="*/ 424246 w 1406"/>
              <a:gd name="T37" fmla="*/ 423856 h 719"/>
              <a:gd name="T38" fmla="*/ 436740 w 1406"/>
              <a:gd name="T39" fmla="*/ 426837 h 719"/>
              <a:gd name="T40" fmla="*/ 798513 w 1406"/>
              <a:gd name="T41" fmla="*/ 428625 h 719"/>
              <a:gd name="T42" fmla="*/ 786018 w 1406"/>
              <a:gd name="T43" fmla="*/ 382722 h 719"/>
              <a:gd name="T44" fmla="*/ 761597 w 1406"/>
              <a:gd name="T45" fmla="*/ 348742 h 719"/>
              <a:gd name="T46" fmla="*/ 726954 w 1406"/>
              <a:gd name="T47" fmla="*/ 329070 h 719"/>
              <a:gd name="T48" fmla="*/ 686062 w 1406"/>
              <a:gd name="T49" fmla="*/ 321916 h 719"/>
              <a:gd name="T50" fmla="*/ 676976 w 1406"/>
              <a:gd name="T51" fmla="*/ 321916 h 719"/>
              <a:gd name="T52" fmla="*/ 668457 w 1406"/>
              <a:gd name="T53" fmla="*/ 323108 h 719"/>
              <a:gd name="T54" fmla="*/ 659370 w 1406"/>
              <a:gd name="T55" fmla="*/ 323704 h 719"/>
              <a:gd name="T56" fmla="*/ 651419 w 1406"/>
              <a:gd name="T57" fmla="*/ 326089 h 719"/>
              <a:gd name="T58" fmla="*/ 637788 w 1406"/>
              <a:gd name="T59" fmla="*/ 273628 h 719"/>
              <a:gd name="T60" fmla="*/ 608256 w 1406"/>
              <a:gd name="T61" fmla="*/ 232495 h 719"/>
              <a:gd name="T62" fmla="*/ 565093 w 1406"/>
              <a:gd name="T63" fmla="*/ 204476 h 719"/>
              <a:gd name="T64" fmla="*/ 511707 w 1406"/>
              <a:gd name="T65" fmla="*/ 194342 h 719"/>
              <a:gd name="T66" fmla="*/ 490126 w 1406"/>
              <a:gd name="T67" fmla="*/ 195534 h 719"/>
              <a:gd name="T68" fmla="*/ 469112 w 1406"/>
              <a:gd name="T69" fmla="*/ 200303 h 719"/>
              <a:gd name="T70" fmla="*/ 449802 w 1406"/>
              <a:gd name="T71" fmla="*/ 207457 h 719"/>
              <a:gd name="T72" fmla="*/ 431061 w 1406"/>
              <a:gd name="T73" fmla="*/ 216995 h 719"/>
              <a:gd name="T74" fmla="*/ 428221 w 1406"/>
              <a:gd name="T75" fmla="*/ 172881 h 719"/>
              <a:gd name="T76" fmla="*/ 417430 w 1406"/>
              <a:gd name="T77" fmla="*/ 131747 h 719"/>
              <a:gd name="T78" fmla="*/ 397553 w 1406"/>
              <a:gd name="T79" fmla="*/ 94190 h 719"/>
              <a:gd name="T80" fmla="*/ 371996 w 1406"/>
              <a:gd name="T81" fmla="*/ 62595 h 719"/>
              <a:gd name="T82" fmla="*/ 340759 w 1406"/>
              <a:gd name="T83" fmla="*/ 36961 h 719"/>
              <a:gd name="T84" fmla="*/ 303844 w 1406"/>
              <a:gd name="T85" fmla="*/ 16096 h 719"/>
              <a:gd name="T86" fmla="*/ 261249 w 1406"/>
              <a:gd name="T87" fmla="*/ 4173 h 719"/>
              <a:gd name="T88" fmla="*/ 215246 w 1406"/>
              <a:gd name="T89" fmla="*/ 0 h 719"/>
              <a:gd name="T90" fmla="*/ 184010 w 1406"/>
              <a:gd name="T91" fmla="*/ 1788 h 719"/>
              <a:gd name="T92" fmla="*/ 153910 w 1406"/>
              <a:gd name="T93" fmla="*/ 7154 h 719"/>
              <a:gd name="T94" fmla="*/ 124377 w 1406"/>
              <a:gd name="T95" fmla="*/ 16096 h 719"/>
              <a:gd name="T96" fmla="*/ 95981 w 1406"/>
              <a:gd name="T97" fmla="*/ 28615 h 719"/>
              <a:gd name="T98" fmla="*/ 68720 w 1406"/>
              <a:gd name="T99" fmla="*/ 44114 h 719"/>
              <a:gd name="T100" fmla="*/ 43731 w 1406"/>
              <a:gd name="T101" fmla="*/ 61402 h 719"/>
              <a:gd name="T102" fmla="*/ 20446 w 1406"/>
              <a:gd name="T103" fmla="*/ 82267 h 719"/>
              <a:gd name="T104" fmla="*/ 0 w 1406"/>
              <a:gd name="T105" fmla="*/ 104921 h 719"/>
              <a:gd name="T106" fmla="*/ 28397 w 1406"/>
              <a:gd name="T107" fmla="*/ 143670 h 719"/>
              <a:gd name="T108" fmla="*/ 49978 w 1406"/>
              <a:gd name="T109" fmla="*/ 188380 h 719"/>
              <a:gd name="T110" fmla="*/ 61337 w 1406"/>
              <a:gd name="T111" fmla="*/ 236668 h 719"/>
              <a:gd name="T112" fmla="*/ 64744 w 1406"/>
              <a:gd name="T113" fmla="*/ 287936 h 7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06"/>
              <a:gd name="T172" fmla="*/ 0 h 719"/>
              <a:gd name="T173" fmla="*/ 1406 w 1406"/>
              <a:gd name="T174" fmla="*/ 719 h 7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06" h="719">
                <a:moveTo>
                  <a:pt x="114" y="483"/>
                </a:moveTo>
                <a:lnTo>
                  <a:pt x="134" y="473"/>
                </a:lnTo>
                <a:lnTo>
                  <a:pt x="157" y="464"/>
                </a:lnTo>
                <a:lnTo>
                  <a:pt x="179" y="455"/>
                </a:lnTo>
                <a:lnTo>
                  <a:pt x="202" y="448"/>
                </a:lnTo>
                <a:lnTo>
                  <a:pt x="226" y="443"/>
                </a:lnTo>
                <a:lnTo>
                  <a:pt x="248" y="440"/>
                </a:lnTo>
                <a:lnTo>
                  <a:pt x="272" y="436"/>
                </a:lnTo>
                <a:lnTo>
                  <a:pt x="297" y="436"/>
                </a:lnTo>
                <a:lnTo>
                  <a:pt x="328" y="438"/>
                </a:lnTo>
                <a:lnTo>
                  <a:pt x="359" y="442"/>
                </a:lnTo>
                <a:lnTo>
                  <a:pt x="388" y="448"/>
                </a:lnTo>
                <a:lnTo>
                  <a:pt x="416" y="457"/>
                </a:lnTo>
                <a:lnTo>
                  <a:pt x="441" y="469"/>
                </a:lnTo>
                <a:lnTo>
                  <a:pt x="467" y="483"/>
                </a:lnTo>
                <a:lnTo>
                  <a:pt x="490" y="498"/>
                </a:lnTo>
                <a:lnTo>
                  <a:pt x="512" y="516"/>
                </a:lnTo>
                <a:lnTo>
                  <a:pt x="531" y="535"/>
                </a:lnTo>
                <a:lnTo>
                  <a:pt x="548" y="555"/>
                </a:lnTo>
                <a:lnTo>
                  <a:pt x="564" y="580"/>
                </a:lnTo>
                <a:lnTo>
                  <a:pt x="578" y="604"/>
                </a:lnTo>
                <a:lnTo>
                  <a:pt x="590" y="628"/>
                </a:lnTo>
                <a:lnTo>
                  <a:pt x="599" y="656"/>
                </a:lnTo>
                <a:lnTo>
                  <a:pt x="605" y="683"/>
                </a:lnTo>
                <a:lnTo>
                  <a:pt x="609" y="713"/>
                </a:lnTo>
                <a:lnTo>
                  <a:pt x="618" y="711"/>
                </a:lnTo>
                <a:lnTo>
                  <a:pt x="628" y="709"/>
                </a:lnTo>
                <a:lnTo>
                  <a:pt x="636" y="707"/>
                </a:lnTo>
                <a:lnTo>
                  <a:pt x="647" y="706"/>
                </a:lnTo>
                <a:lnTo>
                  <a:pt x="655" y="706"/>
                </a:lnTo>
                <a:lnTo>
                  <a:pt x="666" y="704"/>
                </a:lnTo>
                <a:lnTo>
                  <a:pt x="674" y="704"/>
                </a:lnTo>
                <a:lnTo>
                  <a:pt x="685" y="704"/>
                </a:lnTo>
                <a:lnTo>
                  <a:pt x="697" y="704"/>
                </a:lnTo>
                <a:lnTo>
                  <a:pt x="711" y="706"/>
                </a:lnTo>
                <a:lnTo>
                  <a:pt x="723" y="706"/>
                </a:lnTo>
                <a:lnTo>
                  <a:pt x="735" y="707"/>
                </a:lnTo>
                <a:lnTo>
                  <a:pt x="747" y="711"/>
                </a:lnTo>
                <a:lnTo>
                  <a:pt x="757" y="713"/>
                </a:lnTo>
                <a:lnTo>
                  <a:pt x="769" y="716"/>
                </a:lnTo>
                <a:lnTo>
                  <a:pt x="780" y="719"/>
                </a:lnTo>
                <a:lnTo>
                  <a:pt x="1406" y="719"/>
                </a:lnTo>
                <a:lnTo>
                  <a:pt x="1397" y="678"/>
                </a:lnTo>
                <a:lnTo>
                  <a:pt x="1384" y="642"/>
                </a:lnTo>
                <a:lnTo>
                  <a:pt x="1363" y="611"/>
                </a:lnTo>
                <a:lnTo>
                  <a:pt x="1341" y="585"/>
                </a:lnTo>
                <a:lnTo>
                  <a:pt x="1311" y="566"/>
                </a:lnTo>
                <a:lnTo>
                  <a:pt x="1280" y="552"/>
                </a:lnTo>
                <a:lnTo>
                  <a:pt x="1246" y="543"/>
                </a:lnTo>
                <a:lnTo>
                  <a:pt x="1208" y="540"/>
                </a:lnTo>
                <a:lnTo>
                  <a:pt x="1201" y="540"/>
                </a:lnTo>
                <a:lnTo>
                  <a:pt x="1192" y="540"/>
                </a:lnTo>
                <a:lnTo>
                  <a:pt x="1185" y="540"/>
                </a:lnTo>
                <a:lnTo>
                  <a:pt x="1177" y="542"/>
                </a:lnTo>
                <a:lnTo>
                  <a:pt x="1170" y="542"/>
                </a:lnTo>
                <a:lnTo>
                  <a:pt x="1161" y="543"/>
                </a:lnTo>
                <a:lnTo>
                  <a:pt x="1154" y="545"/>
                </a:lnTo>
                <a:lnTo>
                  <a:pt x="1147" y="547"/>
                </a:lnTo>
                <a:lnTo>
                  <a:pt x="1139" y="502"/>
                </a:lnTo>
                <a:lnTo>
                  <a:pt x="1123" y="459"/>
                </a:lnTo>
                <a:lnTo>
                  <a:pt x="1101" y="421"/>
                </a:lnTo>
                <a:lnTo>
                  <a:pt x="1071" y="390"/>
                </a:lnTo>
                <a:lnTo>
                  <a:pt x="1035" y="362"/>
                </a:lnTo>
                <a:lnTo>
                  <a:pt x="995" y="343"/>
                </a:lnTo>
                <a:lnTo>
                  <a:pt x="951" y="331"/>
                </a:lnTo>
                <a:lnTo>
                  <a:pt x="901" y="326"/>
                </a:lnTo>
                <a:lnTo>
                  <a:pt x="882" y="326"/>
                </a:lnTo>
                <a:lnTo>
                  <a:pt x="863" y="328"/>
                </a:lnTo>
                <a:lnTo>
                  <a:pt x="845" y="331"/>
                </a:lnTo>
                <a:lnTo>
                  <a:pt x="826" y="336"/>
                </a:lnTo>
                <a:lnTo>
                  <a:pt x="809" y="341"/>
                </a:lnTo>
                <a:lnTo>
                  <a:pt x="792" y="348"/>
                </a:lnTo>
                <a:lnTo>
                  <a:pt x="775" y="355"/>
                </a:lnTo>
                <a:lnTo>
                  <a:pt x="759" y="364"/>
                </a:lnTo>
                <a:lnTo>
                  <a:pt x="759" y="326"/>
                </a:lnTo>
                <a:lnTo>
                  <a:pt x="754" y="290"/>
                </a:lnTo>
                <a:lnTo>
                  <a:pt x="745" y="255"/>
                </a:lnTo>
                <a:lnTo>
                  <a:pt x="735" y="221"/>
                </a:lnTo>
                <a:lnTo>
                  <a:pt x="719" y="190"/>
                </a:lnTo>
                <a:lnTo>
                  <a:pt x="700" y="158"/>
                </a:lnTo>
                <a:lnTo>
                  <a:pt x="680" y="131"/>
                </a:lnTo>
                <a:lnTo>
                  <a:pt x="655" y="105"/>
                </a:lnTo>
                <a:lnTo>
                  <a:pt x="630" y="83"/>
                </a:lnTo>
                <a:lnTo>
                  <a:pt x="600" y="62"/>
                </a:lnTo>
                <a:lnTo>
                  <a:pt x="567" y="43"/>
                </a:lnTo>
                <a:lnTo>
                  <a:pt x="535" y="27"/>
                </a:lnTo>
                <a:lnTo>
                  <a:pt x="498" y="15"/>
                </a:lnTo>
                <a:lnTo>
                  <a:pt x="460" y="7"/>
                </a:lnTo>
                <a:lnTo>
                  <a:pt x="421" y="1"/>
                </a:lnTo>
                <a:lnTo>
                  <a:pt x="379" y="0"/>
                </a:lnTo>
                <a:lnTo>
                  <a:pt x="352" y="0"/>
                </a:lnTo>
                <a:lnTo>
                  <a:pt x="324" y="3"/>
                </a:lnTo>
                <a:lnTo>
                  <a:pt x="297" y="7"/>
                </a:lnTo>
                <a:lnTo>
                  <a:pt x="271" y="12"/>
                </a:lnTo>
                <a:lnTo>
                  <a:pt x="245" y="19"/>
                </a:lnTo>
                <a:lnTo>
                  <a:pt x="219" y="27"/>
                </a:lnTo>
                <a:lnTo>
                  <a:pt x="193" y="38"/>
                </a:lnTo>
                <a:lnTo>
                  <a:pt x="169" y="48"/>
                </a:lnTo>
                <a:lnTo>
                  <a:pt x="145" y="60"/>
                </a:lnTo>
                <a:lnTo>
                  <a:pt x="121" y="74"/>
                </a:lnTo>
                <a:lnTo>
                  <a:pt x="98" y="88"/>
                </a:lnTo>
                <a:lnTo>
                  <a:pt x="77" y="103"/>
                </a:lnTo>
                <a:lnTo>
                  <a:pt x="57" y="121"/>
                </a:lnTo>
                <a:lnTo>
                  <a:pt x="36" y="138"/>
                </a:lnTo>
                <a:lnTo>
                  <a:pt x="17" y="157"/>
                </a:lnTo>
                <a:lnTo>
                  <a:pt x="0" y="176"/>
                </a:lnTo>
                <a:lnTo>
                  <a:pt x="27" y="207"/>
                </a:lnTo>
                <a:lnTo>
                  <a:pt x="50" y="241"/>
                </a:lnTo>
                <a:lnTo>
                  <a:pt x="70" y="278"/>
                </a:lnTo>
                <a:lnTo>
                  <a:pt x="88" y="316"/>
                </a:lnTo>
                <a:lnTo>
                  <a:pt x="100" y="355"/>
                </a:lnTo>
                <a:lnTo>
                  <a:pt x="108" y="397"/>
                </a:lnTo>
                <a:lnTo>
                  <a:pt x="114" y="438"/>
                </a:lnTo>
                <a:lnTo>
                  <a:pt x="114" y="483"/>
                </a:lnTo>
                <a:close/>
              </a:path>
            </a:pathLst>
          </a:custGeom>
          <a:solidFill>
            <a:srgbClr val="607F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0" name="Freeform 412"/>
          <p:cNvSpPr>
            <a:spLocks/>
          </p:cNvSpPr>
          <p:nvPr/>
        </p:nvSpPr>
        <p:spPr bwMode="auto">
          <a:xfrm>
            <a:off x="6296025" y="4652963"/>
            <a:ext cx="2638425" cy="1590675"/>
          </a:xfrm>
          <a:custGeom>
            <a:avLst/>
            <a:gdLst>
              <a:gd name="T0" fmla="*/ 2279542 w 3323"/>
              <a:gd name="T1" fmla="*/ 1136991 h 2002"/>
              <a:gd name="T2" fmla="*/ 2268426 w 3323"/>
              <a:gd name="T3" fmla="*/ 804872 h 2002"/>
              <a:gd name="T4" fmla="*/ 2035788 w 3323"/>
              <a:gd name="T5" fmla="*/ 804872 h 2002"/>
              <a:gd name="T6" fmla="*/ 2022290 w 3323"/>
              <a:gd name="T7" fmla="*/ 0 h 2002"/>
              <a:gd name="T8" fmla="*/ 1846818 w 3323"/>
              <a:gd name="T9" fmla="*/ 0 h 2002"/>
              <a:gd name="T10" fmla="*/ 1858728 w 3323"/>
              <a:gd name="T11" fmla="*/ 762761 h 2002"/>
              <a:gd name="T12" fmla="*/ 1718986 w 3323"/>
              <a:gd name="T13" fmla="*/ 762761 h 2002"/>
              <a:gd name="T14" fmla="*/ 1711046 w 3323"/>
              <a:gd name="T15" fmla="*/ 88989 h 2002"/>
              <a:gd name="T16" fmla="*/ 1504609 w 3323"/>
              <a:gd name="T17" fmla="*/ 88989 h 2002"/>
              <a:gd name="T18" fmla="*/ 1504609 w 3323"/>
              <a:gd name="T19" fmla="*/ 814407 h 2002"/>
              <a:gd name="T20" fmla="*/ 581994 w 3323"/>
              <a:gd name="T21" fmla="*/ 814407 h 2002"/>
              <a:gd name="T22" fmla="*/ 587552 w 3323"/>
              <a:gd name="T23" fmla="*/ 506124 h 2002"/>
              <a:gd name="T24" fmla="*/ 364441 w 3323"/>
              <a:gd name="T25" fmla="*/ 506124 h 2002"/>
              <a:gd name="T26" fmla="*/ 366029 w 3323"/>
              <a:gd name="T27" fmla="*/ 707938 h 2002"/>
              <a:gd name="T28" fmla="*/ 176266 w 3323"/>
              <a:gd name="T29" fmla="*/ 707938 h 2002"/>
              <a:gd name="T30" fmla="*/ 177854 w 3323"/>
              <a:gd name="T31" fmla="*/ 1327681 h 2002"/>
              <a:gd name="T32" fmla="*/ 0 w 3323"/>
              <a:gd name="T33" fmla="*/ 1327681 h 2002"/>
              <a:gd name="T34" fmla="*/ 0 w 3323"/>
              <a:gd name="T35" fmla="*/ 1590675 h 2002"/>
              <a:gd name="T36" fmla="*/ 338239 w 3323"/>
              <a:gd name="T37" fmla="*/ 1590675 h 2002"/>
              <a:gd name="T38" fmla="*/ 338239 w 3323"/>
              <a:gd name="T39" fmla="*/ 1539824 h 2002"/>
              <a:gd name="T40" fmla="*/ 1001220 w 3323"/>
              <a:gd name="T41" fmla="*/ 1539824 h 2002"/>
              <a:gd name="T42" fmla="*/ 1001220 w 3323"/>
              <a:gd name="T43" fmla="*/ 1512810 h 2002"/>
              <a:gd name="T44" fmla="*/ 1013924 w 3323"/>
              <a:gd name="T45" fmla="*/ 1494535 h 2002"/>
              <a:gd name="T46" fmla="*/ 1034568 w 3323"/>
              <a:gd name="T47" fmla="*/ 1482617 h 2002"/>
              <a:gd name="T48" fmla="*/ 1057593 w 3323"/>
              <a:gd name="T49" fmla="*/ 1475466 h 2002"/>
              <a:gd name="T50" fmla="*/ 1082207 w 3323"/>
              <a:gd name="T51" fmla="*/ 1471494 h 2002"/>
              <a:gd name="T52" fmla="*/ 1104439 w 3323"/>
              <a:gd name="T53" fmla="*/ 1471494 h 2002"/>
              <a:gd name="T54" fmla="*/ 1120318 w 3323"/>
              <a:gd name="T55" fmla="*/ 1473083 h 2002"/>
              <a:gd name="T56" fmla="*/ 1125876 w 3323"/>
              <a:gd name="T57" fmla="*/ 1473083 h 2002"/>
              <a:gd name="T58" fmla="*/ 2638425 w 3323"/>
              <a:gd name="T59" fmla="*/ 1473083 h 2002"/>
              <a:gd name="T60" fmla="*/ 2632073 w 3323"/>
              <a:gd name="T61" fmla="*/ 1136991 h 2002"/>
              <a:gd name="T62" fmla="*/ 2279542 w 3323"/>
              <a:gd name="T63" fmla="*/ 1136991 h 20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23"/>
              <a:gd name="T97" fmla="*/ 0 h 2002"/>
              <a:gd name="T98" fmla="*/ 3323 w 3323"/>
              <a:gd name="T99" fmla="*/ 2002 h 20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23" h="2002">
                <a:moveTo>
                  <a:pt x="2871" y="1431"/>
                </a:moveTo>
                <a:lnTo>
                  <a:pt x="2857" y="1013"/>
                </a:lnTo>
                <a:lnTo>
                  <a:pt x="2564" y="1013"/>
                </a:lnTo>
                <a:lnTo>
                  <a:pt x="2547" y="0"/>
                </a:lnTo>
                <a:lnTo>
                  <a:pt x="2326" y="0"/>
                </a:lnTo>
                <a:lnTo>
                  <a:pt x="2341" y="960"/>
                </a:lnTo>
                <a:lnTo>
                  <a:pt x="2165" y="960"/>
                </a:lnTo>
                <a:lnTo>
                  <a:pt x="2155" y="112"/>
                </a:lnTo>
                <a:lnTo>
                  <a:pt x="1895" y="112"/>
                </a:lnTo>
                <a:lnTo>
                  <a:pt x="1895" y="1025"/>
                </a:lnTo>
                <a:lnTo>
                  <a:pt x="733" y="1025"/>
                </a:lnTo>
                <a:lnTo>
                  <a:pt x="740" y="637"/>
                </a:lnTo>
                <a:lnTo>
                  <a:pt x="459" y="637"/>
                </a:lnTo>
                <a:lnTo>
                  <a:pt x="461" y="891"/>
                </a:lnTo>
                <a:lnTo>
                  <a:pt x="222" y="891"/>
                </a:lnTo>
                <a:lnTo>
                  <a:pt x="224" y="1671"/>
                </a:lnTo>
                <a:lnTo>
                  <a:pt x="0" y="1671"/>
                </a:lnTo>
                <a:lnTo>
                  <a:pt x="0" y="2002"/>
                </a:lnTo>
                <a:lnTo>
                  <a:pt x="426" y="2002"/>
                </a:lnTo>
                <a:lnTo>
                  <a:pt x="426" y="1938"/>
                </a:lnTo>
                <a:lnTo>
                  <a:pt x="1261" y="1938"/>
                </a:lnTo>
                <a:lnTo>
                  <a:pt x="1261" y="1904"/>
                </a:lnTo>
                <a:lnTo>
                  <a:pt x="1277" y="1881"/>
                </a:lnTo>
                <a:lnTo>
                  <a:pt x="1303" y="1866"/>
                </a:lnTo>
                <a:lnTo>
                  <a:pt x="1332" y="1857"/>
                </a:lnTo>
                <a:lnTo>
                  <a:pt x="1363" y="1852"/>
                </a:lnTo>
                <a:lnTo>
                  <a:pt x="1391" y="1852"/>
                </a:lnTo>
                <a:lnTo>
                  <a:pt x="1411" y="1854"/>
                </a:lnTo>
                <a:lnTo>
                  <a:pt x="1418" y="1854"/>
                </a:lnTo>
                <a:lnTo>
                  <a:pt x="3323" y="1854"/>
                </a:lnTo>
                <a:lnTo>
                  <a:pt x="3315" y="1431"/>
                </a:lnTo>
                <a:lnTo>
                  <a:pt x="2871" y="1431"/>
                </a:lnTo>
                <a:close/>
              </a:path>
            </a:pathLst>
          </a:custGeom>
          <a:solidFill>
            <a:srgbClr val="EDED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1" name="Freeform 413"/>
          <p:cNvSpPr>
            <a:spLocks/>
          </p:cNvSpPr>
          <p:nvPr/>
        </p:nvSpPr>
        <p:spPr bwMode="auto">
          <a:xfrm>
            <a:off x="6750050" y="4230688"/>
            <a:ext cx="1182688" cy="609600"/>
          </a:xfrm>
          <a:custGeom>
            <a:avLst/>
            <a:gdLst>
              <a:gd name="T0" fmla="*/ 361677 w 2083"/>
              <a:gd name="T1" fmla="*/ 23812 h 1024"/>
              <a:gd name="T2" fmla="*/ 240171 w 2083"/>
              <a:gd name="T3" fmla="*/ 36314 h 1024"/>
              <a:gd name="T4" fmla="*/ 136267 w 2083"/>
              <a:gd name="T5" fmla="*/ 73223 h 1024"/>
              <a:gd name="T6" fmla="*/ 56778 w 2083"/>
              <a:gd name="T7" fmla="*/ 118467 h 1024"/>
              <a:gd name="T8" fmla="*/ 9652 w 2083"/>
              <a:gd name="T9" fmla="*/ 152400 h 1024"/>
              <a:gd name="T10" fmla="*/ 2271 w 2083"/>
              <a:gd name="T11" fmla="*/ 158353 h 1024"/>
              <a:gd name="T12" fmla="*/ 30660 w 2083"/>
              <a:gd name="T13" fmla="*/ 129778 h 1024"/>
              <a:gd name="T14" fmla="*/ 93116 w 2083"/>
              <a:gd name="T15" fmla="*/ 81558 h 1024"/>
              <a:gd name="T16" fmla="*/ 187368 w 2083"/>
              <a:gd name="T17" fmla="*/ 32742 h 1024"/>
              <a:gd name="T18" fmla="*/ 311712 w 2083"/>
              <a:gd name="T19" fmla="*/ 2977 h 1024"/>
              <a:gd name="T20" fmla="*/ 465580 w 2083"/>
              <a:gd name="T21" fmla="*/ 8334 h 1024"/>
              <a:gd name="T22" fmla="*/ 529172 w 2083"/>
              <a:gd name="T23" fmla="*/ 32147 h 1024"/>
              <a:gd name="T24" fmla="*/ 580840 w 2083"/>
              <a:gd name="T25" fmla="*/ 75009 h 1024"/>
              <a:gd name="T26" fmla="*/ 621152 w 2083"/>
              <a:gd name="T27" fmla="*/ 131564 h 1024"/>
              <a:gd name="T28" fmla="*/ 648406 w 2083"/>
              <a:gd name="T29" fmla="*/ 195262 h 1024"/>
              <a:gd name="T30" fmla="*/ 662600 w 2083"/>
              <a:gd name="T31" fmla="*/ 261342 h 1024"/>
              <a:gd name="T32" fmla="*/ 677931 w 2083"/>
              <a:gd name="T33" fmla="*/ 281583 h 1024"/>
              <a:gd name="T34" fmla="*/ 704616 w 2083"/>
              <a:gd name="T35" fmla="*/ 278606 h 1024"/>
              <a:gd name="T36" fmla="*/ 735844 w 2083"/>
              <a:gd name="T37" fmla="*/ 276225 h 1024"/>
              <a:gd name="T38" fmla="*/ 768208 w 2083"/>
              <a:gd name="T39" fmla="*/ 278606 h 1024"/>
              <a:gd name="T40" fmla="*/ 800571 w 2083"/>
              <a:gd name="T41" fmla="*/ 284559 h 1024"/>
              <a:gd name="T42" fmla="*/ 842587 w 2083"/>
              <a:gd name="T43" fmla="*/ 305395 h 1024"/>
              <a:gd name="T44" fmla="*/ 880628 w 2083"/>
              <a:gd name="T45" fmla="*/ 344091 h 1024"/>
              <a:gd name="T46" fmla="*/ 898797 w 2083"/>
              <a:gd name="T47" fmla="*/ 396478 h 1024"/>
              <a:gd name="T48" fmla="*/ 927186 w 2083"/>
              <a:gd name="T49" fmla="*/ 404812 h 1024"/>
              <a:gd name="T50" fmla="*/ 964092 w 2083"/>
              <a:gd name="T51" fmla="*/ 387548 h 1024"/>
              <a:gd name="T52" fmla="*/ 1005540 w 2083"/>
              <a:gd name="T53" fmla="*/ 373261 h 1024"/>
              <a:gd name="T54" fmla="*/ 1046420 w 2083"/>
              <a:gd name="T55" fmla="*/ 366117 h 1024"/>
              <a:gd name="T56" fmla="*/ 1084462 w 2083"/>
              <a:gd name="T57" fmla="*/ 366117 h 1024"/>
              <a:gd name="T58" fmla="*/ 1149189 w 2083"/>
              <a:gd name="T59" fmla="*/ 394692 h 1024"/>
              <a:gd name="T60" fmla="*/ 1181552 w 2083"/>
              <a:gd name="T61" fmla="*/ 507801 h 1024"/>
              <a:gd name="T62" fmla="*/ 1157138 w 2083"/>
              <a:gd name="T63" fmla="*/ 601265 h 1024"/>
              <a:gd name="T64" fmla="*/ 1159409 w 2083"/>
              <a:gd name="T65" fmla="*/ 582811 h 1024"/>
              <a:gd name="T66" fmla="*/ 1156002 w 2083"/>
              <a:gd name="T67" fmla="*/ 486370 h 1024"/>
              <a:gd name="T68" fmla="*/ 1071970 w 2083"/>
              <a:gd name="T69" fmla="*/ 411361 h 1024"/>
              <a:gd name="T70" fmla="*/ 1038471 w 2083"/>
              <a:gd name="T71" fmla="*/ 407194 h 1024"/>
              <a:gd name="T72" fmla="*/ 1005540 w 2083"/>
              <a:gd name="T73" fmla="*/ 407789 h 1024"/>
              <a:gd name="T74" fmla="*/ 972041 w 2083"/>
              <a:gd name="T75" fmla="*/ 414337 h 1024"/>
              <a:gd name="T76" fmla="*/ 938542 w 2083"/>
              <a:gd name="T77" fmla="*/ 425648 h 1024"/>
              <a:gd name="T78" fmla="*/ 907314 w 2083"/>
              <a:gd name="T79" fmla="*/ 442912 h 1024"/>
              <a:gd name="T80" fmla="*/ 877789 w 2083"/>
              <a:gd name="T81" fmla="*/ 406003 h 1024"/>
              <a:gd name="T82" fmla="*/ 827825 w 2083"/>
              <a:gd name="T83" fmla="*/ 353616 h 1024"/>
              <a:gd name="T84" fmla="*/ 757420 w 2083"/>
              <a:gd name="T85" fmla="*/ 320873 h 1024"/>
              <a:gd name="T86" fmla="*/ 713133 w 2083"/>
              <a:gd name="T87" fmla="*/ 313730 h 1024"/>
              <a:gd name="T88" fmla="*/ 662600 w 2083"/>
              <a:gd name="T89" fmla="*/ 312539 h 1024"/>
              <a:gd name="T90" fmla="*/ 631940 w 2083"/>
              <a:gd name="T91" fmla="*/ 307181 h 1024"/>
              <a:gd name="T92" fmla="*/ 615475 w 2083"/>
              <a:gd name="T93" fmla="*/ 232172 h 1024"/>
              <a:gd name="T94" fmla="*/ 574027 w 2083"/>
              <a:gd name="T95" fmla="*/ 130373 h 1024"/>
              <a:gd name="T96" fmla="*/ 524062 w 2083"/>
              <a:gd name="T97" fmla="*/ 77986 h 1024"/>
              <a:gd name="T98" fmla="*/ 473529 w 2083"/>
              <a:gd name="T99" fmla="*/ 49411 h 1024"/>
              <a:gd name="T100" fmla="*/ 447979 w 2083"/>
              <a:gd name="T101" fmla="*/ 38100 h 10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83"/>
              <a:gd name="T154" fmla="*/ 0 h 1024"/>
              <a:gd name="T155" fmla="*/ 2083 w 2083"/>
              <a:gd name="T156" fmla="*/ 1024 h 10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83" h="1024">
                <a:moveTo>
                  <a:pt x="789" y="64"/>
                </a:moveTo>
                <a:lnTo>
                  <a:pt x="711" y="47"/>
                </a:lnTo>
                <a:lnTo>
                  <a:pt x="637" y="40"/>
                </a:lnTo>
                <a:lnTo>
                  <a:pt x="563" y="40"/>
                </a:lnTo>
                <a:lnTo>
                  <a:pt x="492" y="47"/>
                </a:lnTo>
                <a:lnTo>
                  <a:pt x="423" y="61"/>
                </a:lnTo>
                <a:lnTo>
                  <a:pt x="357" y="78"/>
                </a:lnTo>
                <a:lnTo>
                  <a:pt x="297" y="100"/>
                </a:lnTo>
                <a:lnTo>
                  <a:pt x="240" y="123"/>
                </a:lnTo>
                <a:lnTo>
                  <a:pt x="188" y="149"/>
                </a:lnTo>
                <a:lnTo>
                  <a:pt x="142" y="175"/>
                </a:lnTo>
                <a:lnTo>
                  <a:pt x="100" y="199"/>
                </a:lnTo>
                <a:lnTo>
                  <a:pt x="66" y="221"/>
                </a:lnTo>
                <a:lnTo>
                  <a:pt x="38" y="240"/>
                </a:lnTo>
                <a:lnTo>
                  <a:pt x="17" y="256"/>
                </a:lnTo>
                <a:lnTo>
                  <a:pt x="5" y="266"/>
                </a:lnTo>
                <a:lnTo>
                  <a:pt x="0" y="269"/>
                </a:lnTo>
                <a:lnTo>
                  <a:pt x="4" y="266"/>
                </a:lnTo>
                <a:lnTo>
                  <a:pt x="14" y="256"/>
                </a:lnTo>
                <a:lnTo>
                  <a:pt x="31" y="238"/>
                </a:lnTo>
                <a:lnTo>
                  <a:pt x="54" y="218"/>
                </a:lnTo>
                <a:lnTo>
                  <a:pt x="85" y="192"/>
                </a:lnTo>
                <a:lnTo>
                  <a:pt x="121" y="166"/>
                </a:lnTo>
                <a:lnTo>
                  <a:pt x="164" y="137"/>
                </a:lnTo>
                <a:lnTo>
                  <a:pt x="212" y="109"/>
                </a:lnTo>
                <a:lnTo>
                  <a:pt x="268" y="81"/>
                </a:lnTo>
                <a:lnTo>
                  <a:pt x="330" y="55"/>
                </a:lnTo>
                <a:lnTo>
                  <a:pt x="397" y="35"/>
                </a:lnTo>
                <a:lnTo>
                  <a:pt x="469" y="17"/>
                </a:lnTo>
                <a:lnTo>
                  <a:pt x="549" y="5"/>
                </a:lnTo>
                <a:lnTo>
                  <a:pt x="633" y="0"/>
                </a:lnTo>
                <a:lnTo>
                  <a:pt x="723" y="2"/>
                </a:lnTo>
                <a:lnTo>
                  <a:pt x="820" y="14"/>
                </a:lnTo>
                <a:lnTo>
                  <a:pt x="859" y="23"/>
                </a:lnTo>
                <a:lnTo>
                  <a:pt x="897" y="36"/>
                </a:lnTo>
                <a:lnTo>
                  <a:pt x="932" y="54"/>
                </a:lnTo>
                <a:lnTo>
                  <a:pt x="965" y="74"/>
                </a:lnTo>
                <a:lnTo>
                  <a:pt x="996" y="99"/>
                </a:lnTo>
                <a:lnTo>
                  <a:pt x="1023" y="126"/>
                </a:lnTo>
                <a:lnTo>
                  <a:pt x="1051" y="156"/>
                </a:lnTo>
                <a:lnTo>
                  <a:pt x="1073" y="187"/>
                </a:lnTo>
                <a:lnTo>
                  <a:pt x="1094" y="221"/>
                </a:lnTo>
                <a:lnTo>
                  <a:pt x="1113" y="256"/>
                </a:lnTo>
                <a:lnTo>
                  <a:pt x="1129" y="292"/>
                </a:lnTo>
                <a:lnTo>
                  <a:pt x="1142" y="328"/>
                </a:lnTo>
                <a:lnTo>
                  <a:pt x="1153" y="364"/>
                </a:lnTo>
                <a:lnTo>
                  <a:pt x="1161" y="402"/>
                </a:lnTo>
                <a:lnTo>
                  <a:pt x="1167" y="439"/>
                </a:lnTo>
                <a:lnTo>
                  <a:pt x="1168" y="475"/>
                </a:lnTo>
                <a:lnTo>
                  <a:pt x="1180" y="473"/>
                </a:lnTo>
                <a:lnTo>
                  <a:pt x="1194" y="473"/>
                </a:lnTo>
                <a:lnTo>
                  <a:pt x="1208" y="471"/>
                </a:lnTo>
                <a:lnTo>
                  <a:pt x="1224" y="470"/>
                </a:lnTo>
                <a:lnTo>
                  <a:pt x="1241" y="468"/>
                </a:lnTo>
                <a:lnTo>
                  <a:pt x="1258" y="466"/>
                </a:lnTo>
                <a:lnTo>
                  <a:pt x="1277" y="464"/>
                </a:lnTo>
                <a:lnTo>
                  <a:pt x="1296" y="464"/>
                </a:lnTo>
                <a:lnTo>
                  <a:pt x="1315" y="464"/>
                </a:lnTo>
                <a:lnTo>
                  <a:pt x="1334" y="466"/>
                </a:lnTo>
                <a:lnTo>
                  <a:pt x="1353" y="468"/>
                </a:lnTo>
                <a:lnTo>
                  <a:pt x="1372" y="470"/>
                </a:lnTo>
                <a:lnTo>
                  <a:pt x="1391" y="473"/>
                </a:lnTo>
                <a:lnTo>
                  <a:pt x="1410" y="478"/>
                </a:lnTo>
                <a:lnTo>
                  <a:pt x="1429" y="485"/>
                </a:lnTo>
                <a:lnTo>
                  <a:pt x="1446" y="492"/>
                </a:lnTo>
                <a:lnTo>
                  <a:pt x="1484" y="513"/>
                </a:lnTo>
                <a:lnTo>
                  <a:pt x="1513" y="534"/>
                </a:lnTo>
                <a:lnTo>
                  <a:pt x="1534" y="556"/>
                </a:lnTo>
                <a:lnTo>
                  <a:pt x="1551" y="578"/>
                </a:lnTo>
                <a:lnTo>
                  <a:pt x="1564" y="604"/>
                </a:lnTo>
                <a:lnTo>
                  <a:pt x="1574" y="634"/>
                </a:lnTo>
                <a:lnTo>
                  <a:pt x="1583" y="666"/>
                </a:lnTo>
                <a:lnTo>
                  <a:pt x="1595" y="703"/>
                </a:lnTo>
                <a:lnTo>
                  <a:pt x="1614" y="691"/>
                </a:lnTo>
                <a:lnTo>
                  <a:pt x="1633" y="680"/>
                </a:lnTo>
                <a:lnTo>
                  <a:pt x="1653" y="670"/>
                </a:lnTo>
                <a:lnTo>
                  <a:pt x="1676" y="660"/>
                </a:lnTo>
                <a:lnTo>
                  <a:pt x="1698" y="651"/>
                </a:lnTo>
                <a:lnTo>
                  <a:pt x="1722" y="642"/>
                </a:lnTo>
                <a:lnTo>
                  <a:pt x="1746" y="634"/>
                </a:lnTo>
                <a:lnTo>
                  <a:pt x="1771" y="627"/>
                </a:lnTo>
                <a:lnTo>
                  <a:pt x="1795" y="622"/>
                </a:lnTo>
                <a:lnTo>
                  <a:pt x="1819" y="618"/>
                </a:lnTo>
                <a:lnTo>
                  <a:pt x="1843" y="615"/>
                </a:lnTo>
                <a:lnTo>
                  <a:pt x="1867" y="613"/>
                </a:lnTo>
                <a:lnTo>
                  <a:pt x="1890" y="613"/>
                </a:lnTo>
                <a:lnTo>
                  <a:pt x="1910" y="615"/>
                </a:lnTo>
                <a:lnTo>
                  <a:pt x="1931" y="618"/>
                </a:lnTo>
                <a:lnTo>
                  <a:pt x="1950" y="623"/>
                </a:lnTo>
                <a:lnTo>
                  <a:pt x="2024" y="663"/>
                </a:lnTo>
                <a:lnTo>
                  <a:pt x="2066" y="720"/>
                </a:lnTo>
                <a:lnTo>
                  <a:pt x="2083" y="786"/>
                </a:lnTo>
                <a:lnTo>
                  <a:pt x="2081" y="853"/>
                </a:lnTo>
                <a:lnTo>
                  <a:pt x="2069" y="918"/>
                </a:lnTo>
                <a:lnTo>
                  <a:pt x="2052" y="972"/>
                </a:lnTo>
                <a:lnTo>
                  <a:pt x="2038" y="1010"/>
                </a:lnTo>
                <a:lnTo>
                  <a:pt x="2031" y="1024"/>
                </a:lnTo>
                <a:lnTo>
                  <a:pt x="2035" y="1012"/>
                </a:lnTo>
                <a:lnTo>
                  <a:pt x="2042" y="979"/>
                </a:lnTo>
                <a:lnTo>
                  <a:pt x="2048" y="930"/>
                </a:lnTo>
                <a:lnTo>
                  <a:pt x="2048" y="875"/>
                </a:lnTo>
                <a:lnTo>
                  <a:pt x="2036" y="817"/>
                </a:lnTo>
                <a:lnTo>
                  <a:pt x="2009" y="763"/>
                </a:lnTo>
                <a:lnTo>
                  <a:pt x="1962" y="718"/>
                </a:lnTo>
                <a:lnTo>
                  <a:pt x="1888" y="691"/>
                </a:lnTo>
                <a:lnTo>
                  <a:pt x="1869" y="687"/>
                </a:lnTo>
                <a:lnTo>
                  <a:pt x="1850" y="685"/>
                </a:lnTo>
                <a:lnTo>
                  <a:pt x="1829" y="684"/>
                </a:lnTo>
                <a:lnTo>
                  <a:pt x="1810" y="684"/>
                </a:lnTo>
                <a:lnTo>
                  <a:pt x="1790" y="684"/>
                </a:lnTo>
                <a:lnTo>
                  <a:pt x="1771" y="685"/>
                </a:lnTo>
                <a:lnTo>
                  <a:pt x="1752" y="687"/>
                </a:lnTo>
                <a:lnTo>
                  <a:pt x="1731" y="691"/>
                </a:lnTo>
                <a:lnTo>
                  <a:pt x="1712" y="696"/>
                </a:lnTo>
                <a:lnTo>
                  <a:pt x="1691" y="701"/>
                </a:lnTo>
                <a:lnTo>
                  <a:pt x="1672" y="708"/>
                </a:lnTo>
                <a:lnTo>
                  <a:pt x="1653" y="715"/>
                </a:lnTo>
                <a:lnTo>
                  <a:pt x="1634" y="723"/>
                </a:lnTo>
                <a:lnTo>
                  <a:pt x="1617" y="734"/>
                </a:lnTo>
                <a:lnTo>
                  <a:pt x="1598" y="744"/>
                </a:lnTo>
                <a:lnTo>
                  <a:pt x="1581" y="754"/>
                </a:lnTo>
                <a:lnTo>
                  <a:pt x="1565" y="716"/>
                </a:lnTo>
                <a:lnTo>
                  <a:pt x="1546" y="682"/>
                </a:lnTo>
                <a:lnTo>
                  <a:pt x="1520" y="649"/>
                </a:lnTo>
                <a:lnTo>
                  <a:pt x="1493" y="620"/>
                </a:lnTo>
                <a:lnTo>
                  <a:pt x="1458" y="594"/>
                </a:lnTo>
                <a:lnTo>
                  <a:pt x="1422" y="572"/>
                </a:lnTo>
                <a:lnTo>
                  <a:pt x="1381" y="553"/>
                </a:lnTo>
                <a:lnTo>
                  <a:pt x="1334" y="539"/>
                </a:lnTo>
                <a:lnTo>
                  <a:pt x="1312" y="534"/>
                </a:lnTo>
                <a:lnTo>
                  <a:pt x="1284" y="530"/>
                </a:lnTo>
                <a:lnTo>
                  <a:pt x="1256" y="527"/>
                </a:lnTo>
                <a:lnTo>
                  <a:pt x="1227" y="525"/>
                </a:lnTo>
                <a:lnTo>
                  <a:pt x="1196" y="525"/>
                </a:lnTo>
                <a:lnTo>
                  <a:pt x="1167" y="525"/>
                </a:lnTo>
                <a:lnTo>
                  <a:pt x="1139" y="525"/>
                </a:lnTo>
                <a:lnTo>
                  <a:pt x="1115" y="527"/>
                </a:lnTo>
                <a:lnTo>
                  <a:pt x="1113" y="516"/>
                </a:lnTo>
                <a:lnTo>
                  <a:pt x="1108" y="487"/>
                </a:lnTo>
                <a:lnTo>
                  <a:pt x="1098" y="444"/>
                </a:lnTo>
                <a:lnTo>
                  <a:pt x="1084" y="390"/>
                </a:lnTo>
                <a:lnTo>
                  <a:pt x="1065" y="332"/>
                </a:lnTo>
                <a:lnTo>
                  <a:pt x="1041" y="275"/>
                </a:lnTo>
                <a:lnTo>
                  <a:pt x="1011" y="219"/>
                </a:lnTo>
                <a:lnTo>
                  <a:pt x="977" y="175"/>
                </a:lnTo>
                <a:lnTo>
                  <a:pt x="953" y="152"/>
                </a:lnTo>
                <a:lnTo>
                  <a:pt x="923" y="131"/>
                </a:lnTo>
                <a:lnTo>
                  <a:pt x="892" y="112"/>
                </a:lnTo>
                <a:lnTo>
                  <a:pt x="861" y="97"/>
                </a:lnTo>
                <a:lnTo>
                  <a:pt x="834" y="83"/>
                </a:lnTo>
                <a:lnTo>
                  <a:pt x="809" y="73"/>
                </a:lnTo>
                <a:lnTo>
                  <a:pt x="794" y="66"/>
                </a:lnTo>
                <a:lnTo>
                  <a:pt x="789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2" name="Freeform 414"/>
          <p:cNvSpPr>
            <a:spLocks/>
          </p:cNvSpPr>
          <p:nvPr/>
        </p:nvSpPr>
        <p:spPr bwMode="auto">
          <a:xfrm>
            <a:off x="7566025" y="4152900"/>
            <a:ext cx="785813" cy="471488"/>
          </a:xfrm>
          <a:custGeom>
            <a:avLst/>
            <a:gdLst>
              <a:gd name="T0" fmla="*/ 727899 w 1384"/>
              <a:gd name="T1" fmla="*/ 298410 h 790"/>
              <a:gd name="T2" fmla="*/ 694400 w 1384"/>
              <a:gd name="T3" fmla="*/ 299604 h 790"/>
              <a:gd name="T4" fmla="*/ 656358 w 1384"/>
              <a:gd name="T5" fmla="*/ 307959 h 790"/>
              <a:gd name="T6" fmla="*/ 617181 w 1384"/>
              <a:gd name="T7" fmla="*/ 321089 h 790"/>
              <a:gd name="T8" fmla="*/ 581979 w 1384"/>
              <a:gd name="T9" fmla="*/ 337800 h 790"/>
              <a:gd name="T10" fmla="*/ 559267 w 1384"/>
              <a:gd name="T11" fmla="*/ 330638 h 790"/>
              <a:gd name="T12" fmla="*/ 551886 w 1384"/>
              <a:gd name="T13" fmla="*/ 278715 h 790"/>
              <a:gd name="T14" fmla="*/ 523497 w 1384"/>
              <a:gd name="T15" fmla="*/ 241712 h 790"/>
              <a:gd name="T16" fmla="*/ 475235 w 1384"/>
              <a:gd name="T17" fmla="*/ 225598 h 790"/>
              <a:gd name="T18" fmla="*/ 426406 w 1384"/>
              <a:gd name="T19" fmla="*/ 227389 h 790"/>
              <a:gd name="T20" fmla="*/ 386093 w 1384"/>
              <a:gd name="T21" fmla="*/ 233357 h 790"/>
              <a:gd name="T22" fmla="*/ 383822 w 1384"/>
              <a:gd name="T23" fmla="*/ 118170 h 790"/>
              <a:gd name="T24" fmla="*/ 332154 w 1384"/>
              <a:gd name="T25" fmla="*/ 31631 h 790"/>
              <a:gd name="T26" fmla="*/ 241308 w 1384"/>
              <a:gd name="T27" fmla="*/ 597 h 790"/>
              <a:gd name="T28" fmla="*/ 175445 w 1384"/>
              <a:gd name="T29" fmla="*/ 3581 h 790"/>
              <a:gd name="T30" fmla="*/ 110718 w 1384"/>
              <a:gd name="T31" fmla="*/ 19098 h 790"/>
              <a:gd name="T32" fmla="*/ 55075 w 1384"/>
              <a:gd name="T33" fmla="*/ 37600 h 790"/>
              <a:gd name="T34" fmla="*/ 14762 w 1384"/>
              <a:gd name="T35" fmla="*/ 54311 h 790"/>
              <a:gd name="T36" fmla="*/ 0 w 1384"/>
              <a:gd name="T37" fmla="*/ 61472 h 790"/>
              <a:gd name="T38" fmla="*/ 15898 w 1384"/>
              <a:gd name="T39" fmla="*/ 56101 h 790"/>
              <a:gd name="T40" fmla="*/ 55075 w 1384"/>
              <a:gd name="T41" fmla="*/ 45955 h 790"/>
              <a:gd name="T42" fmla="*/ 110718 w 1384"/>
              <a:gd name="T43" fmla="*/ 34616 h 790"/>
              <a:gd name="T44" fmla="*/ 172606 w 1384"/>
              <a:gd name="T45" fmla="*/ 27454 h 790"/>
              <a:gd name="T46" fmla="*/ 233359 w 1384"/>
              <a:gd name="T47" fmla="*/ 29841 h 790"/>
              <a:gd name="T48" fmla="*/ 260613 w 1384"/>
              <a:gd name="T49" fmla="*/ 38793 h 790"/>
              <a:gd name="T50" fmla="*/ 298654 w 1384"/>
              <a:gd name="T51" fmla="*/ 64457 h 790"/>
              <a:gd name="T52" fmla="*/ 334993 w 1384"/>
              <a:gd name="T53" fmla="*/ 101459 h 790"/>
              <a:gd name="T54" fmla="*/ 357704 w 1384"/>
              <a:gd name="T55" fmla="*/ 177852 h 790"/>
              <a:gd name="T56" fmla="*/ 358839 w 1384"/>
              <a:gd name="T57" fmla="*/ 245890 h 790"/>
              <a:gd name="T58" fmla="*/ 368492 w 1384"/>
              <a:gd name="T59" fmla="*/ 262601 h 790"/>
              <a:gd name="T60" fmla="*/ 408804 w 1384"/>
              <a:gd name="T61" fmla="*/ 260214 h 790"/>
              <a:gd name="T62" fmla="*/ 445710 w 1384"/>
              <a:gd name="T63" fmla="*/ 263198 h 790"/>
              <a:gd name="T64" fmla="*/ 493972 w 1384"/>
              <a:gd name="T65" fmla="*/ 281699 h 790"/>
              <a:gd name="T66" fmla="*/ 533149 w 1384"/>
              <a:gd name="T67" fmla="*/ 322880 h 790"/>
              <a:gd name="T68" fmla="*/ 550750 w 1384"/>
              <a:gd name="T69" fmla="*/ 380771 h 790"/>
              <a:gd name="T70" fmla="*/ 607529 w 1384"/>
              <a:gd name="T71" fmla="*/ 347946 h 790"/>
              <a:gd name="T72" fmla="*/ 664307 w 1384"/>
              <a:gd name="T73" fmla="*/ 334219 h 790"/>
              <a:gd name="T74" fmla="*/ 717111 w 1384"/>
              <a:gd name="T75" fmla="*/ 345559 h 790"/>
              <a:gd name="T76" fmla="*/ 752314 w 1384"/>
              <a:gd name="T77" fmla="*/ 386143 h 790"/>
              <a:gd name="T78" fmla="*/ 758559 w 1384"/>
              <a:gd name="T79" fmla="*/ 447615 h 790"/>
              <a:gd name="T80" fmla="*/ 776161 w 1384"/>
              <a:gd name="T81" fmla="*/ 414790 h 790"/>
              <a:gd name="T82" fmla="*/ 784677 w 1384"/>
              <a:gd name="T83" fmla="*/ 341978 h 790"/>
              <a:gd name="T84" fmla="*/ 746636 w 1384"/>
              <a:gd name="T85" fmla="*/ 300201 h 7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4"/>
              <a:gd name="T130" fmla="*/ 0 h 790"/>
              <a:gd name="T131" fmla="*/ 1384 w 1384"/>
              <a:gd name="T132" fmla="*/ 790 h 7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4" h="790">
                <a:moveTo>
                  <a:pt x="1315" y="503"/>
                </a:moveTo>
                <a:lnTo>
                  <a:pt x="1299" y="500"/>
                </a:lnTo>
                <a:lnTo>
                  <a:pt x="1282" y="500"/>
                </a:lnTo>
                <a:lnTo>
                  <a:pt x="1265" y="498"/>
                </a:lnTo>
                <a:lnTo>
                  <a:pt x="1244" y="500"/>
                </a:lnTo>
                <a:lnTo>
                  <a:pt x="1223" y="502"/>
                </a:lnTo>
                <a:lnTo>
                  <a:pt x="1201" y="505"/>
                </a:lnTo>
                <a:lnTo>
                  <a:pt x="1179" y="510"/>
                </a:lnTo>
                <a:lnTo>
                  <a:pt x="1156" y="516"/>
                </a:lnTo>
                <a:lnTo>
                  <a:pt x="1132" y="522"/>
                </a:lnTo>
                <a:lnTo>
                  <a:pt x="1110" y="529"/>
                </a:lnTo>
                <a:lnTo>
                  <a:pt x="1087" y="538"/>
                </a:lnTo>
                <a:lnTo>
                  <a:pt x="1065" y="547"/>
                </a:lnTo>
                <a:lnTo>
                  <a:pt x="1044" y="557"/>
                </a:lnTo>
                <a:lnTo>
                  <a:pt x="1025" y="566"/>
                </a:lnTo>
                <a:lnTo>
                  <a:pt x="1006" y="578"/>
                </a:lnTo>
                <a:lnTo>
                  <a:pt x="989" y="588"/>
                </a:lnTo>
                <a:lnTo>
                  <a:pt x="985" y="554"/>
                </a:lnTo>
                <a:lnTo>
                  <a:pt x="982" y="522"/>
                </a:lnTo>
                <a:lnTo>
                  <a:pt x="978" y="493"/>
                </a:lnTo>
                <a:lnTo>
                  <a:pt x="972" y="467"/>
                </a:lnTo>
                <a:lnTo>
                  <a:pt x="961" y="443"/>
                </a:lnTo>
                <a:lnTo>
                  <a:pt x="944" y="422"/>
                </a:lnTo>
                <a:lnTo>
                  <a:pt x="922" y="405"/>
                </a:lnTo>
                <a:lnTo>
                  <a:pt x="890" y="390"/>
                </a:lnTo>
                <a:lnTo>
                  <a:pt x="865" y="383"/>
                </a:lnTo>
                <a:lnTo>
                  <a:pt x="837" y="378"/>
                </a:lnTo>
                <a:lnTo>
                  <a:pt x="808" y="376"/>
                </a:lnTo>
                <a:lnTo>
                  <a:pt x="780" y="378"/>
                </a:lnTo>
                <a:lnTo>
                  <a:pt x="751" y="381"/>
                </a:lnTo>
                <a:lnTo>
                  <a:pt x="725" y="384"/>
                </a:lnTo>
                <a:lnTo>
                  <a:pt x="701" y="388"/>
                </a:lnTo>
                <a:lnTo>
                  <a:pt x="680" y="391"/>
                </a:lnTo>
                <a:lnTo>
                  <a:pt x="687" y="324"/>
                </a:lnTo>
                <a:lnTo>
                  <a:pt x="685" y="260"/>
                </a:lnTo>
                <a:lnTo>
                  <a:pt x="676" y="198"/>
                </a:lnTo>
                <a:lnTo>
                  <a:pt x="656" y="143"/>
                </a:lnTo>
                <a:lnTo>
                  <a:pt x="626" y="94"/>
                </a:lnTo>
                <a:lnTo>
                  <a:pt x="585" y="53"/>
                </a:lnTo>
                <a:lnTo>
                  <a:pt x="530" y="24"/>
                </a:lnTo>
                <a:lnTo>
                  <a:pt x="461" y="5"/>
                </a:lnTo>
                <a:lnTo>
                  <a:pt x="425" y="1"/>
                </a:lnTo>
                <a:lnTo>
                  <a:pt x="387" y="0"/>
                </a:lnTo>
                <a:lnTo>
                  <a:pt x="349" y="3"/>
                </a:lnTo>
                <a:lnTo>
                  <a:pt x="309" y="6"/>
                </a:lnTo>
                <a:lnTo>
                  <a:pt x="271" y="13"/>
                </a:lnTo>
                <a:lnTo>
                  <a:pt x="233" y="22"/>
                </a:lnTo>
                <a:lnTo>
                  <a:pt x="195" y="32"/>
                </a:lnTo>
                <a:lnTo>
                  <a:pt x="161" y="43"/>
                </a:lnTo>
                <a:lnTo>
                  <a:pt x="126" y="53"/>
                </a:lnTo>
                <a:lnTo>
                  <a:pt x="97" y="63"/>
                </a:lnTo>
                <a:lnTo>
                  <a:pt x="69" y="74"/>
                </a:lnTo>
                <a:lnTo>
                  <a:pt x="45" y="84"/>
                </a:lnTo>
                <a:lnTo>
                  <a:pt x="26" y="91"/>
                </a:lnTo>
                <a:lnTo>
                  <a:pt x="12" y="98"/>
                </a:lnTo>
                <a:lnTo>
                  <a:pt x="3" y="101"/>
                </a:lnTo>
                <a:lnTo>
                  <a:pt x="0" y="103"/>
                </a:lnTo>
                <a:lnTo>
                  <a:pt x="3" y="101"/>
                </a:lnTo>
                <a:lnTo>
                  <a:pt x="12" y="100"/>
                </a:lnTo>
                <a:lnTo>
                  <a:pt x="28" y="94"/>
                </a:lnTo>
                <a:lnTo>
                  <a:pt x="47" y="89"/>
                </a:lnTo>
                <a:lnTo>
                  <a:pt x="69" y="84"/>
                </a:lnTo>
                <a:lnTo>
                  <a:pt x="97" y="77"/>
                </a:lnTo>
                <a:lnTo>
                  <a:pt x="128" y="70"/>
                </a:lnTo>
                <a:lnTo>
                  <a:pt x="161" y="63"/>
                </a:lnTo>
                <a:lnTo>
                  <a:pt x="195" y="58"/>
                </a:lnTo>
                <a:lnTo>
                  <a:pt x="231" y="53"/>
                </a:lnTo>
                <a:lnTo>
                  <a:pt x="267" y="48"/>
                </a:lnTo>
                <a:lnTo>
                  <a:pt x="304" y="46"/>
                </a:lnTo>
                <a:lnTo>
                  <a:pt x="340" y="44"/>
                </a:lnTo>
                <a:lnTo>
                  <a:pt x="376" y="46"/>
                </a:lnTo>
                <a:lnTo>
                  <a:pt x="411" y="50"/>
                </a:lnTo>
                <a:lnTo>
                  <a:pt x="442" y="55"/>
                </a:lnTo>
                <a:lnTo>
                  <a:pt x="447" y="58"/>
                </a:lnTo>
                <a:lnTo>
                  <a:pt x="459" y="65"/>
                </a:lnTo>
                <a:lnTo>
                  <a:pt x="478" y="75"/>
                </a:lnTo>
                <a:lnTo>
                  <a:pt x="502" y="91"/>
                </a:lnTo>
                <a:lnTo>
                  <a:pt x="526" y="108"/>
                </a:lnTo>
                <a:lnTo>
                  <a:pt x="551" y="129"/>
                </a:lnTo>
                <a:lnTo>
                  <a:pt x="573" y="150"/>
                </a:lnTo>
                <a:lnTo>
                  <a:pt x="590" y="170"/>
                </a:lnTo>
                <a:lnTo>
                  <a:pt x="609" y="210"/>
                </a:lnTo>
                <a:lnTo>
                  <a:pt x="623" y="253"/>
                </a:lnTo>
                <a:lnTo>
                  <a:pt x="630" y="298"/>
                </a:lnTo>
                <a:lnTo>
                  <a:pt x="633" y="341"/>
                </a:lnTo>
                <a:lnTo>
                  <a:pt x="633" y="381"/>
                </a:lnTo>
                <a:lnTo>
                  <a:pt x="632" y="412"/>
                </a:lnTo>
                <a:lnTo>
                  <a:pt x="630" y="434"/>
                </a:lnTo>
                <a:lnTo>
                  <a:pt x="628" y="441"/>
                </a:lnTo>
                <a:lnTo>
                  <a:pt x="649" y="440"/>
                </a:lnTo>
                <a:lnTo>
                  <a:pt x="671" y="438"/>
                </a:lnTo>
                <a:lnTo>
                  <a:pt x="695" y="436"/>
                </a:lnTo>
                <a:lnTo>
                  <a:pt x="720" y="436"/>
                </a:lnTo>
                <a:lnTo>
                  <a:pt x="742" y="436"/>
                </a:lnTo>
                <a:lnTo>
                  <a:pt x="764" y="438"/>
                </a:lnTo>
                <a:lnTo>
                  <a:pt x="785" y="441"/>
                </a:lnTo>
                <a:lnTo>
                  <a:pt x="804" y="445"/>
                </a:lnTo>
                <a:lnTo>
                  <a:pt x="839" y="457"/>
                </a:lnTo>
                <a:lnTo>
                  <a:pt x="870" y="472"/>
                </a:lnTo>
                <a:lnTo>
                  <a:pt x="897" y="493"/>
                </a:lnTo>
                <a:lnTo>
                  <a:pt x="920" y="516"/>
                </a:lnTo>
                <a:lnTo>
                  <a:pt x="939" y="541"/>
                </a:lnTo>
                <a:lnTo>
                  <a:pt x="953" y="571"/>
                </a:lnTo>
                <a:lnTo>
                  <a:pt x="963" y="604"/>
                </a:lnTo>
                <a:lnTo>
                  <a:pt x="970" y="638"/>
                </a:lnTo>
                <a:lnTo>
                  <a:pt x="1003" y="617"/>
                </a:lnTo>
                <a:lnTo>
                  <a:pt x="1037" y="598"/>
                </a:lnTo>
                <a:lnTo>
                  <a:pt x="1070" y="583"/>
                </a:lnTo>
                <a:lnTo>
                  <a:pt x="1104" y="573"/>
                </a:lnTo>
                <a:lnTo>
                  <a:pt x="1137" y="564"/>
                </a:lnTo>
                <a:lnTo>
                  <a:pt x="1170" y="560"/>
                </a:lnTo>
                <a:lnTo>
                  <a:pt x="1201" y="562"/>
                </a:lnTo>
                <a:lnTo>
                  <a:pt x="1230" y="567"/>
                </a:lnTo>
                <a:lnTo>
                  <a:pt x="1263" y="579"/>
                </a:lnTo>
                <a:lnTo>
                  <a:pt x="1289" y="597"/>
                </a:lnTo>
                <a:lnTo>
                  <a:pt x="1312" y="619"/>
                </a:lnTo>
                <a:lnTo>
                  <a:pt x="1325" y="647"/>
                </a:lnTo>
                <a:lnTo>
                  <a:pt x="1336" y="678"/>
                </a:lnTo>
                <a:lnTo>
                  <a:pt x="1339" y="712"/>
                </a:lnTo>
                <a:lnTo>
                  <a:pt x="1336" y="750"/>
                </a:lnTo>
                <a:lnTo>
                  <a:pt x="1327" y="790"/>
                </a:lnTo>
                <a:lnTo>
                  <a:pt x="1348" y="742"/>
                </a:lnTo>
                <a:lnTo>
                  <a:pt x="1367" y="695"/>
                </a:lnTo>
                <a:lnTo>
                  <a:pt x="1379" y="650"/>
                </a:lnTo>
                <a:lnTo>
                  <a:pt x="1384" y="609"/>
                </a:lnTo>
                <a:lnTo>
                  <a:pt x="1382" y="573"/>
                </a:lnTo>
                <a:lnTo>
                  <a:pt x="1372" y="541"/>
                </a:lnTo>
                <a:lnTo>
                  <a:pt x="1349" y="519"/>
                </a:lnTo>
                <a:lnTo>
                  <a:pt x="1315" y="5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3" name="Freeform 415"/>
          <p:cNvSpPr>
            <a:spLocks/>
          </p:cNvSpPr>
          <p:nvPr/>
        </p:nvSpPr>
        <p:spPr bwMode="auto">
          <a:xfrm>
            <a:off x="6459538" y="6049963"/>
            <a:ext cx="520700" cy="33337"/>
          </a:xfrm>
          <a:custGeom>
            <a:avLst/>
            <a:gdLst>
              <a:gd name="T0" fmla="*/ 0 w 656"/>
              <a:gd name="T1" fmla="*/ 8131 h 41"/>
              <a:gd name="T2" fmla="*/ 519113 w 656"/>
              <a:gd name="T3" fmla="*/ 0 h 41"/>
              <a:gd name="T4" fmla="*/ 520700 w 656"/>
              <a:gd name="T5" fmla="*/ 33337 h 41"/>
              <a:gd name="T6" fmla="*/ 0 w 656"/>
              <a:gd name="T7" fmla="*/ 8131 h 41"/>
              <a:gd name="T8" fmla="*/ 0 60000 65536"/>
              <a:gd name="T9" fmla="*/ 0 60000 65536"/>
              <a:gd name="T10" fmla="*/ 0 60000 65536"/>
              <a:gd name="T11" fmla="*/ 0 60000 65536"/>
              <a:gd name="T12" fmla="*/ 0 w 656"/>
              <a:gd name="T13" fmla="*/ 0 h 41"/>
              <a:gd name="T14" fmla="*/ 656 w 656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6" h="41">
                <a:moveTo>
                  <a:pt x="0" y="10"/>
                </a:moveTo>
                <a:lnTo>
                  <a:pt x="654" y="0"/>
                </a:lnTo>
                <a:lnTo>
                  <a:pt x="656" y="41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4" name="Freeform 416"/>
          <p:cNvSpPr>
            <a:spLocks/>
          </p:cNvSpPr>
          <p:nvPr/>
        </p:nvSpPr>
        <p:spPr bwMode="auto">
          <a:xfrm>
            <a:off x="6232525" y="6223000"/>
            <a:ext cx="893763" cy="30163"/>
          </a:xfrm>
          <a:custGeom>
            <a:avLst/>
            <a:gdLst>
              <a:gd name="T0" fmla="*/ 0 w 1126"/>
              <a:gd name="T1" fmla="*/ 18098 h 40"/>
              <a:gd name="T2" fmla="*/ 893763 w 1126"/>
              <a:gd name="T3" fmla="*/ 0 h 40"/>
              <a:gd name="T4" fmla="*/ 893763 w 1126"/>
              <a:gd name="T5" fmla="*/ 30163 h 40"/>
              <a:gd name="T6" fmla="*/ 0 w 1126"/>
              <a:gd name="T7" fmla="*/ 18098 h 40"/>
              <a:gd name="T8" fmla="*/ 0 60000 65536"/>
              <a:gd name="T9" fmla="*/ 0 60000 65536"/>
              <a:gd name="T10" fmla="*/ 0 60000 65536"/>
              <a:gd name="T11" fmla="*/ 0 60000 65536"/>
              <a:gd name="T12" fmla="*/ 0 w 1126"/>
              <a:gd name="T13" fmla="*/ 0 h 40"/>
              <a:gd name="T14" fmla="*/ 1126 w 1126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6" h="40">
                <a:moveTo>
                  <a:pt x="0" y="24"/>
                </a:moveTo>
                <a:lnTo>
                  <a:pt x="1126" y="0"/>
                </a:lnTo>
                <a:lnTo>
                  <a:pt x="1126" y="4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5" name="Freeform 417"/>
          <p:cNvSpPr>
            <a:spLocks/>
          </p:cNvSpPr>
          <p:nvPr/>
        </p:nvSpPr>
        <p:spPr bwMode="auto">
          <a:xfrm>
            <a:off x="6762750" y="6326188"/>
            <a:ext cx="612775" cy="33337"/>
          </a:xfrm>
          <a:custGeom>
            <a:avLst/>
            <a:gdLst>
              <a:gd name="T0" fmla="*/ 0 w 772"/>
              <a:gd name="T1" fmla="*/ 19843 h 42"/>
              <a:gd name="T2" fmla="*/ 611188 w 772"/>
              <a:gd name="T3" fmla="*/ 0 h 42"/>
              <a:gd name="T4" fmla="*/ 612775 w 772"/>
              <a:gd name="T5" fmla="*/ 33337 h 42"/>
              <a:gd name="T6" fmla="*/ 0 w 772"/>
              <a:gd name="T7" fmla="*/ 19843 h 42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42"/>
              <a:gd name="T14" fmla="*/ 772 w 77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42">
                <a:moveTo>
                  <a:pt x="0" y="25"/>
                </a:moveTo>
                <a:lnTo>
                  <a:pt x="770" y="0"/>
                </a:lnTo>
                <a:lnTo>
                  <a:pt x="772" y="42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6" name="Freeform 418"/>
          <p:cNvSpPr>
            <a:spLocks/>
          </p:cNvSpPr>
          <p:nvPr/>
        </p:nvSpPr>
        <p:spPr bwMode="auto">
          <a:xfrm>
            <a:off x="6316663" y="6397625"/>
            <a:ext cx="2430462" cy="33338"/>
          </a:xfrm>
          <a:custGeom>
            <a:avLst/>
            <a:gdLst>
              <a:gd name="T0" fmla="*/ 0 w 3063"/>
              <a:gd name="T1" fmla="*/ 26194 h 42"/>
              <a:gd name="T2" fmla="*/ 2428875 w 3063"/>
              <a:gd name="T3" fmla="*/ 0 h 42"/>
              <a:gd name="T4" fmla="*/ 2430462 w 3063"/>
              <a:gd name="T5" fmla="*/ 33338 h 42"/>
              <a:gd name="T6" fmla="*/ 0 w 3063"/>
              <a:gd name="T7" fmla="*/ 26194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063"/>
              <a:gd name="T13" fmla="*/ 0 h 42"/>
              <a:gd name="T14" fmla="*/ 3063 w 3063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3" h="42">
                <a:moveTo>
                  <a:pt x="0" y="33"/>
                </a:moveTo>
                <a:lnTo>
                  <a:pt x="3061" y="0"/>
                </a:lnTo>
                <a:lnTo>
                  <a:pt x="3063" y="42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7" name="Freeform 419"/>
          <p:cNvSpPr>
            <a:spLocks/>
          </p:cNvSpPr>
          <p:nvPr/>
        </p:nvSpPr>
        <p:spPr bwMode="auto">
          <a:xfrm>
            <a:off x="6902450" y="5873750"/>
            <a:ext cx="2035175" cy="476250"/>
          </a:xfrm>
          <a:custGeom>
            <a:avLst/>
            <a:gdLst>
              <a:gd name="T0" fmla="*/ 2022480 w 2565"/>
              <a:gd name="T1" fmla="*/ 439006 h 601"/>
              <a:gd name="T2" fmla="*/ 1962178 w 2565"/>
              <a:gd name="T3" fmla="*/ 440591 h 601"/>
              <a:gd name="T4" fmla="*/ 1862205 w 2565"/>
              <a:gd name="T5" fmla="*/ 442968 h 601"/>
              <a:gd name="T6" fmla="*/ 1733668 w 2565"/>
              <a:gd name="T7" fmla="*/ 446930 h 601"/>
              <a:gd name="T8" fmla="*/ 1586087 w 2565"/>
              <a:gd name="T9" fmla="*/ 450100 h 601"/>
              <a:gd name="T10" fmla="*/ 1431367 w 2565"/>
              <a:gd name="T11" fmla="*/ 454062 h 601"/>
              <a:gd name="T12" fmla="*/ 1280613 w 2565"/>
              <a:gd name="T13" fmla="*/ 458024 h 601"/>
              <a:gd name="T14" fmla="*/ 1143348 w 2565"/>
              <a:gd name="T15" fmla="*/ 461986 h 601"/>
              <a:gd name="T16" fmla="*/ 1032266 w 2565"/>
              <a:gd name="T17" fmla="*/ 465156 h 601"/>
              <a:gd name="T18" fmla="*/ 958476 w 2565"/>
              <a:gd name="T19" fmla="*/ 466741 h 601"/>
              <a:gd name="T20" fmla="*/ 931499 w 2565"/>
              <a:gd name="T21" fmla="*/ 466741 h 601"/>
              <a:gd name="T22" fmla="*/ 898175 w 2565"/>
              <a:gd name="T23" fmla="*/ 406516 h 601"/>
              <a:gd name="T24" fmla="*/ 857709 w 2565"/>
              <a:gd name="T25" fmla="*/ 351839 h 601"/>
              <a:gd name="T26" fmla="*/ 809309 w 2565"/>
              <a:gd name="T27" fmla="*/ 307463 h 601"/>
              <a:gd name="T28" fmla="*/ 757736 w 2565"/>
              <a:gd name="T29" fmla="*/ 276558 h 601"/>
              <a:gd name="T30" fmla="*/ 701401 w 2565"/>
              <a:gd name="T31" fmla="*/ 261502 h 601"/>
              <a:gd name="T32" fmla="*/ 653002 w 2565"/>
              <a:gd name="T33" fmla="*/ 261502 h 601"/>
              <a:gd name="T34" fmla="*/ 612536 w 2565"/>
              <a:gd name="T35" fmla="*/ 272596 h 601"/>
              <a:gd name="T36" fmla="*/ 573657 w 2565"/>
              <a:gd name="T37" fmla="*/ 288444 h 601"/>
              <a:gd name="T38" fmla="*/ 522877 w 2565"/>
              <a:gd name="T39" fmla="*/ 201277 h 601"/>
              <a:gd name="T40" fmla="*/ 449087 w 2565"/>
              <a:gd name="T41" fmla="*/ 147392 h 601"/>
              <a:gd name="T42" fmla="*/ 382438 w 2565"/>
              <a:gd name="T43" fmla="*/ 137090 h 601"/>
              <a:gd name="T44" fmla="*/ 353081 w 2565"/>
              <a:gd name="T45" fmla="*/ 142637 h 601"/>
              <a:gd name="T46" fmla="*/ 327691 w 2565"/>
              <a:gd name="T47" fmla="*/ 152146 h 601"/>
              <a:gd name="T48" fmla="*/ 298334 w 2565"/>
              <a:gd name="T49" fmla="*/ 122034 h 601"/>
              <a:gd name="T50" fmla="*/ 264216 w 2565"/>
              <a:gd name="T51" fmla="*/ 77658 h 601"/>
              <a:gd name="T52" fmla="*/ 223750 w 2565"/>
              <a:gd name="T53" fmla="*/ 42791 h 601"/>
              <a:gd name="T54" fmla="*/ 178524 w 2565"/>
              <a:gd name="T55" fmla="*/ 18226 h 601"/>
              <a:gd name="T56" fmla="*/ 130124 w 2565"/>
              <a:gd name="T57" fmla="*/ 3170 h 601"/>
              <a:gd name="T58" fmla="*/ 84105 w 2565"/>
              <a:gd name="T59" fmla="*/ 0 h 601"/>
              <a:gd name="T60" fmla="*/ 46813 w 2565"/>
              <a:gd name="T61" fmla="*/ 5547 h 601"/>
              <a:gd name="T62" fmla="*/ 11108 w 2565"/>
              <a:gd name="T63" fmla="*/ 18226 h 601"/>
              <a:gd name="T64" fmla="*/ 16662 w 2565"/>
              <a:gd name="T65" fmla="*/ 19018 h 601"/>
              <a:gd name="T66" fmla="*/ 42846 w 2565"/>
              <a:gd name="T67" fmla="*/ 16641 h 601"/>
              <a:gd name="T68" fmla="*/ 69823 w 2565"/>
              <a:gd name="T69" fmla="*/ 16641 h 601"/>
              <a:gd name="T70" fmla="*/ 123777 w 2565"/>
              <a:gd name="T71" fmla="*/ 26150 h 601"/>
              <a:gd name="T72" fmla="*/ 172970 w 2565"/>
              <a:gd name="T73" fmla="*/ 45168 h 601"/>
              <a:gd name="T74" fmla="*/ 218196 w 2565"/>
              <a:gd name="T75" fmla="*/ 76866 h 601"/>
              <a:gd name="T76" fmla="*/ 257868 w 2565"/>
              <a:gd name="T77" fmla="*/ 114902 h 601"/>
              <a:gd name="T78" fmla="*/ 290399 w 2565"/>
              <a:gd name="T79" fmla="*/ 162448 h 601"/>
              <a:gd name="T80" fmla="*/ 318963 w 2565"/>
              <a:gd name="T81" fmla="*/ 172750 h 601"/>
              <a:gd name="T82" fmla="*/ 348320 w 2565"/>
              <a:gd name="T83" fmla="*/ 167203 h 601"/>
              <a:gd name="T84" fmla="*/ 378471 w 2565"/>
              <a:gd name="T85" fmla="*/ 165618 h 601"/>
              <a:gd name="T86" fmla="*/ 437979 w 2565"/>
              <a:gd name="T87" fmla="*/ 180674 h 601"/>
              <a:gd name="T88" fmla="*/ 491933 w 2565"/>
              <a:gd name="T89" fmla="*/ 213163 h 601"/>
              <a:gd name="T90" fmla="*/ 528431 w 2565"/>
              <a:gd name="T91" fmla="*/ 252785 h 601"/>
              <a:gd name="T92" fmla="*/ 546681 w 2565"/>
              <a:gd name="T93" fmla="*/ 280520 h 601"/>
              <a:gd name="T94" fmla="*/ 560169 w 2565"/>
              <a:gd name="T95" fmla="*/ 310632 h 601"/>
              <a:gd name="T96" fmla="*/ 591907 w 2565"/>
              <a:gd name="T97" fmla="*/ 312217 h 601"/>
              <a:gd name="T98" fmla="*/ 635546 w 2565"/>
              <a:gd name="T99" fmla="*/ 301916 h 601"/>
              <a:gd name="T100" fmla="*/ 679185 w 2565"/>
              <a:gd name="T101" fmla="*/ 301123 h 601"/>
              <a:gd name="T102" fmla="*/ 737106 w 2565"/>
              <a:gd name="T103" fmla="*/ 310632 h 601"/>
              <a:gd name="T104" fmla="*/ 788680 w 2565"/>
              <a:gd name="T105" fmla="*/ 332028 h 601"/>
              <a:gd name="T106" fmla="*/ 837080 w 2565"/>
              <a:gd name="T107" fmla="*/ 365310 h 601"/>
              <a:gd name="T108" fmla="*/ 879132 w 2565"/>
              <a:gd name="T109" fmla="*/ 407309 h 601"/>
              <a:gd name="T110" fmla="*/ 914837 w 2565"/>
              <a:gd name="T111" fmla="*/ 458024 h 601"/>
              <a:gd name="T112" fmla="*/ 2035175 w 2565"/>
              <a:gd name="T113" fmla="*/ 439006 h 60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65"/>
              <a:gd name="T172" fmla="*/ 0 h 601"/>
              <a:gd name="T173" fmla="*/ 2565 w 2565"/>
              <a:gd name="T174" fmla="*/ 601 h 60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65" h="601">
                <a:moveTo>
                  <a:pt x="2565" y="554"/>
                </a:moveTo>
                <a:lnTo>
                  <a:pt x="2561" y="554"/>
                </a:lnTo>
                <a:lnTo>
                  <a:pt x="2549" y="554"/>
                </a:lnTo>
                <a:lnTo>
                  <a:pt x="2530" y="556"/>
                </a:lnTo>
                <a:lnTo>
                  <a:pt x="2504" y="556"/>
                </a:lnTo>
                <a:lnTo>
                  <a:pt x="2473" y="556"/>
                </a:lnTo>
                <a:lnTo>
                  <a:pt x="2437" y="558"/>
                </a:lnTo>
                <a:lnTo>
                  <a:pt x="2394" y="559"/>
                </a:lnTo>
                <a:lnTo>
                  <a:pt x="2347" y="559"/>
                </a:lnTo>
                <a:lnTo>
                  <a:pt x="2297" y="561"/>
                </a:lnTo>
                <a:lnTo>
                  <a:pt x="2242" y="563"/>
                </a:lnTo>
                <a:lnTo>
                  <a:pt x="2185" y="564"/>
                </a:lnTo>
                <a:lnTo>
                  <a:pt x="2125" y="566"/>
                </a:lnTo>
                <a:lnTo>
                  <a:pt x="2062" y="568"/>
                </a:lnTo>
                <a:lnTo>
                  <a:pt x="1999" y="568"/>
                </a:lnTo>
                <a:lnTo>
                  <a:pt x="1935" y="570"/>
                </a:lnTo>
                <a:lnTo>
                  <a:pt x="1869" y="571"/>
                </a:lnTo>
                <a:lnTo>
                  <a:pt x="1804" y="573"/>
                </a:lnTo>
                <a:lnTo>
                  <a:pt x="1740" y="575"/>
                </a:lnTo>
                <a:lnTo>
                  <a:pt x="1676" y="577"/>
                </a:lnTo>
                <a:lnTo>
                  <a:pt x="1614" y="578"/>
                </a:lnTo>
                <a:lnTo>
                  <a:pt x="1553" y="580"/>
                </a:lnTo>
                <a:lnTo>
                  <a:pt x="1496" y="582"/>
                </a:lnTo>
                <a:lnTo>
                  <a:pt x="1441" y="583"/>
                </a:lnTo>
                <a:lnTo>
                  <a:pt x="1391" y="583"/>
                </a:lnTo>
                <a:lnTo>
                  <a:pt x="1345" y="585"/>
                </a:lnTo>
                <a:lnTo>
                  <a:pt x="1301" y="587"/>
                </a:lnTo>
                <a:lnTo>
                  <a:pt x="1265" y="587"/>
                </a:lnTo>
                <a:lnTo>
                  <a:pt x="1234" y="587"/>
                </a:lnTo>
                <a:lnTo>
                  <a:pt x="1208" y="589"/>
                </a:lnTo>
                <a:lnTo>
                  <a:pt x="1189" y="589"/>
                </a:lnTo>
                <a:lnTo>
                  <a:pt x="1177" y="589"/>
                </a:lnTo>
                <a:lnTo>
                  <a:pt x="1174" y="589"/>
                </a:lnTo>
                <a:lnTo>
                  <a:pt x="1162" y="563"/>
                </a:lnTo>
                <a:lnTo>
                  <a:pt x="1148" y="537"/>
                </a:lnTo>
                <a:lnTo>
                  <a:pt x="1132" y="513"/>
                </a:lnTo>
                <a:lnTo>
                  <a:pt x="1117" y="489"/>
                </a:lnTo>
                <a:lnTo>
                  <a:pt x="1098" y="466"/>
                </a:lnTo>
                <a:lnTo>
                  <a:pt x="1081" y="444"/>
                </a:lnTo>
                <a:lnTo>
                  <a:pt x="1062" y="425"/>
                </a:lnTo>
                <a:lnTo>
                  <a:pt x="1041" y="406"/>
                </a:lnTo>
                <a:lnTo>
                  <a:pt x="1020" y="388"/>
                </a:lnTo>
                <a:lnTo>
                  <a:pt x="999" y="373"/>
                </a:lnTo>
                <a:lnTo>
                  <a:pt x="977" y="361"/>
                </a:lnTo>
                <a:lnTo>
                  <a:pt x="955" y="349"/>
                </a:lnTo>
                <a:lnTo>
                  <a:pt x="930" y="340"/>
                </a:lnTo>
                <a:lnTo>
                  <a:pt x="908" y="333"/>
                </a:lnTo>
                <a:lnTo>
                  <a:pt x="884" y="330"/>
                </a:lnTo>
                <a:lnTo>
                  <a:pt x="860" y="328"/>
                </a:lnTo>
                <a:lnTo>
                  <a:pt x="842" y="328"/>
                </a:lnTo>
                <a:lnTo>
                  <a:pt x="823" y="330"/>
                </a:lnTo>
                <a:lnTo>
                  <a:pt x="806" y="333"/>
                </a:lnTo>
                <a:lnTo>
                  <a:pt x="789" y="338"/>
                </a:lnTo>
                <a:lnTo>
                  <a:pt x="772" y="344"/>
                </a:lnTo>
                <a:lnTo>
                  <a:pt x="756" y="349"/>
                </a:lnTo>
                <a:lnTo>
                  <a:pt x="739" y="356"/>
                </a:lnTo>
                <a:lnTo>
                  <a:pt x="723" y="364"/>
                </a:lnTo>
                <a:lnTo>
                  <a:pt x="706" y="325"/>
                </a:lnTo>
                <a:lnTo>
                  <a:pt x="684" y="287"/>
                </a:lnTo>
                <a:lnTo>
                  <a:pt x="659" y="254"/>
                </a:lnTo>
                <a:lnTo>
                  <a:pt x="630" y="226"/>
                </a:lnTo>
                <a:lnTo>
                  <a:pt x="599" y="204"/>
                </a:lnTo>
                <a:lnTo>
                  <a:pt x="566" y="186"/>
                </a:lnTo>
                <a:lnTo>
                  <a:pt x="530" y="176"/>
                </a:lnTo>
                <a:lnTo>
                  <a:pt x="494" y="173"/>
                </a:lnTo>
                <a:lnTo>
                  <a:pt x="482" y="173"/>
                </a:lnTo>
                <a:lnTo>
                  <a:pt x="470" y="174"/>
                </a:lnTo>
                <a:lnTo>
                  <a:pt x="458" y="176"/>
                </a:lnTo>
                <a:lnTo>
                  <a:pt x="445" y="180"/>
                </a:lnTo>
                <a:lnTo>
                  <a:pt x="435" y="183"/>
                </a:lnTo>
                <a:lnTo>
                  <a:pt x="423" y="186"/>
                </a:lnTo>
                <a:lnTo>
                  <a:pt x="413" y="192"/>
                </a:lnTo>
                <a:lnTo>
                  <a:pt x="402" y="197"/>
                </a:lnTo>
                <a:lnTo>
                  <a:pt x="390" y="174"/>
                </a:lnTo>
                <a:lnTo>
                  <a:pt x="376" y="154"/>
                </a:lnTo>
                <a:lnTo>
                  <a:pt x="363" y="135"/>
                </a:lnTo>
                <a:lnTo>
                  <a:pt x="349" y="116"/>
                </a:lnTo>
                <a:lnTo>
                  <a:pt x="333" y="98"/>
                </a:lnTo>
                <a:lnTo>
                  <a:pt x="316" y="83"/>
                </a:lnTo>
                <a:lnTo>
                  <a:pt x="299" y="67"/>
                </a:lnTo>
                <a:lnTo>
                  <a:pt x="282" y="54"/>
                </a:lnTo>
                <a:lnTo>
                  <a:pt x="263" y="41"/>
                </a:lnTo>
                <a:lnTo>
                  <a:pt x="245" y="31"/>
                </a:lnTo>
                <a:lnTo>
                  <a:pt x="225" y="23"/>
                </a:lnTo>
                <a:lnTo>
                  <a:pt x="206" y="14"/>
                </a:lnTo>
                <a:lnTo>
                  <a:pt x="185" y="9"/>
                </a:lnTo>
                <a:lnTo>
                  <a:pt x="164" y="4"/>
                </a:lnTo>
                <a:lnTo>
                  <a:pt x="142" y="2"/>
                </a:lnTo>
                <a:lnTo>
                  <a:pt x="121" y="0"/>
                </a:lnTo>
                <a:lnTo>
                  <a:pt x="106" y="0"/>
                </a:lnTo>
                <a:lnTo>
                  <a:pt x="88" y="2"/>
                </a:lnTo>
                <a:lnTo>
                  <a:pt x="73" y="4"/>
                </a:lnTo>
                <a:lnTo>
                  <a:pt x="59" y="7"/>
                </a:lnTo>
                <a:lnTo>
                  <a:pt x="43" y="12"/>
                </a:lnTo>
                <a:lnTo>
                  <a:pt x="28" y="17"/>
                </a:lnTo>
                <a:lnTo>
                  <a:pt x="14" y="23"/>
                </a:lnTo>
                <a:lnTo>
                  <a:pt x="0" y="29"/>
                </a:lnTo>
                <a:lnTo>
                  <a:pt x="11" y="28"/>
                </a:lnTo>
                <a:lnTo>
                  <a:pt x="21" y="24"/>
                </a:lnTo>
                <a:lnTo>
                  <a:pt x="31" y="23"/>
                </a:lnTo>
                <a:lnTo>
                  <a:pt x="43" y="23"/>
                </a:lnTo>
                <a:lnTo>
                  <a:pt x="54" y="21"/>
                </a:lnTo>
                <a:lnTo>
                  <a:pt x="66" y="21"/>
                </a:lnTo>
                <a:lnTo>
                  <a:pt x="76" y="21"/>
                </a:lnTo>
                <a:lnTo>
                  <a:pt x="88" y="21"/>
                </a:lnTo>
                <a:lnTo>
                  <a:pt x="111" y="23"/>
                </a:lnTo>
                <a:lnTo>
                  <a:pt x="133" y="26"/>
                </a:lnTo>
                <a:lnTo>
                  <a:pt x="156" y="33"/>
                </a:lnTo>
                <a:lnTo>
                  <a:pt x="176" y="40"/>
                </a:lnTo>
                <a:lnTo>
                  <a:pt x="197" y="48"/>
                </a:lnTo>
                <a:lnTo>
                  <a:pt x="218" y="57"/>
                </a:lnTo>
                <a:lnTo>
                  <a:pt x="238" y="69"/>
                </a:lnTo>
                <a:lnTo>
                  <a:pt x="257" y="81"/>
                </a:lnTo>
                <a:lnTo>
                  <a:pt x="275" y="97"/>
                </a:lnTo>
                <a:lnTo>
                  <a:pt x="292" y="112"/>
                </a:lnTo>
                <a:lnTo>
                  <a:pt x="309" y="128"/>
                </a:lnTo>
                <a:lnTo>
                  <a:pt x="325" y="145"/>
                </a:lnTo>
                <a:lnTo>
                  <a:pt x="340" y="164"/>
                </a:lnTo>
                <a:lnTo>
                  <a:pt x="354" y="185"/>
                </a:lnTo>
                <a:lnTo>
                  <a:pt x="366" y="205"/>
                </a:lnTo>
                <a:lnTo>
                  <a:pt x="378" y="226"/>
                </a:lnTo>
                <a:lnTo>
                  <a:pt x="390" y="223"/>
                </a:lnTo>
                <a:lnTo>
                  <a:pt x="402" y="218"/>
                </a:lnTo>
                <a:lnTo>
                  <a:pt x="414" y="214"/>
                </a:lnTo>
                <a:lnTo>
                  <a:pt x="426" y="212"/>
                </a:lnTo>
                <a:lnTo>
                  <a:pt x="439" y="211"/>
                </a:lnTo>
                <a:lnTo>
                  <a:pt x="451" y="209"/>
                </a:lnTo>
                <a:lnTo>
                  <a:pt x="464" y="209"/>
                </a:lnTo>
                <a:lnTo>
                  <a:pt x="477" y="209"/>
                </a:lnTo>
                <a:lnTo>
                  <a:pt x="502" y="212"/>
                </a:lnTo>
                <a:lnTo>
                  <a:pt x="528" y="219"/>
                </a:lnTo>
                <a:lnTo>
                  <a:pt x="552" y="228"/>
                </a:lnTo>
                <a:lnTo>
                  <a:pt x="577" y="238"/>
                </a:lnTo>
                <a:lnTo>
                  <a:pt x="599" y="252"/>
                </a:lnTo>
                <a:lnTo>
                  <a:pt x="620" y="269"/>
                </a:lnTo>
                <a:lnTo>
                  <a:pt x="639" y="288"/>
                </a:lnTo>
                <a:lnTo>
                  <a:pt x="658" y="309"/>
                </a:lnTo>
                <a:lnTo>
                  <a:pt x="666" y="319"/>
                </a:lnTo>
                <a:lnTo>
                  <a:pt x="673" y="331"/>
                </a:lnTo>
                <a:lnTo>
                  <a:pt x="682" y="342"/>
                </a:lnTo>
                <a:lnTo>
                  <a:pt x="689" y="354"/>
                </a:lnTo>
                <a:lnTo>
                  <a:pt x="696" y="366"/>
                </a:lnTo>
                <a:lnTo>
                  <a:pt x="701" y="380"/>
                </a:lnTo>
                <a:lnTo>
                  <a:pt x="706" y="392"/>
                </a:lnTo>
                <a:lnTo>
                  <a:pt x="711" y="406"/>
                </a:lnTo>
                <a:lnTo>
                  <a:pt x="728" y="399"/>
                </a:lnTo>
                <a:lnTo>
                  <a:pt x="746" y="394"/>
                </a:lnTo>
                <a:lnTo>
                  <a:pt x="763" y="388"/>
                </a:lnTo>
                <a:lnTo>
                  <a:pt x="782" y="385"/>
                </a:lnTo>
                <a:lnTo>
                  <a:pt x="801" y="381"/>
                </a:lnTo>
                <a:lnTo>
                  <a:pt x="818" y="380"/>
                </a:lnTo>
                <a:lnTo>
                  <a:pt x="837" y="380"/>
                </a:lnTo>
                <a:lnTo>
                  <a:pt x="856" y="380"/>
                </a:lnTo>
                <a:lnTo>
                  <a:pt x="880" y="381"/>
                </a:lnTo>
                <a:lnTo>
                  <a:pt x="904" y="387"/>
                </a:lnTo>
                <a:lnTo>
                  <a:pt x="929" y="392"/>
                </a:lnTo>
                <a:lnTo>
                  <a:pt x="951" y="400"/>
                </a:lnTo>
                <a:lnTo>
                  <a:pt x="974" y="409"/>
                </a:lnTo>
                <a:lnTo>
                  <a:pt x="994" y="419"/>
                </a:lnTo>
                <a:lnTo>
                  <a:pt x="1015" y="433"/>
                </a:lnTo>
                <a:lnTo>
                  <a:pt x="1036" y="445"/>
                </a:lnTo>
                <a:lnTo>
                  <a:pt x="1055" y="461"/>
                </a:lnTo>
                <a:lnTo>
                  <a:pt x="1074" y="478"/>
                </a:lnTo>
                <a:lnTo>
                  <a:pt x="1091" y="495"/>
                </a:lnTo>
                <a:lnTo>
                  <a:pt x="1108" y="514"/>
                </a:lnTo>
                <a:lnTo>
                  <a:pt x="1124" y="535"/>
                </a:lnTo>
                <a:lnTo>
                  <a:pt x="1139" y="556"/>
                </a:lnTo>
                <a:lnTo>
                  <a:pt x="1153" y="578"/>
                </a:lnTo>
                <a:lnTo>
                  <a:pt x="1165" y="601"/>
                </a:lnTo>
                <a:lnTo>
                  <a:pt x="2558" y="601"/>
                </a:lnTo>
                <a:lnTo>
                  <a:pt x="2565" y="5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8" name="Freeform 420"/>
          <p:cNvSpPr>
            <a:spLocks/>
          </p:cNvSpPr>
          <p:nvPr/>
        </p:nvSpPr>
        <p:spPr bwMode="auto">
          <a:xfrm>
            <a:off x="7345363" y="5440363"/>
            <a:ext cx="1139825" cy="106362"/>
          </a:xfrm>
          <a:custGeom>
            <a:avLst/>
            <a:gdLst>
              <a:gd name="T0" fmla="*/ 909477 w 1435"/>
              <a:gd name="T1" fmla="*/ 79375 h 134"/>
              <a:gd name="T2" fmla="*/ 908683 w 1435"/>
              <a:gd name="T3" fmla="*/ 0 h 134"/>
              <a:gd name="T4" fmla="*/ 879294 w 1435"/>
              <a:gd name="T5" fmla="*/ 0 h 134"/>
              <a:gd name="T6" fmla="*/ 880882 w 1435"/>
              <a:gd name="T7" fmla="*/ 79375 h 134"/>
              <a:gd name="T8" fmla="*/ 0 w 1435"/>
              <a:gd name="T9" fmla="*/ 75406 h 134"/>
              <a:gd name="T10" fmla="*/ 0 w 1435"/>
              <a:gd name="T11" fmla="*/ 106362 h 134"/>
              <a:gd name="T12" fmla="*/ 1139825 w 1435"/>
              <a:gd name="T13" fmla="*/ 80168 h 134"/>
              <a:gd name="T14" fmla="*/ 909477 w 1435"/>
              <a:gd name="T15" fmla="*/ 79375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5"/>
              <a:gd name="T25" fmla="*/ 0 h 134"/>
              <a:gd name="T26" fmla="*/ 1435 w 1435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5" h="134">
                <a:moveTo>
                  <a:pt x="1145" y="100"/>
                </a:moveTo>
                <a:lnTo>
                  <a:pt x="1144" y="0"/>
                </a:lnTo>
                <a:lnTo>
                  <a:pt x="1107" y="0"/>
                </a:lnTo>
                <a:lnTo>
                  <a:pt x="1109" y="100"/>
                </a:lnTo>
                <a:lnTo>
                  <a:pt x="0" y="95"/>
                </a:lnTo>
                <a:lnTo>
                  <a:pt x="0" y="134"/>
                </a:lnTo>
                <a:lnTo>
                  <a:pt x="1435" y="101"/>
                </a:lnTo>
                <a:lnTo>
                  <a:pt x="1145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49" name="Freeform 421"/>
          <p:cNvSpPr>
            <a:spLocks/>
          </p:cNvSpPr>
          <p:nvPr/>
        </p:nvSpPr>
        <p:spPr bwMode="auto">
          <a:xfrm>
            <a:off x="7712075" y="5653088"/>
            <a:ext cx="26988" cy="190500"/>
          </a:xfrm>
          <a:custGeom>
            <a:avLst/>
            <a:gdLst>
              <a:gd name="T0" fmla="*/ 0 w 35"/>
              <a:gd name="T1" fmla="*/ 0 h 238"/>
              <a:gd name="T2" fmla="*/ 22361 w 35"/>
              <a:gd name="T3" fmla="*/ 0 h 238"/>
              <a:gd name="T4" fmla="*/ 26988 w 35"/>
              <a:gd name="T5" fmla="*/ 190500 h 238"/>
              <a:gd name="T6" fmla="*/ 3084 w 35"/>
              <a:gd name="T7" fmla="*/ 190500 h 238"/>
              <a:gd name="T8" fmla="*/ 0 w 35"/>
              <a:gd name="T9" fmla="*/ 0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38"/>
              <a:gd name="T17" fmla="*/ 35 w 35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38">
                <a:moveTo>
                  <a:pt x="0" y="0"/>
                </a:moveTo>
                <a:lnTo>
                  <a:pt x="29" y="0"/>
                </a:lnTo>
                <a:lnTo>
                  <a:pt x="35" y="238"/>
                </a:lnTo>
                <a:lnTo>
                  <a:pt x="4" y="2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0" name="Freeform 422"/>
          <p:cNvSpPr>
            <a:spLocks/>
          </p:cNvSpPr>
          <p:nvPr/>
        </p:nvSpPr>
        <p:spPr bwMode="auto">
          <a:xfrm>
            <a:off x="7667625" y="5622925"/>
            <a:ext cx="28575" cy="290513"/>
          </a:xfrm>
          <a:custGeom>
            <a:avLst/>
            <a:gdLst>
              <a:gd name="T0" fmla="*/ 0 w 36"/>
              <a:gd name="T1" fmla="*/ 0 h 368"/>
              <a:gd name="T2" fmla="*/ 24606 w 36"/>
              <a:gd name="T3" fmla="*/ 0 h 368"/>
              <a:gd name="T4" fmla="*/ 28575 w 36"/>
              <a:gd name="T5" fmla="*/ 290513 h 368"/>
              <a:gd name="T6" fmla="*/ 3969 w 36"/>
              <a:gd name="T7" fmla="*/ 290513 h 368"/>
              <a:gd name="T8" fmla="*/ 0 w 3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8"/>
              <a:gd name="T17" fmla="*/ 36 w 3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8">
                <a:moveTo>
                  <a:pt x="0" y="0"/>
                </a:moveTo>
                <a:lnTo>
                  <a:pt x="31" y="0"/>
                </a:lnTo>
                <a:lnTo>
                  <a:pt x="36" y="368"/>
                </a:lnTo>
                <a:lnTo>
                  <a:pt x="5" y="3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1" name="Freeform 423"/>
          <p:cNvSpPr>
            <a:spLocks/>
          </p:cNvSpPr>
          <p:nvPr/>
        </p:nvSpPr>
        <p:spPr bwMode="auto">
          <a:xfrm>
            <a:off x="8213725" y="5437188"/>
            <a:ext cx="319088" cy="20637"/>
          </a:xfrm>
          <a:custGeom>
            <a:avLst/>
            <a:gdLst>
              <a:gd name="T0" fmla="*/ 319088 w 402"/>
              <a:gd name="T1" fmla="*/ 20637 h 26"/>
              <a:gd name="T2" fmla="*/ 0 w 402"/>
              <a:gd name="T3" fmla="*/ 7144 h 26"/>
              <a:gd name="T4" fmla="*/ 319088 w 402"/>
              <a:gd name="T5" fmla="*/ 0 h 26"/>
              <a:gd name="T6" fmla="*/ 319088 w 402"/>
              <a:gd name="T7" fmla="*/ 2063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6"/>
              <a:gd name="T14" fmla="*/ 402 w 402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6">
                <a:moveTo>
                  <a:pt x="402" y="26"/>
                </a:moveTo>
                <a:lnTo>
                  <a:pt x="0" y="9"/>
                </a:lnTo>
                <a:lnTo>
                  <a:pt x="402" y="0"/>
                </a:lnTo>
                <a:lnTo>
                  <a:pt x="402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2" name="Freeform 424"/>
          <p:cNvSpPr>
            <a:spLocks/>
          </p:cNvSpPr>
          <p:nvPr/>
        </p:nvSpPr>
        <p:spPr bwMode="auto">
          <a:xfrm>
            <a:off x="7339013" y="5959475"/>
            <a:ext cx="260350" cy="22225"/>
          </a:xfrm>
          <a:custGeom>
            <a:avLst/>
            <a:gdLst>
              <a:gd name="T0" fmla="*/ 0 w 328"/>
              <a:gd name="T1" fmla="*/ 22225 h 27"/>
              <a:gd name="T2" fmla="*/ 260350 w 328"/>
              <a:gd name="T3" fmla="*/ 17286 h 27"/>
              <a:gd name="T4" fmla="*/ 0 w 328"/>
              <a:gd name="T5" fmla="*/ 0 h 27"/>
              <a:gd name="T6" fmla="*/ 0 w 328"/>
              <a:gd name="T7" fmla="*/ 22225 h 27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27"/>
              <a:gd name="T14" fmla="*/ 328 w 328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27">
                <a:moveTo>
                  <a:pt x="0" y="27"/>
                </a:moveTo>
                <a:lnTo>
                  <a:pt x="328" y="21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3" name="Freeform 425"/>
          <p:cNvSpPr>
            <a:spLocks/>
          </p:cNvSpPr>
          <p:nvPr/>
        </p:nvSpPr>
        <p:spPr bwMode="auto">
          <a:xfrm>
            <a:off x="7535863" y="5586413"/>
            <a:ext cx="23812" cy="430212"/>
          </a:xfrm>
          <a:custGeom>
            <a:avLst/>
            <a:gdLst>
              <a:gd name="T0" fmla="*/ 0 w 31"/>
              <a:gd name="T1" fmla="*/ 0 h 542"/>
              <a:gd name="T2" fmla="*/ 23812 w 31"/>
              <a:gd name="T3" fmla="*/ 0 h 542"/>
              <a:gd name="T4" fmla="*/ 20739 w 31"/>
              <a:gd name="T5" fmla="*/ 430212 h 542"/>
              <a:gd name="T6" fmla="*/ 0 w 31"/>
              <a:gd name="T7" fmla="*/ 0 h 542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542"/>
              <a:gd name="T14" fmla="*/ 31 w 31"/>
              <a:gd name="T15" fmla="*/ 542 h 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542">
                <a:moveTo>
                  <a:pt x="0" y="0"/>
                </a:moveTo>
                <a:lnTo>
                  <a:pt x="31" y="0"/>
                </a:lnTo>
                <a:lnTo>
                  <a:pt x="27" y="5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4" name="Freeform 426"/>
          <p:cNvSpPr>
            <a:spLocks/>
          </p:cNvSpPr>
          <p:nvPr/>
        </p:nvSpPr>
        <p:spPr bwMode="auto">
          <a:xfrm>
            <a:off x="7148513" y="6111875"/>
            <a:ext cx="25400" cy="242888"/>
          </a:xfrm>
          <a:custGeom>
            <a:avLst/>
            <a:gdLst>
              <a:gd name="T0" fmla="*/ 0 w 31"/>
              <a:gd name="T1" fmla="*/ 0 h 308"/>
              <a:gd name="T2" fmla="*/ 25400 w 31"/>
              <a:gd name="T3" fmla="*/ 0 h 308"/>
              <a:gd name="T4" fmla="*/ 17206 w 31"/>
              <a:gd name="T5" fmla="*/ 242888 h 308"/>
              <a:gd name="T6" fmla="*/ 0 w 31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8"/>
              <a:gd name="T14" fmla="*/ 31 w 31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8">
                <a:moveTo>
                  <a:pt x="0" y="0"/>
                </a:moveTo>
                <a:lnTo>
                  <a:pt x="31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5" name="Freeform 427"/>
          <p:cNvSpPr>
            <a:spLocks/>
          </p:cNvSpPr>
          <p:nvPr/>
        </p:nvSpPr>
        <p:spPr bwMode="auto">
          <a:xfrm>
            <a:off x="7218363" y="6111875"/>
            <a:ext cx="23812" cy="242888"/>
          </a:xfrm>
          <a:custGeom>
            <a:avLst/>
            <a:gdLst>
              <a:gd name="T0" fmla="*/ 0 w 31"/>
              <a:gd name="T1" fmla="*/ 0 h 308"/>
              <a:gd name="T2" fmla="*/ 23812 w 31"/>
              <a:gd name="T3" fmla="*/ 0 h 308"/>
              <a:gd name="T4" fmla="*/ 16131 w 31"/>
              <a:gd name="T5" fmla="*/ 242888 h 308"/>
              <a:gd name="T6" fmla="*/ 0 w 31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08"/>
              <a:gd name="T14" fmla="*/ 31 w 31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08">
                <a:moveTo>
                  <a:pt x="0" y="0"/>
                </a:moveTo>
                <a:lnTo>
                  <a:pt x="31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6" name="Freeform 428"/>
          <p:cNvSpPr>
            <a:spLocks/>
          </p:cNvSpPr>
          <p:nvPr/>
        </p:nvSpPr>
        <p:spPr bwMode="auto">
          <a:xfrm>
            <a:off x="7286625" y="6111875"/>
            <a:ext cx="23813" cy="242888"/>
          </a:xfrm>
          <a:custGeom>
            <a:avLst/>
            <a:gdLst>
              <a:gd name="T0" fmla="*/ 0 w 32"/>
              <a:gd name="T1" fmla="*/ 0 h 308"/>
              <a:gd name="T2" fmla="*/ 23813 w 32"/>
              <a:gd name="T3" fmla="*/ 0 h 308"/>
              <a:gd name="T4" fmla="*/ 17116 w 32"/>
              <a:gd name="T5" fmla="*/ 242888 h 308"/>
              <a:gd name="T6" fmla="*/ 0 w 32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08"/>
              <a:gd name="T14" fmla="*/ 32 w 32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08">
                <a:moveTo>
                  <a:pt x="0" y="0"/>
                </a:moveTo>
                <a:lnTo>
                  <a:pt x="32" y="0"/>
                </a:lnTo>
                <a:lnTo>
                  <a:pt x="23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7" name="Freeform 429"/>
          <p:cNvSpPr>
            <a:spLocks/>
          </p:cNvSpPr>
          <p:nvPr/>
        </p:nvSpPr>
        <p:spPr bwMode="auto">
          <a:xfrm>
            <a:off x="7356475" y="6111875"/>
            <a:ext cx="23813" cy="242888"/>
          </a:xfrm>
          <a:custGeom>
            <a:avLst/>
            <a:gdLst>
              <a:gd name="T0" fmla="*/ 0 w 32"/>
              <a:gd name="T1" fmla="*/ 0 h 308"/>
              <a:gd name="T2" fmla="*/ 23813 w 32"/>
              <a:gd name="T3" fmla="*/ 0 h 308"/>
              <a:gd name="T4" fmla="*/ 15627 w 32"/>
              <a:gd name="T5" fmla="*/ 242888 h 308"/>
              <a:gd name="T6" fmla="*/ 0 w 32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08"/>
              <a:gd name="T14" fmla="*/ 32 w 32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08">
                <a:moveTo>
                  <a:pt x="0" y="0"/>
                </a:moveTo>
                <a:lnTo>
                  <a:pt x="32" y="0"/>
                </a:lnTo>
                <a:lnTo>
                  <a:pt x="21" y="3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8" name="Rectangle 430"/>
          <p:cNvSpPr>
            <a:spLocks noChangeArrowheads="1"/>
          </p:cNvSpPr>
          <p:nvPr/>
        </p:nvSpPr>
        <p:spPr bwMode="auto">
          <a:xfrm>
            <a:off x="7437438" y="5643563"/>
            <a:ext cx="65087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9" name="Rectangle 431"/>
          <p:cNvSpPr>
            <a:spLocks noChangeArrowheads="1"/>
          </p:cNvSpPr>
          <p:nvPr/>
        </p:nvSpPr>
        <p:spPr bwMode="auto">
          <a:xfrm>
            <a:off x="6675438" y="5422900"/>
            <a:ext cx="44450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0" name="Rectangle 432"/>
          <p:cNvSpPr>
            <a:spLocks noChangeArrowheads="1"/>
          </p:cNvSpPr>
          <p:nvPr/>
        </p:nvSpPr>
        <p:spPr bwMode="auto">
          <a:xfrm>
            <a:off x="6675438" y="5514975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1" name="Rectangle 433"/>
          <p:cNvSpPr>
            <a:spLocks noChangeArrowheads="1"/>
          </p:cNvSpPr>
          <p:nvPr/>
        </p:nvSpPr>
        <p:spPr bwMode="auto">
          <a:xfrm>
            <a:off x="6677025" y="5605463"/>
            <a:ext cx="42863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2" name="Rectangle 434"/>
          <p:cNvSpPr>
            <a:spLocks noChangeArrowheads="1"/>
          </p:cNvSpPr>
          <p:nvPr/>
        </p:nvSpPr>
        <p:spPr bwMode="auto">
          <a:xfrm>
            <a:off x="6677025" y="5695950"/>
            <a:ext cx="428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3" name="Rectangle 435"/>
          <p:cNvSpPr>
            <a:spLocks noChangeArrowheads="1"/>
          </p:cNvSpPr>
          <p:nvPr/>
        </p:nvSpPr>
        <p:spPr bwMode="auto">
          <a:xfrm>
            <a:off x="6935788" y="5334000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4" name="Rectangle 436"/>
          <p:cNvSpPr>
            <a:spLocks noChangeArrowheads="1"/>
          </p:cNvSpPr>
          <p:nvPr/>
        </p:nvSpPr>
        <p:spPr bwMode="auto">
          <a:xfrm>
            <a:off x="6937375" y="5422900"/>
            <a:ext cx="42863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5" name="Freeform 437"/>
          <p:cNvSpPr>
            <a:spLocks/>
          </p:cNvSpPr>
          <p:nvPr/>
        </p:nvSpPr>
        <p:spPr bwMode="auto">
          <a:xfrm>
            <a:off x="6937375" y="5514975"/>
            <a:ext cx="44450" cy="22225"/>
          </a:xfrm>
          <a:custGeom>
            <a:avLst/>
            <a:gdLst>
              <a:gd name="T0" fmla="*/ 0 w 57"/>
              <a:gd name="T1" fmla="*/ 0 h 27"/>
              <a:gd name="T2" fmla="*/ 43670 w 57"/>
              <a:gd name="T3" fmla="*/ 0 h 27"/>
              <a:gd name="T4" fmla="*/ 44450 w 57"/>
              <a:gd name="T5" fmla="*/ 22225 h 27"/>
              <a:gd name="T6" fmla="*/ 0 w 57"/>
              <a:gd name="T7" fmla="*/ 22225 h 27"/>
              <a:gd name="T8" fmla="*/ 0 w 57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27"/>
              <a:gd name="T17" fmla="*/ 57 w 5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27">
                <a:moveTo>
                  <a:pt x="0" y="0"/>
                </a:moveTo>
                <a:lnTo>
                  <a:pt x="56" y="0"/>
                </a:lnTo>
                <a:lnTo>
                  <a:pt x="57" y="27"/>
                </a:lnTo>
                <a:lnTo>
                  <a:pt x="0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6" name="Rectangle 438"/>
          <p:cNvSpPr>
            <a:spLocks noChangeArrowheads="1"/>
          </p:cNvSpPr>
          <p:nvPr/>
        </p:nvSpPr>
        <p:spPr bwMode="auto">
          <a:xfrm>
            <a:off x="6938963" y="5605463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Rectangle 439"/>
          <p:cNvSpPr>
            <a:spLocks noChangeArrowheads="1"/>
          </p:cNvSpPr>
          <p:nvPr/>
        </p:nvSpPr>
        <p:spPr bwMode="auto">
          <a:xfrm>
            <a:off x="7794625" y="5622925"/>
            <a:ext cx="42863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8" name="Rectangle 440"/>
          <p:cNvSpPr>
            <a:spLocks noChangeArrowheads="1"/>
          </p:cNvSpPr>
          <p:nvPr/>
        </p:nvSpPr>
        <p:spPr bwMode="auto">
          <a:xfrm>
            <a:off x="7796213" y="5667375"/>
            <a:ext cx="42862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9" name="Rectangle 441"/>
          <p:cNvSpPr>
            <a:spLocks noChangeArrowheads="1"/>
          </p:cNvSpPr>
          <p:nvPr/>
        </p:nvSpPr>
        <p:spPr bwMode="auto">
          <a:xfrm>
            <a:off x="6648450" y="6100763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0" name="Rectangle 442"/>
          <p:cNvSpPr>
            <a:spLocks noChangeArrowheads="1"/>
          </p:cNvSpPr>
          <p:nvPr/>
        </p:nvSpPr>
        <p:spPr bwMode="auto">
          <a:xfrm>
            <a:off x="6564313" y="6100763"/>
            <a:ext cx="44450" cy="22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Rectangle 443"/>
          <p:cNvSpPr>
            <a:spLocks noChangeArrowheads="1"/>
          </p:cNvSpPr>
          <p:nvPr/>
        </p:nvSpPr>
        <p:spPr bwMode="auto">
          <a:xfrm>
            <a:off x="7439025" y="5734050"/>
            <a:ext cx="65088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2" name="Freeform 444"/>
          <p:cNvSpPr>
            <a:spLocks/>
          </p:cNvSpPr>
          <p:nvPr/>
        </p:nvSpPr>
        <p:spPr bwMode="auto">
          <a:xfrm>
            <a:off x="7439025" y="5772150"/>
            <a:ext cx="65088" cy="20638"/>
          </a:xfrm>
          <a:custGeom>
            <a:avLst/>
            <a:gdLst>
              <a:gd name="T0" fmla="*/ 0 w 81"/>
              <a:gd name="T1" fmla="*/ 0 h 28"/>
              <a:gd name="T2" fmla="*/ 65088 w 81"/>
              <a:gd name="T3" fmla="*/ 0 h 28"/>
              <a:gd name="T4" fmla="*/ 65088 w 81"/>
              <a:gd name="T5" fmla="*/ 20638 h 28"/>
              <a:gd name="T6" fmla="*/ 804 w 81"/>
              <a:gd name="T7" fmla="*/ 20638 h 28"/>
              <a:gd name="T8" fmla="*/ 0 w 81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8"/>
              <a:gd name="T17" fmla="*/ 81 w 81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8">
                <a:moveTo>
                  <a:pt x="0" y="0"/>
                </a:moveTo>
                <a:lnTo>
                  <a:pt x="81" y="0"/>
                </a:lnTo>
                <a:lnTo>
                  <a:pt x="81" y="28"/>
                </a:lnTo>
                <a:lnTo>
                  <a:pt x="1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3" name="Rectangle 445"/>
          <p:cNvSpPr>
            <a:spLocks noChangeArrowheads="1"/>
          </p:cNvSpPr>
          <p:nvPr/>
        </p:nvSpPr>
        <p:spPr bwMode="auto">
          <a:xfrm>
            <a:off x="7285038" y="5689600"/>
            <a:ext cx="198437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4" name="Freeform 446"/>
          <p:cNvSpPr>
            <a:spLocks/>
          </p:cNvSpPr>
          <p:nvPr/>
        </p:nvSpPr>
        <p:spPr bwMode="auto">
          <a:xfrm>
            <a:off x="8072438" y="5573713"/>
            <a:ext cx="95250" cy="122237"/>
          </a:xfrm>
          <a:custGeom>
            <a:avLst/>
            <a:gdLst>
              <a:gd name="T0" fmla="*/ 0 w 121"/>
              <a:gd name="T1" fmla="*/ 0 h 155"/>
              <a:gd name="T2" fmla="*/ 92101 w 121"/>
              <a:gd name="T3" fmla="*/ 0 h 155"/>
              <a:gd name="T4" fmla="*/ 95250 w 121"/>
              <a:gd name="T5" fmla="*/ 122237 h 155"/>
              <a:gd name="T6" fmla="*/ 2362 w 121"/>
              <a:gd name="T7" fmla="*/ 122237 h 155"/>
              <a:gd name="T8" fmla="*/ 0 w 121"/>
              <a:gd name="T9" fmla="*/ 0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55"/>
              <a:gd name="T17" fmla="*/ 121 w 121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55">
                <a:moveTo>
                  <a:pt x="0" y="0"/>
                </a:moveTo>
                <a:lnTo>
                  <a:pt x="117" y="0"/>
                </a:lnTo>
                <a:lnTo>
                  <a:pt x="121" y="155"/>
                </a:lnTo>
                <a:lnTo>
                  <a:pt x="3" y="1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5" name="Freeform 447"/>
          <p:cNvSpPr>
            <a:spLocks/>
          </p:cNvSpPr>
          <p:nvPr/>
        </p:nvSpPr>
        <p:spPr bwMode="auto">
          <a:xfrm>
            <a:off x="8193088" y="5573713"/>
            <a:ext cx="26987" cy="149225"/>
          </a:xfrm>
          <a:custGeom>
            <a:avLst/>
            <a:gdLst>
              <a:gd name="T0" fmla="*/ 0 w 34"/>
              <a:gd name="T1" fmla="*/ 0 h 188"/>
              <a:gd name="T2" fmla="*/ 24606 w 34"/>
              <a:gd name="T3" fmla="*/ 0 h 188"/>
              <a:gd name="T4" fmla="*/ 26987 w 34"/>
              <a:gd name="T5" fmla="*/ 149225 h 188"/>
              <a:gd name="T6" fmla="*/ 2381 w 34"/>
              <a:gd name="T7" fmla="*/ 149225 h 188"/>
              <a:gd name="T8" fmla="*/ 0 w 34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88"/>
              <a:gd name="T17" fmla="*/ 34 w 34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88">
                <a:moveTo>
                  <a:pt x="0" y="0"/>
                </a:moveTo>
                <a:lnTo>
                  <a:pt x="31" y="0"/>
                </a:lnTo>
                <a:lnTo>
                  <a:pt x="34" y="188"/>
                </a:lnTo>
                <a:lnTo>
                  <a:pt x="3" y="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6" name="Freeform 448"/>
          <p:cNvSpPr>
            <a:spLocks/>
          </p:cNvSpPr>
          <p:nvPr/>
        </p:nvSpPr>
        <p:spPr bwMode="auto">
          <a:xfrm>
            <a:off x="8234363" y="5573713"/>
            <a:ext cx="28575" cy="198437"/>
          </a:xfrm>
          <a:custGeom>
            <a:avLst/>
            <a:gdLst>
              <a:gd name="T0" fmla="*/ 0 w 36"/>
              <a:gd name="T1" fmla="*/ 0 h 250"/>
              <a:gd name="T2" fmla="*/ 24606 w 36"/>
              <a:gd name="T3" fmla="*/ 0 h 250"/>
              <a:gd name="T4" fmla="*/ 28575 w 36"/>
              <a:gd name="T5" fmla="*/ 198437 h 250"/>
              <a:gd name="T6" fmla="*/ 3969 w 36"/>
              <a:gd name="T7" fmla="*/ 198437 h 250"/>
              <a:gd name="T8" fmla="*/ 0 w 36"/>
              <a:gd name="T9" fmla="*/ 0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0"/>
              <a:gd name="T17" fmla="*/ 36 w 36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0">
                <a:moveTo>
                  <a:pt x="0" y="0"/>
                </a:moveTo>
                <a:lnTo>
                  <a:pt x="31" y="0"/>
                </a:lnTo>
                <a:lnTo>
                  <a:pt x="36" y="250"/>
                </a:lnTo>
                <a:lnTo>
                  <a:pt x="5" y="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7" name="Freeform 449"/>
          <p:cNvSpPr>
            <a:spLocks/>
          </p:cNvSpPr>
          <p:nvPr/>
        </p:nvSpPr>
        <p:spPr bwMode="auto">
          <a:xfrm>
            <a:off x="8140700" y="5795963"/>
            <a:ext cx="30163" cy="39687"/>
          </a:xfrm>
          <a:custGeom>
            <a:avLst/>
            <a:gdLst>
              <a:gd name="T0" fmla="*/ 0 w 38"/>
              <a:gd name="T1" fmla="*/ 0 h 50"/>
              <a:gd name="T2" fmla="*/ 30163 w 38"/>
              <a:gd name="T3" fmla="*/ 0 h 50"/>
              <a:gd name="T4" fmla="*/ 30163 w 38"/>
              <a:gd name="T5" fmla="*/ 39687 h 50"/>
              <a:gd name="T6" fmla="*/ 1588 w 38"/>
              <a:gd name="T7" fmla="*/ 39687 h 50"/>
              <a:gd name="T8" fmla="*/ 0 w 38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0"/>
              <a:gd name="T17" fmla="*/ 38 w 38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38" y="50"/>
                </a:lnTo>
                <a:lnTo>
                  <a:pt x="2" y="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8" name="Freeform 450"/>
          <p:cNvSpPr>
            <a:spLocks/>
          </p:cNvSpPr>
          <p:nvPr/>
        </p:nvSpPr>
        <p:spPr bwMode="auto">
          <a:xfrm>
            <a:off x="8737600" y="6172200"/>
            <a:ext cx="31750" cy="38100"/>
          </a:xfrm>
          <a:custGeom>
            <a:avLst/>
            <a:gdLst>
              <a:gd name="T0" fmla="*/ 0 w 39"/>
              <a:gd name="T1" fmla="*/ 0 h 49"/>
              <a:gd name="T2" fmla="*/ 30936 w 39"/>
              <a:gd name="T3" fmla="*/ 0 h 49"/>
              <a:gd name="T4" fmla="*/ 31750 w 39"/>
              <a:gd name="T5" fmla="*/ 38100 h 49"/>
              <a:gd name="T6" fmla="*/ 814 w 39"/>
              <a:gd name="T7" fmla="*/ 38100 h 49"/>
              <a:gd name="T8" fmla="*/ 0 w 39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49"/>
              <a:gd name="T17" fmla="*/ 39 w 39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49">
                <a:moveTo>
                  <a:pt x="0" y="0"/>
                </a:moveTo>
                <a:lnTo>
                  <a:pt x="38" y="0"/>
                </a:lnTo>
                <a:lnTo>
                  <a:pt x="39" y="49"/>
                </a:lnTo>
                <a:lnTo>
                  <a:pt x="1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9" name="Freeform 451"/>
          <p:cNvSpPr>
            <a:spLocks/>
          </p:cNvSpPr>
          <p:nvPr/>
        </p:nvSpPr>
        <p:spPr bwMode="auto">
          <a:xfrm>
            <a:off x="8667750" y="6172200"/>
            <a:ext cx="30163" cy="38100"/>
          </a:xfrm>
          <a:custGeom>
            <a:avLst/>
            <a:gdLst>
              <a:gd name="T0" fmla="*/ 0 w 38"/>
              <a:gd name="T1" fmla="*/ 0 h 49"/>
              <a:gd name="T2" fmla="*/ 28575 w 38"/>
              <a:gd name="T3" fmla="*/ 0 h 49"/>
              <a:gd name="T4" fmla="*/ 30163 w 38"/>
              <a:gd name="T5" fmla="*/ 38100 h 49"/>
              <a:gd name="T6" fmla="*/ 794 w 38"/>
              <a:gd name="T7" fmla="*/ 38100 h 49"/>
              <a:gd name="T8" fmla="*/ 0 w 3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9"/>
              <a:gd name="T17" fmla="*/ 38 w 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9">
                <a:moveTo>
                  <a:pt x="0" y="0"/>
                </a:moveTo>
                <a:lnTo>
                  <a:pt x="36" y="0"/>
                </a:lnTo>
                <a:lnTo>
                  <a:pt x="38" y="49"/>
                </a:lnTo>
                <a:lnTo>
                  <a:pt x="1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0" name="Freeform 452"/>
          <p:cNvSpPr>
            <a:spLocks/>
          </p:cNvSpPr>
          <p:nvPr/>
        </p:nvSpPr>
        <p:spPr bwMode="auto">
          <a:xfrm>
            <a:off x="8597900" y="6172200"/>
            <a:ext cx="30163" cy="38100"/>
          </a:xfrm>
          <a:custGeom>
            <a:avLst/>
            <a:gdLst>
              <a:gd name="T0" fmla="*/ 0 w 38"/>
              <a:gd name="T1" fmla="*/ 0 h 49"/>
              <a:gd name="T2" fmla="*/ 28575 w 38"/>
              <a:gd name="T3" fmla="*/ 0 h 49"/>
              <a:gd name="T4" fmla="*/ 30163 w 38"/>
              <a:gd name="T5" fmla="*/ 38100 h 49"/>
              <a:gd name="T6" fmla="*/ 0 w 38"/>
              <a:gd name="T7" fmla="*/ 38100 h 49"/>
              <a:gd name="T8" fmla="*/ 0 w 38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49"/>
              <a:gd name="T17" fmla="*/ 38 w 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49">
                <a:moveTo>
                  <a:pt x="0" y="0"/>
                </a:moveTo>
                <a:lnTo>
                  <a:pt x="36" y="0"/>
                </a:lnTo>
                <a:lnTo>
                  <a:pt x="38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1" name="Freeform 453"/>
          <p:cNvSpPr>
            <a:spLocks/>
          </p:cNvSpPr>
          <p:nvPr/>
        </p:nvSpPr>
        <p:spPr bwMode="auto">
          <a:xfrm>
            <a:off x="8526463" y="6172200"/>
            <a:ext cx="31750" cy="38100"/>
          </a:xfrm>
          <a:custGeom>
            <a:avLst/>
            <a:gdLst>
              <a:gd name="T0" fmla="*/ 0 w 40"/>
              <a:gd name="T1" fmla="*/ 0 h 49"/>
              <a:gd name="T2" fmla="*/ 30163 w 40"/>
              <a:gd name="T3" fmla="*/ 0 h 49"/>
              <a:gd name="T4" fmla="*/ 31750 w 40"/>
              <a:gd name="T5" fmla="*/ 38100 h 49"/>
              <a:gd name="T6" fmla="*/ 1588 w 40"/>
              <a:gd name="T7" fmla="*/ 38100 h 49"/>
              <a:gd name="T8" fmla="*/ 0 w 40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9"/>
              <a:gd name="T17" fmla="*/ 40 w 4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9">
                <a:moveTo>
                  <a:pt x="0" y="0"/>
                </a:moveTo>
                <a:lnTo>
                  <a:pt x="38" y="0"/>
                </a:lnTo>
                <a:lnTo>
                  <a:pt x="40" y="49"/>
                </a:lnTo>
                <a:lnTo>
                  <a:pt x="2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2" name="Freeform 454"/>
          <p:cNvSpPr>
            <a:spLocks/>
          </p:cNvSpPr>
          <p:nvPr/>
        </p:nvSpPr>
        <p:spPr bwMode="auto">
          <a:xfrm>
            <a:off x="8318500" y="5651500"/>
            <a:ext cx="581025" cy="293688"/>
          </a:xfrm>
          <a:custGeom>
            <a:avLst/>
            <a:gdLst>
              <a:gd name="T0" fmla="*/ 580230 w 731"/>
              <a:gd name="T1" fmla="*/ 194213 h 372"/>
              <a:gd name="T2" fmla="*/ 108098 w 731"/>
              <a:gd name="T3" fmla="*/ 204476 h 372"/>
              <a:gd name="T4" fmla="*/ 102534 w 731"/>
              <a:gd name="T5" fmla="*/ 0 h 372"/>
              <a:gd name="T6" fmla="*/ 21461 w 731"/>
              <a:gd name="T7" fmla="*/ 0 h 372"/>
              <a:gd name="T8" fmla="*/ 27024 w 731"/>
              <a:gd name="T9" fmla="*/ 206055 h 372"/>
              <a:gd name="T10" fmla="*/ 0 w 731"/>
              <a:gd name="T11" fmla="*/ 213161 h 372"/>
              <a:gd name="T12" fmla="*/ 519823 w 731"/>
              <a:gd name="T13" fmla="*/ 218687 h 372"/>
              <a:gd name="T14" fmla="*/ 522207 w 731"/>
              <a:gd name="T15" fmla="*/ 293688 h 372"/>
              <a:gd name="T16" fmla="*/ 546847 w 731"/>
              <a:gd name="T17" fmla="*/ 293688 h 372"/>
              <a:gd name="T18" fmla="*/ 544463 w 731"/>
              <a:gd name="T19" fmla="*/ 219477 h 372"/>
              <a:gd name="T20" fmla="*/ 581025 w 731"/>
              <a:gd name="T21" fmla="*/ 219477 h 372"/>
              <a:gd name="T22" fmla="*/ 580230 w 731"/>
              <a:gd name="T23" fmla="*/ 194213 h 3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1"/>
              <a:gd name="T37" fmla="*/ 0 h 372"/>
              <a:gd name="T38" fmla="*/ 731 w 731"/>
              <a:gd name="T39" fmla="*/ 372 h 3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1" h="372">
                <a:moveTo>
                  <a:pt x="730" y="246"/>
                </a:moveTo>
                <a:lnTo>
                  <a:pt x="136" y="259"/>
                </a:lnTo>
                <a:lnTo>
                  <a:pt x="129" y="0"/>
                </a:lnTo>
                <a:lnTo>
                  <a:pt x="27" y="0"/>
                </a:lnTo>
                <a:lnTo>
                  <a:pt x="34" y="261"/>
                </a:lnTo>
                <a:lnTo>
                  <a:pt x="0" y="270"/>
                </a:lnTo>
                <a:lnTo>
                  <a:pt x="654" y="277"/>
                </a:lnTo>
                <a:lnTo>
                  <a:pt x="657" y="372"/>
                </a:lnTo>
                <a:lnTo>
                  <a:pt x="688" y="372"/>
                </a:lnTo>
                <a:lnTo>
                  <a:pt x="685" y="278"/>
                </a:lnTo>
                <a:lnTo>
                  <a:pt x="731" y="278"/>
                </a:lnTo>
                <a:lnTo>
                  <a:pt x="730" y="2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3" name="Freeform 455"/>
          <p:cNvSpPr>
            <a:spLocks/>
          </p:cNvSpPr>
          <p:nvPr/>
        </p:nvSpPr>
        <p:spPr bwMode="auto">
          <a:xfrm>
            <a:off x="8094663" y="5972175"/>
            <a:ext cx="796925" cy="49213"/>
          </a:xfrm>
          <a:custGeom>
            <a:avLst/>
            <a:gdLst>
              <a:gd name="T0" fmla="*/ 0 w 1004"/>
              <a:gd name="T1" fmla="*/ 0 h 62"/>
              <a:gd name="T2" fmla="*/ 795338 w 1004"/>
              <a:gd name="T3" fmla="*/ 0 h 62"/>
              <a:gd name="T4" fmla="*/ 796925 w 1004"/>
              <a:gd name="T5" fmla="*/ 49213 h 62"/>
              <a:gd name="T6" fmla="*/ 794 w 1004"/>
              <a:gd name="T7" fmla="*/ 49213 h 62"/>
              <a:gd name="T8" fmla="*/ 0 w 100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4"/>
              <a:gd name="T16" fmla="*/ 0 h 62"/>
              <a:gd name="T17" fmla="*/ 1004 w 100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4" h="62">
                <a:moveTo>
                  <a:pt x="0" y="0"/>
                </a:moveTo>
                <a:lnTo>
                  <a:pt x="1002" y="0"/>
                </a:lnTo>
                <a:lnTo>
                  <a:pt x="1004" y="62"/>
                </a:lnTo>
                <a:lnTo>
                  <a:pt x="1" y="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4" name="Freeform 456"/>
          <p:cNvSpPr>
            <a:spLocks/>
          </p:cNvSpPr>
          <p:nvPr/>
        </p:nvSpPr>
        <p:spPr bwMode="auto">
          <a:xfrm>
            <a:off x="7640638" y="6059488"/>
            <a:ext cx="522287" cy="15875"/>
          </a:xfrm>
          <a:custGeom>
            <a:avLst/>
            <a:gdLst>
              <a:gd name="T0" fmla="*/ 0 w 658"/>
              <a:gd name="T1" fmla="*/ 0 h 21"/>
              <a:gd name="T2" fmla="*/ 520700 w 658"/>
              <a:gd name="T3" fmla="*/ 0 h 21"/>
              <a:gd name="T4" fmla="*/ 522287 w 658"/>
              <a:gd name="T5" fmla="*/ 15875 h 21"/>
              <a:gd name="T6" fmla="*/ 1587 w 658"/>
              <a:gd name="T7" fmla="*/ 15875 h 21"/>
              <a:gd name="T8" fmla="*/ 0 w 65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21"/>
              <a:gd name="T17" fmla="*/ 658 w 65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21">
                <a:moveTo>
                  <a:pt x="0" y="0"/>
                </a:moveTo>
                <a:lnTo>
                  <a:pt x="656" y="0"/>
                </a:lnTo>
                <a:lnTo>
                  <a:pt x="658" y="21"/>
                </a:lnTo>
                <a:lnTo>
                  <a:pt x="2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5" name="Rectangle 457"/>
          <p:cNvSpPr>
            <a:spLocks noChangeArrowheads="1"/>
          </p:cNvSpPr>
          <p:nvPr/>
        </p:nvSpPr>
        <p:spPr bwMode="auto">
          <a:xfrm>
            <a:off x="7769225" y="5857875"/>
            <a:ext cx="5207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6" name="Freeform 458"/>
          <p:cNvSpPr>
            <a:spLocks/>
          </p:cNvSpPr>
          <p:nvPr/>
        </p:nvSpPr>
        <p:spPr bwMode="auto">
          <a:xfrm>
            <a:off x="7426325" y="4924425"/>
            <a:ext cx="898525" cy="568325"/>
          </a:xfrm>
          <a:custGeom>
            <a:avLst/>
            <a:gdLst>
              <a:gd name="T0" fmla="*/ 420688 w 1132"/>
              <a:gd name="T1" fmla="*/ 479176 h 714"/>
              <a:gd name="T2" fmla="*/ 426244 w 1132"/>
              <a:gd name="T3" fmla="*/ 0 h 714"/>
              <a:gd name="T4" fmla="*/ 397669 w 1132"/>
              <a:gd name="T5" fmla="*/ 472012 h 714"/>
              <a:gd name="T6" fmla="*/ 114300 w 1132"/>
              <a:gd name="T7" fmla="*/ 471216 h 714"/>
              <a:gd name="T8" fmla="*/ 115094 w 1132"/>
              <a:gd name="T9" fmla="*/ 503851 h 714"/>
              <a:gd name="T10" fmla="*/ 294481 w 1132"/>
              <a:gd name="T11" fmla="*/ 501463 h 714"/>
              <a:gd name="T12" fmla="*/ 294481 w 1132"/>
              <a:gd name="T13" fmla="*/ 542058 h 714"/>
              <a:gd name="T14" fmla="*/ 0 w 1132"/>
              <a:gd name="T15" fmla="*/ 542058 h 714"/>
              <a:gd name="T16" fmla="*/ 0 w 1132"/>
              <a:gd name="T17" fmla="*/ 558773 h 714"/>
              <a:gd name="T18" fmla="*/ 319881 w 1132"/>
              <a:gd name="T19" fmla="*/ 558773 h 714"/>
              <a:gd name="T20" fmla="*/ 319881 w 1132"/>
              <a:gd name="T21" fmla="*/ 552406 h 714"/>
              <a:gd name="T22" fmla="*/ 319881 w 1132"/>
              <a:gd name="T23" fmla="*/ 542058 h 714"/>
              <a:gd name="T24" fmla="*/ 318294 w 1132"/>
              <a:gd name="T25" fmla="*/ 501463 h 714"/>
              <a:gd name="T26" fmla="*/ 335756 w 1132"/>
              <a:gd name="T27" fmla="*/ 499871 h 714"/>
              <a:gd name="T28" fmla="*/ 337344 w 1132"/>
              <a:gd name="T29" fmla="*/ 568325 h 714"/>
              <a:gd name="T30" fmla="*/ 361950 w 1132"/>
              <a:gd name="T31" fmla="*/ 568325 h 714"/>
              <a:gd name="T32" fmla="*/ 360362 w 1132"/>
              <a:gd name="T33" fmla="*/ 499871 h 714"/>
              <a:gd name="T34" fmla="*/ 531812 w 1132"/>
              <a:gd name="T35" fmla="*/ 498279 h 714"/>
              <a:gd name="T36" fmla="*/ 533400 w 1132"/>
              <a:gd name="T37" fmla="*/ 568325 h 714"/>
              <a:gd name="T38" fmla="*/ 558006 w 1132"/>
              <a:gd name="T39" fmla="*/ 568325 h 714"/>
              <a:gd name="T40" fmla="*/ 556419 w 1132"/>
              <a:gd name="T41" fmla="*/ 497483 h 714"/>
              <a:gd name="T42" fmla="*/ 578644 w 1132"/>
              <a:gd name="T43" fmla="*/ 497483 h 714"/>
              <a:gd name="T44" fmla="*/ 579437 w 1132"/>
              <a:gd name="T45" fmla="*/ 558773 h 714"/>
              <a:gd name="T46" fmla="*/ 603250 w 1132"/>
              <a:gd name="T47" fmla="*/ 558773 h 714"/>
              <a:gd name="T48" fmla="*/ 601662 w 1132"/>
              <a:gd name="T49" fmla="*/ 497483 h 714"/>
              <a:gd name="T50" fmla="*/ 898525 w 1132"/>
              <a:gd name="T51" fmla="*/ 494300 h 714"/>
              <a:gd name="T52" fmla="*/ 420688 w 1132"/>
              <a:gd name="T53" fmla="*/ 479176 h 7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32"/>
              <a:gd name="T82" fmla="*/ 0 h 714"/>
              <a:gd name="T83" fmla="*/ 1132 w 1132"/>
              <a:gd name="T84" fmla="*/ 714 h 7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32" h="714">
                <a:moveTo>
                  <a:pt x="530" y="602"/>
                </a:moveTo>
                <a:lnTo>
                  <a:pt x="537" y="0"/>
                </a:lnTo>
                <a:lnTo>
                  <a:pt x="501" y="593"/>
                </a:lnTo>
                <a:lnTo>
                  <a:pt x="144" y="592"/>
                </a:lnTo>
                <a:lnTo>
                  <a:pt x="145" y="633"/>
                </a:lnTo>
                <a:lnTo>
                  <a:pt x="371" y="630"/>
                </a:lnTo>
                <a:lnTo>
                  <a:pt x="371" y="681"/>
                </a:lnTo>
                <a:lnTo>
                  <a:pt x="0" y="681"/>
                </a:lnTo>
                <a:lnTo>
                  <a:pt x="0" y="702"/>
                </a:lnTo>
                <a:lnTo>
                  <a:pt x="403" y="702"/>
                </a:lnTo>
                <a:lnTo>
                  <a:pt x="403" y="694"/>
                </a:lnTo>
                <a:lnTo>
                  <a:pt x="403" y="681"/>
                </a:lnTo>
                <a:lnTo>
                  <a:pt x="401" y="630"/>
                </a:lnTo>
                <a:lnTo>
                  <a:pt x="423" y="628"/>
                </a:lnTo>
                <a:lnTo>
                  <a:pt x="425" y="714"/>
                </a:lnTo>
                <a:lnTo>
                  <a:pt x="456" y="714"/>
                </a:lnTo>
                <a:lnTo>
                  <a:pt x="454" y="628"/>
                </a:lnTo>
                <a:lnTo>
                  <a:pt x="670" y="626"/>
                </a:lnTo>
                <a:lnTo>
                  <a:pt x="672" y="714"/>
                </a:lnTo>
                <a:lnTo>
                  <a:pt x="703" y="714"/>
                </a:lnTo>
                <a:lnTo>
                  <a:pt x="701" y="625"/>
                </a:lnTo>
                <a:lnTo>
                  <a:pt x="729" y="625"/>
                </a:lnTo>
                <a:lnTo>
                  <a:pt x="730" y="702"/>
                </a:lnTo>
                <a:lnTo>
                  <a:pt x="760" y="702"/>
                </a:lnTo>
                <a:lnTo>
                  <a:pt x="758" y="625"/>
                </a:lnTo>
                <a:lnTo>
                  <a:pt x="1132" y="621"/>
                </a:lnTo>
                <a:lnTo>
                  <a:pt x="530" y="6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7" name="Freeform 459"/>
          <p:cNvSpPr>
            <a:spLocks/>
          </p:cNvSpPr>
          <p:nvPr/>
        </p:nvSpPr>
        <p:spPr bwMode="auto">
          <a:xfrm>
            <a:off x="7600950" y="5907088"/>
            <a:ext cx="1192213" cy="15875"/>
          </a:xfrm>
          <a:custGeom>
            <a:avLst/>
            <a:gdLst>
              <a:gd name="T0" fmla="*/ 0 w 1502"/>
              <a:gd name="T1" fmla="*/ 0 h 21"/>
              <a:gd name="T2" fmla="*/ 1192213 w 1502"/>
              <a:gd name="T3" fmla="*/ 0 h 21"/>
              <a:gd name="T4" fmla="*/ 1192213 w 1502"/>
              <a:gd name="T5" fmla="*/ 15875 h 21"/>
              <a:gd name="T6" fmla="*/ 1588 w 1502"/>
              <a:gd name="T7" fmla="*/ 15875 h 21"/>
              <a:gd name="T8" fmla="*/ 0 w 150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2"/>
              <a:gd name="T16" fmla="*/ 0 h 21"/>
              <a:gd name="T17" fmla="*/ 1502 w 150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2" h="21">
                <a:moveTo>
                  <a:pt x="0" y="0"/>
                </a:moveTo>
                <a:lnTo>
                  <a:pt x="1502" y="0"/>
                </a:lnTo>
                <a:lnTo>
                  <a:pt x="1502" y="21"/>
                </a:lnTo>
                <a:lnTo>
                  <a:pt x="2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8" name="Freeform 460"/>
          <p:cNvSpPr>
            <a:spLocks/>
          </p:cNvSpPr>
          <p:nvPr/>
        </p:nvSpPr>
        <p:spPr bwMode="auto">
          <a:xfrm>
            <a:off x="7088188" y="5562600"/>
            <a:ext cx="417512" cy="341313"/>
          </a:xfrm>
          <a:custGeom>
            <a:avLst/>
            <a:gdLst>
              <a:gd name="T0" fmla="*/ 417512 w 527"/>
              <a:gd name="T1" fmla="*/ 305594 h 430"/>
              <a:gd name="T2" fmla="*/ 206775 w 527"/>
              <a:gd name="T3" fmla="*/ 305594 h 430"/>
              <a:gd name="T4" fmla="*/ 202814 w 527"/>
              <a:gd name="T5" fmla="*/ 0 h 430"/>
              <a:gd name="T6" fmla="*/ 0 w 527"/>
              <a:gd name="T7" fmla="*/ 0 h 430"/>
              <a:gd name="T8" fmla="*/ 3169 w 527"/>
              <a:gd name="T9" fmla="*/ 279400 h 430"/>
              <a:gd name="T10" fmla="*/ 27729 w 527"/>
              <a:gd name="T11" fmla="*/ 279400 h 430"/>
              <a:gd name="T12" fmla="*/ 24560 w 527"/>
              <a:gd name="T13" fmla="*/ 32544 h 430"/>
              <a:gd name="T14" fmla="*/ 178255 w 527"/>
              <a:gd name="T15" fmla="*/ 32544 h 430"/>
              <a:gd name="T16" fmla="*/ 182216 w 527"/>
              <a:gd name="T17" fmla="*/ 341313 h 430"/>
              <a:gd name="T18" fmla="*/ 417512 w 527"/>
              <a:gd name="T19" fmla="*/ 337344 h 430"/>
              <a:gd name="T20" fmla="*/ 417512 w 527"/>
              <a:gd name="T21" fmla="*/ 305594 h 4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7"/>
              <a:gd name="T34" fmla="*/ 0 h 430"/>
              <a:gd name="T35" fmla="*/ 527 w 527"/>
              <a:gd name="T36" fmla="*/ 430 h 4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7" h="430">
                <a:moveTo>
                  <a:pt x="527" y="385"/>
                </a:moveTo>
                <a:lnTo>
                  <a:pt x="261" y="385"/>
                </a:lnTo>
                <a:lnTo>
                  <a:pt x="256" y="0"/>
                </a:lnTo>
                <a:lnTo>
                  <a:pt x="0" y="0"/>
                </a:lnTo>
                <a:lnTo>
                  <a:pt x="4" y="352"/>
                </a:lnTo>
                <a:lnTo>
                  <a:pt x="35" y="352"/>
                </a:lnTo>
                <a:lnTo>
                  <a:pt x="31" y="41"/>
                </a:lnTo>
                <a:lnTo>
                  <a:pt x="225" y="41"/>
                </a:lnTo>
                <a:lnTo>
                  <a:pt x="230" y="430"/>
                </a:lnTo>
                <a:lnTo>
                  <a:pt x="527" y="425"/>
                </a:lnTo>
                <a:lnTo>
                  <a:pt x="527" y="3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89" name="Freeform 461"/>
          <p:cNvSpPr>
            <a:spLocks/>
          </p:cNvSpPr>
          <p:nvPr/>
        </p:nvSpPr>
        <p:spPr bwMode="auto">
          <a:xfrm>
            <a:off x="6394450" y="5313363"/>
            <a:ext cx="509588" cy="655637"/>
          </a:xfrm>
          <a:custGeom>
            <a:avLst/>
            <a:gdLst>
              <a:gd name="T0" fmla="*/ 386557 w 642"/>
              <a:gd name="T1" fmla="*/ 619875 h 825"/>
              <a:gd name="T2" fmla="*/ 382588 w 642"/>
              <a:gd name="T3" fmla="*/ 0 h 825"/>
              <a:gd name="T4" fmla="*/ 179388 w 642"/>
              <a:gd name="T5" fmla="*/ 0 h 825"/>
              <a:gd name="T6" fmla="*/ 182563 w 642"/>
              <a:gd name="T7" fmla="*/ 526894 h 825"/>
              <a:gd name="T8" fmla="*/ 0 w 642"/>
              <a:gd name="T9" fmla="*/ 515768 h 825"/>
              <a:gd name="T10" fmla="*/ 0 w 642"/>
              <a:gd name="T11" fmla="*/ 538814 h 825"/>
              <a:gd name="T12" fmla="*/ 76994 w 642"/>
              <a:gd name="T13" fmla="*/ 536430 h 825"/>
              <a:gd name="T14" fmla="*/ 260350 w 642"/>
              <a:gd name="T15" fmla="*/ 532457 h 825"/>
              <a:gd name="T16" fmla="*/ 207169 w 642"/>
              <a:gd name="T17" fmla="*/ 529278 h 825"/>
              <a:gd name="T18" fmla="*/ 203994 w 642"/>
              <a:gd name="T19" fmla="*/ 32583 h 825"/>
              <a:gd name="T20" fmla="*/ 358775 w 642"/>
              <a:gd name="T21" fmla="*/ 32583 h 825"/>
              <a:gd name="T22" fmla="*/ 362744 w 642"/>
              <a:gd name="T23" fmla="*/ 655637 h 825"/>
              <a:gd name="T24" fmla="*/ 509588 w 642"/>
              <a:gd name="T25" fmla="*/ 651663 h 825"/>
              <a:gd name="T26" fmla="*/ 509588 w 642"/>
              <a:gd name="T27" fmla="*/ 619875 h 825"/>
              <a:gd name="T28" fmla="*/ 386557 w 642"/>
              <a:gd name="T29" fmla="*/ 619875 h 8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42"/>
              <a:gd name="T46" fmla="*/ 0 h 825"/>
              <a:gd name="T47" fmla="*/ 642 w 642"/>
              <a:gd name="T48" fmla="*/ 825 h 8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42" h="825">
                <a:moveTo>
                  <a:pt x="487" y="780"/>
                </a:moveTo>
                <a:lnTo>
                  <a:pt x="482" y="0"/>
                </a:lnTo>
                <a:lnTo>
                  <a:pt x="226" y="0"/>
                </a:lnTo>
                <a:lnTo>
                  <a:pt x="230" y="663"/>
                </a:lnTo>
                <a:lnTo>
                  <a:pt x="0" y="649"/>
                </a:lnTo>
                <a:lnTo>
                  <a:pt x="0" y="678"/>
                </a:lnTo>
                <a:lnTo>
                  <a:pt x="97" y="675"/>
                </a:lnTo>
                <a:lnTo>
                  <a:pt x="328" y="670"/>
                </a:lnTo>
                <a:lnTo>
                  <a:pt x="261" y="666"/>
                </a:lnTo>
                <a:lnTo>
                  <a:pt x="257" y="41"/>
                </a:lnTo>
                <a:lnTo>
                  <a:pt x="452" y="41"/>
                </a:lnTo>
                <a:lnTo>
                  <a:pt x="457" y="825"/>
                </a:lnTo>
                <a:lnTo>
                  <a:pt x="642" y="820"/>
                </a:lnTo>
                <a:lnTo>
                  <a:pt x="642" y="780"/>
                </a:lnTo>
                <a:lnTo>
                  <a:pt x="487" y="7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0" name="Freeform 462"/>
          <p:cNvSpPr>
            <a:spLocks/>
          </p:cNvSpPr>
          <p:nvPr/>
        </p:nvSpPr>
        <p:spPr bwMode="auto">
          <a:xfrm>
            <a:off x="7858125" y="4824413"/>
            <a:ext cx="153988" cy="525462"/>
          </a:xfrm>
          <a:custGeom>
            <a:avLst/>
            <a:gdLst>
              <a:gd name="T0" fmla="*/ 0 w 193"/>
              <a:gd name="T1" fmla="*/ 0 h 661"/>
              <a:gd name="T2" fmla="*/ 798 w 193"/>
              <a:gd name="T3" fmla="*/ 19079 h 661"/>
              <a:gd name="T4" fmla="*/ 91755 w 193"/>
              <a:gd name="T5" fmla="*/ 19079 h 661"/>
              <a:gd name="T6" fmla="*/ 138829 w 193"/>
              <a:gd name="T7" fmla="*/ 525462 h 661"/>
              <a:gd name="T8" fmla="*/ 153988 w 193"/>
              <a:gd name="T9" fmla="*/ 525462 h 661"/>
              <a:gd name="T10" fmla="*/ 106116 w 193"/>
              <a:gd name="T11" fmla="*/ 0 h 661"/>
              <a:gd name="T12" fmla="*/ 0 w 193"/>
              <a:gd name="T13" fmla="*/ 0 h 6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3"/>
              <a:gd name="T22" fmla="*/ 0 h 661"/>
              <a:gd name="T23" fmla="*/ 193 w 193"/>
              <a:gd name="T24" fmla="*/ 661 h 6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3" h="661">
                <a:moveTo>
                  <a:pt x="0" y="0"/>
                </a:moveTo>
                <a:lnTo>
                  <a:pt x="1" y="24"/>
                </a:lnTo>
                <a:lnTo>
                  <a:pt x="115" y="24"/>
                </a:lnTo>
                <a:lnTo>
                  <a:pt x="174" y="661"/>
                </a:lnTo>
                <a:lnTo>
                  <a:pt x="193" y="661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1" name="Freeform 463"/>
          <p:cNvSpPr>
            <a:spLocks/>
          </p:cNvSpPr>
          <p:nvPr/>
        </p:nvSpPr>
        <p:spPr bwMode="auto">
          <a:xfrm>
            <a:off x="8154988" y="4638675"/>
            <a:ext cx="157162" cy="731838"/>
          </a:xfrm>
          <a:custGeom>
            <a:avLst/>
            <a:gdLst>
              <a:gd name="T0" fmla="*/ 0 w 199"/>
              <a:gd name="T1" fmla="*/ 0 h 922"/>
              <a:gd name="T2" fmla="*/ 1580 w 199"/>
              <a:gd name="T3" fmla="*/ 19050 h 922"/>
              <a:gd name="T4" fmla="*/ 91612 w 199"/>
              <a:gd name="T5" fmla="*/ 19050 h 922"/>
              <a:gd name="T6" fmla="*/ 142157 w 199"/>
              <a:gd name="T7" fmla="*/ 731838 h 922"/>
              <a:gd name="T8" fmla="*/ 157162 w 199"/>
              <a:gd name="T9" fmla="*/ 731838 h 922"/>
              <a:gd name="T10" fmla="*/ 106617 w 199"/>
              <a:gd name="T11" fmla="*/ 0 h 922"/>
              <a:gd name="T12" fmla="*/ 0 w 199"/>
              <a:gd name="T13" fmla="*/ 0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"/>
              <a:gd name="T22" fmla="*/ 0 h 922"/>
              <a:gd name="T23" fmla="*/ 199 w 1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" h="922">
                <a:moveTo>
                  <a:pt x="0" y="0"/>
                </a:moveTo>
                <a:lnTo>
                  <a:pt x="2" y="24"/>
                </a:lnTo>
                <a:lnTo>
                  <a:pt x="116" y="24"/>
                </a:lnTo>
                <a:lnTo>
                  <a:pt x="180" y="922"/>
                </a:lnTo>
                <a:lnTo>
                  <a:pt x="199" y="922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2" name="Freeform 464"/>
          <p:cNvSpPr>
            <a:spLocks/>
          </p:cNvSpPr>
          <p:nvPr/>
        </p:nvSpPr>
        <p:spPr bwMode="auto">
          <a:xfrm>
            <a:off x="6834188" y="5243513"/>
            <a:ext cx="209550" cy="601662"/>
          </a:xfrm>
          <a:custGeom>
            <a:avLst/>
            <a:gdLst>
              <a:gd name="T0" fmla="*/ 1588 w 264"/>
              <a:gd name="T1" fmla="*/ 0 h 760"/>
              <a:gd name="T2" fmla="*/ 202406 w 264"/>
              <a:gd name="T3" fmla="*/ 0 h 760"/>
              <a:gd name="T4" fmla="*/ 209550 w 264"/>
              <a:gd name="T5" fmla="*/ 601662 h 760"/>
              <a:gd name="T6" fmla="*/ 184944 w 264"/>
              <a:gd name="T7" fmla="*/ 601662 h 760"/>
              <a:gd name="T8" fmla="*/ 179387 w 264"/>
              <a:gd name="T9" fmla="*/ 31666 h 760"/>
              <a:gd name="T10" fmla="*/ 0 w 264"/>
              <a:gd name="T11" fmla="*/ 31666 h 760"/>
              <a:gd name="T12" fmla="*/ 1588 w 264"/>
              <a:gd name="T13" fmla="*/ 0 h 7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4"/>
              <a:gd name="T22" fmla="*/ 0 h 760"/>
              <a:gd name="T23" fmla="*/ 264 w 264"/>
              <a:gd name="T24" fmla="*/ 760 h 7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4" h="760">
                <a:moveTo>
                  <a:pt x="2" y="0"/>
                </a:moveTo>
                <a:lnTo>
                  <a:pt x="255" y="0"/>
                </a:lnTo>
                <a:lnTo>
                  <a:pt x="264" y="760"/>
                </a:lnTo>
                <a:lnTo>
                  <a:pt x="233" y="760"/>
                </a:lnTo>
                <a:lnTo>
                  <a:pt x="226" y="40"/>
                </a:lnTo>
                <a:lnTo>
                  <a:pt x="0" y="4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3" name="Freeform 465"/>
          <p:cNvSpPr>
            <a:spLocks/>
          </p:cNvSpPr>
          <p:nvPr/>
        </p:nvSpPr>
        <p:spPr bwMode="auto">
          <a:xfrm>
            <a:off x="7021513" y="4700588"/>
            <a:ext cx="763587" cy="52387"/>
          </a:xfrm>
          <a:custGeom>
            <a:avLst/>
            <a:gdLst>
              <a:gd name="T0" fmla="*/ 754503 w 1345"/>
              <a:gd name="T1" fmla="*/ 0 h 90"/>
              <a:gd name="T2" fmla="*/ 763587 w 1345"/>
              <a:gd name="T3" fmla="*/ 52387 h 90"/>
              <a:gd name="T4" fmla="*/ 0 w 1345"/>
              <a:gd name="T5" fmla="*/ 28522 h 90"/>
              <a:gd name="T6" fmla="*/ 754503 w 1345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345"/>
              <a:gd name="T13" fmla="*/ 0 h 90"/>
              <a:gd name="T14" fmla="*/ 1345 w 1345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5" h="90">
                <a:moveTo>
                  <a:pt x="1329" y="0"/>
                </a:moveTo>
                <a:lnTo>
                  <a:pt x="1345" y="90"/>
                </a:lnTo>
                <a:lnTo>
                  <a:pt x="0" y="49"/>
                </a:lnTo>
                <a:lnTo>
                  <a:pt x="1329" y="0"/>
                </a:lnTo>
                <a:close/>
              </a:path>
            </a:pathLst>
          </a:custGeom>
          <a:solidFill>
            <a:srgbClr val="A5C4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4" name="Freeform 466"/>
          <p:cNvSpPr>
            <a:spLocks/>
          </p:cNvSpPr>
          <p:nvPr/>
        </p:nvSpPr>
        <p:spPr bwMode="auto">
          <a:xfrm>
            <a:off x="6645275" y="4932363"/>
            <a:ext cx="881063" cy="42862"/>
          </a:xfrm>
          <a:custGeom>
            <a:avLst/>
            <a:gdLst>
              <a:gd name="T0" fmla="*/ 881063 w 1549"/>
              <a:gd name="T1" fmla="*/ 0 h 49"/>
              <a:gd name="T2" fmla="*/ 881063 w 1549"/>
              <a:gd name="T3" fmla="*/ 42862 h 49"/>
              <a:gd name="T4" fmla="*/ 0 w 1549"/>
              <a:gd name="T5" fmla="*/ 28866 h 49"/>
              <a:gd name="T6" fmla="*/ 881063 w 1549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549"/>
              <a:gd name="T13" fmla="*/ 0 h 49"/>
              <a:gd name="T14" fmla="*/ 1549 w 154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9" h="49">
                <a:moveTo>
                  <a:pt x="1549" y="0"/>
                </a:moveTo>
                <a:lnTo>
                  <a:pt x="1549" y="49"/>
                </a:lnTo>
                <a:lnTo>
                  <a:pt x="0" y="33"/>
                </a:lnTo>
                <a:lnTo>
                  <a:pt x="15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5" name="Freeform 467"/>
          <p:cNvSpPr>
            <a:spLocks/>
          </p:cNvSpPr>
          <p:nvPr/>
        </p:nvSpPr>
        <p:spPr bwMode="auto">
          <a:xfrm>
            <a:off x="6659563" y="4337050"/>
            <a:ext cx="1081087" cy="515938"/>
          </a:xfrm>
          <a:custGeom>
            <a:avLst/>
            <a:gdLst>
              <a:gd name="T0" fmla="*/ 487427 w 1903"/>
              <a:gd name="T1" fmla="*/ 515341 h 864"/>
              <a:gd name="T2" fmla="*/ 487427 w 1903"/>
              <a:gd name="T3" fmla="*/ 515938 h 864"/>
              <a:gd name="T4" fmla="*/ 1081087 w 1903"/>
              <a:gd name="T5" fmla="*/ 515938 h 864"/>
              <a:gd name="T6" fmla="*/ 1064612 w 1903"/>
              <a:gd name="T7" fmla="*/ 470555 h 864"/>
              <a:gd name="T8" fmla="*/ 1035071 w 1903"/>
              <a:gd name="T9" fmla="*/ 435920 h 864"/>
              <a:gd name="T10" fmla="*/ 993032 w 1903"/>
              <a:gd name="T11" fmla="*/ 412034 h 864"/>
              <a:gd name="T12" fmla="*/ 941903 w 1903"/>
              <a:gd name="T13" fmla="*/ 403674 h 864"/>
              <a:gd name="T14" fmla="*/ 931110 w 1903"/>
              <a:gd name="T15" fmla="*/ 403674 h 864"/>
              <a:gd name="T16" fmla="*/ 920316 w 1903"/>
              <a:gd name="T17" fmla="*/ 404868 h 864"/>
              <a:gd name="T18" fmla="*/ 908954 w 1903"/>
              <a:gd name="T19" fmla="*/ 406659 h 864"/>
              <a:gd name="T20" fmla="*/ 898160 w 1903"/>
              <a:gd name="T21" fmla="*/ 409048 h 864"/>
              <a:gd name="T22" fmla="*/ 894183 w 1903"/>
              <a:gd name="T23" fmla="*/ 375011 h 864"/>
              <a:gd name="T24" fmla="*/ 883958 w 1903"/>
              <a:gd name="T25" fmla="*/ 343959 h 864"/>
              <a:gd name="T26" fmla="*/ 868619 w 1903"/>
              <a:gd name="T27" fmla="*/ 315296 h 864"/>
              <a:gd name="T28" fmla="*/ 848736 w 1903"/>
              <a:gd name="T29" fmla="*/ 291409 h 864"/>
              <a:gd name="T30" fmla="*/ 824308 w 1903"/>
              <a:gd name="T31" fmla="*/ 271703 h 864"/>
              <a:gd name="T32" fmla="*/ 795903 w 1903"/>
              <a:gd name="T33" fmla="*/ 256178 h 864"/>
              <a:gd name="T34" fmla="*/ 764658 w 1903"/>
              <a:gd name="T35" fmla="*/ 247220 h 864"/>
              <a:gd name="T36" fmla="*/ 729436 w 1903"/>
              <a:gd name="T37" fmla="*/ 244235 h 864"/>
              <a:gd name="T38" fmla="*/ 702167 w 1903"/>
              <a:gd name="T39" fmla="*/ 246026 h 864"/>
              <a:gd name="T40" fmla="*/ 675466 w 1903"/>
              <a:gd name="T41" fmla="*/ 251400 h 864"/>
              <a:gd name="T42" fmla="*/ 648766 w 1903"/>
              <a:gd name="T43" fmla="*/ 260358 h 864"/>
              <a:gd name="T44" fmla="*/ 624338 w 1903"/>
              <a:gd name="T45" fmla="*/ 271703 h 864"/>
              <a:gd name="T46" fmla="*/ 623202 w 1903"/>
              <a:gd name="T47" fmla="*/ 216168 h 864"/>
              <a:gd name="T48" fmla="*/ 611840 w 1903"/>
              <a:gd name="T49" fmla="*/ 164814 h 864"/>
              <a:gd name="T50" fmla="*/ 590252 w 1903"/>
              <a:gd name="T51" fmla="*/ 118236 h 864"/>
              <a:gd name="T52" fmla="*/ 559575 w 1903"/>
              <a:gd name="T53" fmla="*/ 78227 h 864"/>
              <a:gd name="T54" fmla="*/ 521512 w 1903"/>
              <a:gd name="T55" fmla="*/ 45981 h 864"/>
              <a:gd name="T56" fmla="*/ 475497 w 1903"/>
              <a:gd name="T57" fmla="*/ 20303 h 864"/>
              <a:gd name="T58" fmla="*/ 423232 w 1903"/>
              <a:gd name="T59" fmla="*/ 4777 h 864"/>
              <a:gd name="T60" fmla="*/ 365854 w 1903"/>
              <a:gd name="T61" fmla="*/ 0 h 864"/>
              <a:gd name="T62" fmla="*/ 301659 w 1903"/>
              <a:gd name="T63" fmla="*/ 5972 h 864"/>
              <a:gd name="T64" fmla="*/ 240873 w 1903"/>
              <a:gd name="T65" fmla="*/ 23289 h 864"/>
              <a:gd name="T66" fmla="*/ 184063 w 1903"/>
              <a:gd name="T67" fmla="*/ 51355 h 864"/>
              <a:gd name="T68" fmla="*/ 132366 w 1903"/>
              <a:gd name="T69" fmla="*/ 87184 h 864"/>
              <a:gd name="T70" fmla="*/ 86351 w 1903"/>
              <a:gd name="T71" fmla="*/ 131373 h 864"/>
              <a:gd name="T72" fmla="*/ 48856 w 1903"/>
              <a:gd name="T73" fmla="*/ 182131 h 864"/>
              <a:gd name="T74" fmla="*/ 21588 w 1903"/>
              <a:gd name="T75" fmla="*/ 238860 h 864"/>
              <a:gd name="T76" fmla="*/ 5113 w 1903"/>
              <a:gd name="T77" fmla="*/ 298575 h 864"/>
              <a:gd name="T78" fmla="*/ 0 w 1903"/>
              <a:gd name="T79" fmla="*/ 361276 h 864"/>
              <a:gd name="T80" fmla="*/ 9658 w 1903"/>
              <a:gd name="T81" fmla="*/ 419200 h 864"/>
              <a:gd name="T82" fmla="*/ 30109 w 1903"/>
              <a:gd name="T83" fmla="*/ 471749 h 864"/>
              <a:gd name="T84" fmla="*/ 63627 w 1903"/>
              <a:gd name="T85" fmla="*/ 515938 h 864"/>
              <a:gd name="T86" fmla="*/ 484018 w 1903"/>
              <a:gd name="T87" fmla="*/ 515938 h 864"/>
              <a:gd name="T88" fmla="*/ 486290 w 1903"/>
              <a:gd name="T89" fmla="*/ 515341 h 8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03"/>
              <a:gd name="T136" fmla="*/ 0 h 864"/>
              <a:gd name="T137" fmla="*/ 1903 w 1903"/>
              <a:gd name="T138" fmla="*/ 864 h 8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03" h="864">
                <a:moveTo>
                  <a:pt x="858" y="861"/>
                </a:moveTo>
                <a:lnTo>
                  <a:pt x="858" y="863"/>
                </a:lnTo>
                <a:lnTo>
                  <a:pt x="858" y="864"/>
                </a:lnTo>
                <a:lnTo>
                  <a:pt x="859" y="864"/>
                </a:lnTo>
                <a:lnTo>
                  <a:pt x="1903" y="864"/>
                </a:lnTo>
                <a:lnTo>
                  <a:pt x="1893" y="825"/>
                </a:lnTo>
                <a:lnTo>
                  <a:pt x="1874" y="788"/>
                </a:lnTo>
                <a:lnTo>
                  <a:pt x="1852" y="757"/>
                </a:lnTo>
                <a:lnTo>
                  <a:pt x="1822" y="730"/>
                </a:lnTo>
                <a:lnTo>
                  <a:pt x="1788" y="707"/>
                </a:lnTo>
                <a:lnTo>
                  <a:pt x="1748" y="690"/>
                </a:lnTo>
                <a:lnTo>
                  <a:pt x="1705" y="680"/>
                </a:lnTo>
                <a:lnTo>
                  <a:pt x="1658" y="676"/>
                </a:lnTo>
                <a:lnTo>
                  <a:pt x="1648" y="676"/>
                </a:lnTo>
                <a:lnTo>
                  <a:pt x="1639" y="676"/>
                </a:lnTo>
                <a:lnTo>
                  <a:pt x="1629" y="678"/>
                </a:lnTo>
                <a:lnTo>
                  <a:pt x="1620" y="678"/>
                </a:lnTo>
                <a:lnTo>
                  <a:pt x="1610" y="680"/>
                </a:lnTo>
                <a:lnTo>
                  <a:pt x="1600" y="681"/>
                </a:lnTo>
                <a:lnTo>
                  <a:pt x="1591" y="683"/>
                </a:lnTo>
                <a:lnTo>
                  <a:pt x="1581" y="685"/>
                </a:lnTo>
                <a:lnTo>
                  <a:pt x="1579" y="655"/>
                </a:lnTo>
                <a:lnTo>
                  <a:pt x="1574" y="628"/>
                </a:lnTo>
                <a:lnTo>
                  <a:pt x="1565" y="600"/>
                </a:lnTo>
                <a:lnTo>
                  <a:pt x="1556" y="576"/>
                </a:lnTo>
                <a:lnTo>
                  <a:pt x="1544" y="552"/>
                </a:lnTo>
                <a:lnTo>
                  <a:pt x="1529" y="528"/>
                </a:lnTo>
                <a:lnTo>
                  <a:pt x="1513" y="507"/>
                </a:lnTo>
                <a:lnTo>
                  <a:pt x="1494" y="488"/>
                </a:lnTo>
                <a:lnTo>
                  <a:pt x="1474" y="471"/>
                </a:lnTo>
                <a:lnTo>
                  <a:pt x="1451" y="455"/>
                </a:lnTo>
                <a:lnTo>
                  <a:pt x="1427" y="441"/>
                </a:lnTo>
                <a:lnTo>
                  <a:pt x="1401" y="429"/>
                </a:lnTo>
                <a:lnTo>
                  <a:pt x="1374" y="421"/>
                </a:lnTo>
                <a:lnTo>
                  <a:pt x="1346" y="414"/>
                </a:lnTo>
                <a:lnTo>
                  <a:pt x="1315" y="410"/>
                </a:lnTo>
                <a:lnTo>
                  <a:pt x="1284" y="409"/>
                </a:lnTo>
                <a:lnTo>
                  <a:pt x="1260" y="409"/>
                </a:lnTo>
                <a:lnTo>
                  <a:pt x="1236" y="412"/>
                </a:lnTo>
                <a:lnTo>
                  <a:pt x="1213" y="415"/>
                </a:lnTo>
                <a:lnTo>
                  <a:pt x="1189" y="421"/>
                </a:lnTo>
                <a:lnTo>
                  <a:pt x="1167" y="428"/>
                </a:lnTo>
                <a:lnTo>
                  <a:pt x="1142" y="436"/>
                </a:lnTo>
                <a:lnTo>
                  <a:pt x="1122" y="445"/>
                </a:lnTo>
                <a:lnTo>
                  <a:pt x="1099" y="455"/>
                </a:lnTo>
                <a:lnTo>
                  <a:pt x="1101" y="409"/>
                </a:lnTo>
                <a:lnTo>
                  <a:pt x="1097" y="362"/>
                </a:lnTo>
                <a:lnTo>
                  <a:pt x="1091" y="319"/>
                </a:lnTo>
                <a:lnTo>
                  <a:pt x="1077" y="276"/>
                </a:lnTo>
                <a:lnTo>
                  <a:pt x="1061" y="236"/>
                </a:lnTo>
                <a:lnTo>
                  <a:pt x="1039" y="198"/>
                </a:lnTo>
                <a:lnTo>
                  <a:pt x="1015" y="164"/>
                </a:lnTo>
                <a:lnTo>
                  <a:pt x="985" y="131"/>
                </a:lnTo>
                <a:lnTo>
                  <a:pt x="954" y="103"/>
                </a:lnTo>
                <a:lnTo>
                  <a:pt x="918" y="77"/>
                </a:lnTo>
                <a:lnTo>
                  <a:pt x="880" y="53"/>
                </a:lnTo>
                <a:lnTo>
                  <a:pt x="837" y="34"/>
                </a:lnTo>
                <a:lnTo>
                  <a:pt x="792" y="20"/>
                </a:lnTo>
                <a:lnTo>
                  <a:pt x="745" y="8"/>
                </a:lnTo>
                <a:lnTo>
                  <a:pt x="695" y="1"/>
                </a:lnTo>
                <a:lnTo>
                  <a:pt x="644" y="0"/>
                </a:lnTo>
                <a:lnTo>
                  <a:pt x="588" y="1"/>
                </a:lnTo>
                <a:lnTo>
                  <a:pt x="531" y="10"/>
                </a:lnTo>
                <a:lnTo>
                  <a:pt x="478" y="22"/>
                </a:lnTo>
                <a:lnTo>
                  <a:pt x="424" y="39"/>
                </a:lnTo>
                <a:lnTo>
                  <a:pt x="373" y="60"/>
                </a:lnTo>
                <a:lnTo>
                  <a:pt x="324" y="86"/>
                </a:lnTo>
                <a:lnTo>
                  <a:pt x="276" y="113"/>
                </a:lnTo>
                <a:lnTo>
                  <a:pt x="233" y="146"/>
                </a:lnTo>
                <a:lnTo>
                  <a:pt x="192" y="182"/>
                </a:lnTo>
                <a:lnTo>
                  <a:pt x="152" y="220"/>
                </a:lnTo>
                <a:lnTo>
                  <a:pt x="117" y="262"/>
                </a:lnTo>
                <a:lnTo>
                  <a:pt x="86" y="305"/>
                </a:lnTo>
                <a:lnTo>
                  <a:pt x="60" y="352"/>
                </a:lnTo>
                <a:lnTo>
                  <a:pt x="38" y="400"/>
                </a:lnTo>
                <a:lnTo>
                  <a:pt x="21" y="448"/>
                </a:lnTo>
                <a:lnTo>
                  <a:pt x="9" y="500"/>
                </a:lnTo>
                <a:lnTo>
                  <a:pt x="2" y="554"/>
                </a:lnTo>
                <a:lnTo>
                  <a:pt x="0" y="605"/>
                </a:lnTo>
                <a:lnTo>
                  <a:pt x="5" y="655"/>
                </a:lnTo>
                <a:lnTo>
                  <a:pt x="17" y="702"/>
                </a:lnTo>
                <a:lnTo>
                  <a:pt x="33" y="747"/>
                </a:lnTo>
                <a:lnTo>
                  <a:pt x="53" y="790"/>
                </a:lnTo>
                <a:lnTo>
                  <a:pt x="81" y="828"/>
                </a:lnTo>
                <a:lnTo>
                  <a:pt x="112" y="864"/>
                </a:lnTo>
                <a:lnTo>
                  <a:pt x="851" y="864"/>
                </a:lnTo>
                <a:lnTo>
                  <a:pt x="852" y="864"/>
                </a:lnTo>
                <a:lnTo>
                  <a:pt x="854" y="863"/>
                </a:lnTo>
                <a:lnTo>
                  <a:pt x="856" y="863"/>
                </a:lnTo>
                <a:lnTo>
                  <a:pt x="858" y="861"/>
                </a:lnTo>
                <a:close/>
              </a:path>
            </a:pathLst>
          </a:custGeom>
          <a:solidFill>
            <a:srgbClr val="607F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96" name="Freeform 468"/>
          <p:cNvSpPr>
            <a:spLocks/>
          </p:cNvSpPr>
          <p:nvPr/>
        </p:nvSpPr>
        <p:spPr bwMode="auto">
          <a:xfrm>
            <a:off x="6919913" y="4821238"/>
            <a:ext cx="877887" cy="42862"/>
          </a:xfrm>
          <a:custGeom>
            <a:avLst/>
            <a:gdLst>
              <a:gd name="T0" fmla="*/ 877887 w 1546"/>
              <a:gd name="T1" fmla="*/ 0 h 48"/>
              <a:gd name="T2" fmla="*/ 877887 w 1546"/>
              <a:gd name="T3" fmla="*/ 42862 h 48"/>
              <a:gd name="T4" fmla="*/ 0 w 1546"/>
              <a:gd name="T5" fmla="*/ 30361 h 48"/>
              <a:gd name="T6" fmla="*/ 877887 w 1546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546"/>
              <a:gd name="T13" fmla="*/ 0 h 48"/>
              <a:gd name="T14" fmla="*/ 1546 w 1546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6" h="48">
                <a:moveTo>
                  <a:pt x="1546" y="0"/>
                </a:moveTo>
                <a:lnTo>
                  <a:pt x="1546" y="48"/>
                </a:lnTo>
                <a:lnTo>
                  <a:pt x="0" y="34"/>
                </a:lnTo>
                <a:lnTo>
                  <a:pt x="15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8997" name="Group 372"/>
          <p:cNvGrpSpPr>
            <a:grpSpLocks/>
          </p:cNvGrpSpPr>
          <p:nvPr/>
        </p:nvGrpSpPr>
        <p:grpSpPr bwMode="auto">
          <a:xfrm>
            <a:off x="1257300" y="5759450"/>
            <a:ext cx="581025" cy="1098550"/>
            <a:chOff x="2426" y="3066"/>
            <a:chExt cx="606" cy="980"/>
          </a:xfrm>
        </p:grpSpPr>
        <p:sp>
          <p:nvSpPr>
            <p:cNvPr id="39073" name="Freeform 373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4" name="Freeform 374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5" name="Freeform 375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6" name="Freeform 376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7" name="Freeform 377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8" name="Freeform 378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9" name="Freeform 379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0" name="Freeform 380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1" name="Freeform 381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2" name="Freeform 382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3" name="Freeform 383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4" name="Freeform 384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5" name="Freeform 385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6" name="Freeform 386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7" name="Freeform 387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8" name="Freeform 388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89" name="Freeform 389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98" name="Picture 469" descr="bs005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4689475"/>
            <a:ext cx="23304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9" name="Picture 470" descr="0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5737225"/>
            <a:ext cx="4302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19" name="Picture 471" descr="MMj0283574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588" y="4035425"/>
            <a:ext cx="77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001" name="Group 472"/>
          <p:cNvGrpSpPr>
            <a:grpSpLocks/>
          </p:cNvGrpSpPr>
          <p:nvPr/>
        </p:nvGrpSpPr>
        <p:grpSpPr bwMode="auto">
          <a:xfrm>
            <a:off x="-214313" y="5426075"/>
            <a:ext cx="860426" cy="1187450"/>
            <a:chOff x="2426" y="3066"/>
            <a:chExt cx="606" cy="980"/>
          </a:xfrm>
        </p:grpSpPr>
        <p:sp>
          <p:nvSpPr>
            <p:cNvPr id="39056" name="Freeform 473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7" name="Freeform 474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8" name="Freeform 475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9" name="Freeform 476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0" name="Freeform 477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1" name="Freeform 478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2" name="Freeform 479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3" name="Freeform 480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4" name="Freeform 481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5" name="Freeform 482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6" name="Freeform 483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7" name="Freeform 484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8" name="Freeform 485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69" name="Freeform 486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0" name="Freeform 487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1" name="Freeform 488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72" name="Freeform 489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2" name="Group 490"/>
          <p:cNvGrpSpPr>
            <a:grpSpLocks/>
          </p:cNvGrpSpPr>
          <p:nvPr/>
        </p:nvGrpSpPr>
        <p:grpSpPr bwMode="auto">
          <a:xfrm flipH="1">
            <a:off x="12700" y="5759450"/>
            <a:ext cx="581025" cy="1098550"/>
            <a:chOff x="2426" y="3066"/>
            <a:chExt cx="606" cy="980"/>
          </a:xfrm>
        </p:grpSpPr>
        <p:sp>
          <p:nvSpPr>
            <p:cNvPr id="39039" name="Freeform 491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0" name="Freeform 492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1" name="Freeform 493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2" name="Freeform 494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3" name="Freeform 495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4" name="Freeform 496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5" name="Freeform 497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6" name="Freeform 498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7" name="Freeform 499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8" name="Freeform 500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49" name="Freeform 501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0" name="Freeform 502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1" name="Freeform 503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2" name="Freeform 504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3" name="Freeform 505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4" name="Freeform 506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55" name="Freeform 507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3" name="Group 508"/>
          <p:cNvGrpSpPr>
            <a:grpSpLocks/>
          </p:cNvGrpSpPr>
          <p:nvPr/>
        </p:nvGrpSpPr>
        <p:grpSpPr bwMode="auto">
          <a:xfrm flipH="1">
            <a:off x="381000" y="5759450"/>
            <a:ext cx="581025" cy="1098550"/>
            <a:chOff x="2426" y="3066"/>
            <a:chExt cx="606" cy="980"/>
          </a:xfrm>
        </p:grpSpPr>
        <p:sp>
          <p:nvSpPr>
            <p:cNvPr id="39022" name="Freeform 509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3" name="Freeform 510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4" name="Freeform 511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5" name="Freeform 512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6" name="Freeform 513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7" name="Freeform 514"/>
            <p:cNvSpPr>
              <a:spLocks/>
            </p:cNvSpPr>
            <p:nvPr/>
          </p:nvSpPr>
          <p:spPr bwMode="auto">
            <a:xfrm flipH="1"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8" name="Freeform 515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9" name="Freeform 516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0" name="Freeform 517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1" name="Freeform 518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2" name="Freeform 519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3" name="Freeform 520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4" name="Freeform 521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5" name="Freeform 522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6" name="Freeform 523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7" name="Freeform 524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38" name="Freeform 525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004" name="Group 354"/>
          <p:cNvGrpSpPr>
            <a:grpSpLocks/>
          </p:cNvGrpSpPr>
          <p:nvPr/>
        </p:nvGrpSpPr>
        <p:grpSpPr bwMode="auto">
          <a:xfrm>
            <a:off x="901700" y="5759450"/>
            <a:ext cx="581025" cy="1098550"/>
            <a:chOff x="2426" y="3066"/>
            <a:chExt cx="606" cy="980"/>
          </a:xfrm>
        </p:grpSpPr>
        <p:sp>
          <p:nvSpPr>
            <p:cNvPr id="39005" name="Freeform 355"/>
            <p:cNvSpPr>
              <a:spLocks/>
            </p:cNvSpPr>
            <p:nvPr/>
          </p:nvSpPr>
          <p:spPr bwMode="auto">
            <a:xfrm>
              <a:off x="2426" y="3199"/>
              <a:ext cx="590" cy="823"/>
            </a:xfrm>
            <a:custGeom>
              <a:avLst/>
              <a:gdLst>
                <a:gd name="T0" fmla="*/ 216 w 1179"/>
                <a:gd name="T1" fmla="*/ 0 h 1646"/>
                <a:gd name="T2" fmla="*/ 141 w 1179"/>
                <a:gd name="T3" fmla="*/ 58 h 1646"/>
                <a:gd name="T4" fmla="*/ 74 w 1179"/>
                <a:gd name="T5" fmla="*/ 118 h 1646"/>
                <a:gd name="T6" fmla="*/ 0 w 1179"/>
                <a:gd name="T7" fmla="*/ 205 h 1646"/>
                <a:gd name="T8" fmla="*/ 8 w 1179"/>
                <a:gd name="T9" fmla="*/ 358 h 1646"/>
                <a:gd name="T10" fmla="*/ 14 w 1179"/>
                <a:gd name="T11" fmla="*/ 603 h 1646"/>
                <a:gd name="T12" fmla="*/ 12 w 1179"/>
                <a:gd name="T13" fmla="*/ 748 h 1646"/>
                <a:gd name="T14" fmla="*/ 123 w 1179"/>
                <a:gd name="T15" fmla="*/ 800 h 1646"/>
                <a:gd name="T16" fmla="*/ 255 w 1179"/>
                <a:gd name="T17" fmla="*/ 823 h 1646"/>
                <a:gd name="T18" fmla="*/ 345 w 1179"/>
                <a:gd name="T19" fmla="*/ 820 h 1646"/>
                <a:gd name="T20" fmla="*/ 442 w 1179"/>
                <a:gd name="T21" fmla="*/ 797 h 1646"/>
                <a:gd name="T22" fmla="*/ 529 w 1179"/>
                <a:gd name="T23" fmla="*/ 757 h 1646"/>
                <a:gd name="T24" fmla="*/ 584 w 1179"/>
                <a:gd name="T25" fmla="*/ 765 h 1646"/>
                <a:gd name="T26" fmla="*/ 590 w 1179"/>
                <a:gd name="T27" fmla="*/ 750 h 1646"/>
                <a:gd name="T28" fmla="*/ 572 w 1179"/>
                <a:gd name="T29" fmla="*/ 714 h 1646"/>
                <a:gd name="T30" fmla="*/ 568 w 1179"/>
                <a:gd name="T31" fmla="*/ 597 h 1646"/>
                <a:gd name="T32" fmla="*/ 559 w 1179"/>
                <a:gd name="T33" fmla="*/ 508 h 1646"/>
                <a:gd name="T34" fmla="*/ 517 w 1179"/>
                <a:gd name="T35" fmla="*/ 369 h 1646"/>
                <a:gd name="T36" fmla="*/ 457 w 1179"/>
                <a:gd name="T37" fmla="*/ 227 h 1646"/>
                <a:gd name="T38" fmla="*/ 380 w 1179"/>
                <a:gd name="T39" fmla="*/ 40 h 1646"/>
                <a:gd name="T40" fmla="*/ 298 w 1179"/>
                <a:gd name="T41" fmla="*/ 14 h 1646"/>
                <a:gd name="T42" fmla="*/ 216 w 1179"/>
                <a:gd name="T43" fmla="*/ 0 h 1646"/>
                <a:gd name="T44" fmla="*/ 216 w 1179"/>
                <a:gd name="T45" fmla="*/ 0 h 16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79"/>
                <a:gd name="T70" fmla="*/ 0 h 1646"/>
                <a:gd name="T71" fmla="*/ 1179 w 1179"/>
                <a:gd name="T72" fmla="*/ 1646 h 16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79" h="1646">
                  <a:moveTo>
                    <a:pt x="431" y="0"/>
                  </a:moveTo>
                  <a:lnTo>
                    <a:pt x="281" y="116"/>
                  </a:lnTo>
                  <a:lnTo>
                    <a:pt x="148" y="237"/>
                  </a:lnTo>
                  <a:lnTo>
                    <a:pt x="0" y="410"/>
                  </a:lnTo>
                  <a:lnTo>
                    <a:pt x="15" y="716"/>
                  </a:lnTo>
                  <a:lnTo>
                    <a:pt x="28" y="1205"/>
                  </a:lnTo>
                  <a:lnTo>
                    <a:pt x="24" y="1496"/>
                  </a:lnTo>
                  <a:lnTo>
                    <a:pt x="245" y="1599"/>
                  </a:lnTo>
                  <a:lnTo>
                    <a:pt x="509" y="1646"/>
                  </a:lnTo>
                  <a:lnTo>
                    <a:pt x="690" y="1639"/>
                  </a:lnTo>
                  <a:lnTo>
                    <a:pt x="884" y="1593"/>
                  </a:lnTo>
                  <a:lnTo>
                    <a:pt x="1057" y="1513"/>
                  </a:lnTo>
                  <a:lnTo>
                    <a:pt x="1167" y="1530"/>
                  </a:lnTo>
                  <a:lnTo>
                    <a:pt x="1179" y="1500"/>
                  </a:lnTo>
                  <a:lnTo>
                    <a:pt x="1143" y="1428"/>
                  </a:lnTo>
                  <a:lnTo>
                    <a:pt x="1135" y="1194"/>
                  </a:lnTo>
                  <a:lnTo>
                    <a:pt x="1118" y="1017"/>
                  </a:lnTo>
                  <a:lnTo>
                    <a:pt x="1034" y="737"/>
                  </a:lnTo>
                  <a:lnTo>
                    <a:pt x="914" y="454"/>
                  </a:lnTo>
                  <a:lnTo>
                    <a:pt x="760" y="80"/>
                  </a:lnTo>
                  <a:lnTo>
                    <a:pt x="595" y="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6" name="Freeform 356"/>
            <p:cNvSpPr>
              <a:spLocks/>
            </p:cNvSpPr>
            <p:nvPr/>
          </p:nvSpPr>
          <p:spPr bwMode="auto">
            <a:xfrm>
              <a:off x="2636" y="3085"/>
              <a:ext cx="266" cy="151"/>
            </a:xfrm>
            <a:custGeom>
              <a:avLst/>
              <a:gdLst>
                <a:gd name="T0" fmla="*/ 4 w 532"/>
                <a:gd name="T1" fmla="*/ 119 h 302"/>
                <a:gd name="T2" fmla="*/ 100 w 532"/>
                <a:gd name="T3" fmla="*/ 131 h 302"/>
                <a:gd name="T4" fmla="*/ 168 w 532"/>
                <a:gd name="T5" fmla="*/ 151 h 302"/>
                <a:gd name="T6" fmla="*/ 266 w 532"/>
                <a:gd name="T7" fmla="*/ 68 h 302"/>
                <a:gd name="T8" fmla="*/ 242 w 532"/>
                <a:gd name="T9" fmla="*/ 31 h 302"/>
                <a:gd name="T10" fmla="*/ 181 w 532"/>
                <a:gd name="T11" fmla="*/ 52 h 302"/>
                <a:gd name="T12" fmla="*/ 163 w 532"/>
                <a:gd name="T13" fmla="*/ 16 h 302"/>
                <a:gd name="T14" fmla="*/ 107 w 532"/>
                <a:gd name="T15" fmla="*/ 41 h 302"/>
                <a:gd name="T16" fmla="*/ 83 w 532"/>
                <a:gd name="T17" fmla="*/ 0 h 302"/>
                <a:gd name="T18" fmla="*/ 35 w 532"/>
                <a:gd name="T19" fmla="*/ 29 h 302"/>
                <a:gd name="T20" fmla="*/ 0 w 532"/>
                <a:gd name="T21" fmla="*/ 12 h 302"/>
                <a:gd name="T22" fmla="*/ 1 w 532"/>
                <a:gd name="T23" fmla="*/ 77 h 302"/>
                <a:gd name="T24" fmla="*/ 4 w 532"/>
                <a:gd name="T25" fmla="*/ 119 h 302"/>
                <a:gd name="T26" fmla="*/ 4 w 532"/>
                <a:gd name="T27" fmla="*/ 119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2"/>
                <a:gd name="T43" fmla="*/ 0 h 302"/>
                <a:gd name="T44" fmla="*/ 532 w 532"/>
                <a:gd name="T45" fmla="*/ 302 h 3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2" h="302">
                  <a:moveTo>
                    <a:pt x="8" y="239"/>
                  </a:moveTo>
                  <a:lnTo>
                    <a:pt x="200" y="262"/>
                  </a:lnTo>
                  <a:lnTo>
                    <a:pt x="337" y="302"/>
                  </a:lnTo>
                  <a:lnTo>
                    <a:pt x="532" y="135"/>
                  </a:lnTo>
                  <a:lnTo>
                    <a:pt x="485" y="62"/>
                  </a:lnTo>
                  <a:lnTo>
                    <a:pt x="363" y="104"/>
                  </a:lnTo>
                  <a:lnTo>
                    <a:pt x="327" y="32"/>
                  </a:lnTo>
                  <a:lnTo>
                    <a:pt x="215" y="83"/>
                  </a:lnTo>
                  <a:lnTo>
                    <a:pt x="166" y="0"/>
                  </a:lnTo>
                  <a:lnTo>
                    <a:pt x="70" y="58"/>
                  </a:lnTo>
                  <a:lnTo>
                    <a:pt x="0" y="24"/>
                  </a:lnTo>
                  <a:lnTo>
                    <a:pt x="2" y="155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B0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7" name="Freeform 357"/>
            <p:cNvSpPr>
              <a:spLocks/>
            </p:cNvSpPr>
            <p:nvPr/>
          </p:nvSpPr>
          <p:spPr bwMode="auto">
            <a:xfrm>
              <a:off x="2700" y="3107"/>
              <a:ext cx="195" cy="128"/>
            </a:xfrm>
            <a:custGeom>
              <a:avLst/>
              <a:gdLst>
                <a:gd name="T0" fmla="*/ 48 w 390"/>
                <a:gd name="T1" fmla="*/ 21 h 257"/>
                <a:gd name="T2" fmla="*/ 30 w 390"/>
                <a:gd name="T3" fmla="*/ 50 h 257"/>
                <a:gd name="T4" fmla="*/ 0 w 390"/>
                <a:gd name="T5" fmla="*/ 82 h 257"/>
                <a:gd name="T6" fmla="*/ 73 w 390"/>
                <a:gd name="T7" fmla="*/ 108 h 257"/>
                <a:gd name="T8" fmla="*/ 117 w 390"/>
                <a:gd name="T9" fmla="*/ 128 h 257"/>
                <a:gd name="T10" fmla="*/ 195 w 390"/>
                <a:gd name="T11" fmla="*/ 42 h 257"/>
                <a:gd name="T12" fmla="*/ 174 w 390"/>
                <a:gd name="T13" fmla="*/ 14 h 257"/>
                <a:gd name="T14" fmla="*/ 117 w 390"/>
                <a:gd name="T15" fmla="*/ 31 h 257"/>
                <a:gd name="T16" fmla="*/ 96 w 390"/>
                <a:gd name="T17" fmla="*/ 0 h 257"/>
                <a:gd name="T18" fmla="*/ 48 w 390"/>
                <a:gd name="T19" fmla="*/ 21 h 257"/>
                <a:gd name="T20" fmla="*/ 48 w 390"/>
                <a:gd name="T21" fmla="*/ 21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0"/>
                <a:gd name="T34" fmla="*/ 0 h 257"/>
                <a:gd name="T35" fmla="*/ 390 w 390"/>
                <a:gd name="T36" fmla="*/ 257 h 2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0" h="257">
                  <a:moveTo>
                    <a:pt x="95" y="42"/>
                  </a:moveTo>
                  <a:lnTo>
                    <a:pt x="61" y="101"/>
                  </a:lnTo>
                  <a:lnTo>
                    <a:pt x="0" y="164"/>
                  </a:lnTo>
                  <a:lnTo>
                    <a:pt x="145" y="217"/>
                  </a:lnTo>
                  <a:lnTo>
                    <a:pt x="234" y="257"/>
                  </a:lnTo>
                  <a:lnTo>
                    <a:pt x="390" y="84"/>
                  </a:lnTo>
                  <a:lnTo>
                    <a:pt x="348" y="29"/>
                  </a:lnTo>
                  <a:lnTo>
                    <a:pt x="234" y="63"/>
                  </a:lnTo>
                  <a:lnTo>
                    <a:pt x="192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8" name="Freeform 358"/>
            <p:cNvSpPr>
              <a:spLocks/>
            </p:cNvSpPr>
            <p:nvPr/>
          </p:nvSpPr>
          <p:spPr bwMode="auto">
            <a:xfrm>
              <a:off x="2440" y="3216"/>
              <a:ext cx="584" cy="805"/>
            </a:xfrm>
            <a:custGeom>
              <a:avLst/>
              <a:gdLst>
                <a:gd name="T0" fmla="*/ 260 w 1170"/>
                <a:gd name="T1" fmla="*/ 28 h 1610"/>
                <a:gd name="T2" fmla="*/ 237 w 1170"/>
                <a:gd name="T3" fmla="*/ 62 h 1610"/>
                <a:gd name="T4" fmla="*/ 225 w 1170"/>
                <a:gd name="T5" fmla="*/ 101 h 1610"/>
                <a:gd name="T6" fmla="*/ 221 w 1170"/>
                <a:gd name="T7" fmla="*/ 131 h 1610"/>
                <a:gd name="T8" fmla="*/ 221 w 1170"/>
                <a:gd name="T9" fmla="*/ 152 h 1610"/>
                <a:gd name="T10" fmla="*/ 278 w 1170"/>
                <a:gd name="T11" fmla="*/ 156 h 1610"/>
                <a:gd name="T12" fmla="*/ 315 w 1170"/>
                <a:gd name="T13" fmla="*/ 203 h 1610"/>
                <a:gd name="T14" fmla="*/ 334 w 1170"/>
                <a:gd name="T15" fmla="*/ 220 h 1610"/>
                <a:gd name="T16" fmla="*/ 346 w 1170"/>
                <a:gd name="T17" fmla="*/ 243 h 1610"/>
                <a:gd name="T18" fmla="*/ 303 w 1170"/>
                <a:gd name="T19" fmla="*/ 292 h 1610"/>
                <a:gd name="T20" fmla="*/ 288 w 1170"/>
                <a:gd name="T21" fmla="*/ 274 h 1610"/>
                <a:gd name="T22" fmla="*/ 257 w 1170"/>
                <a:gd name="T23" fmla="*/ 274 h 1610"/>
                <a:gd name="T24" fmla="*/ 241 w 1170"/>
                <a:gd name="T25" fmla="*/ 293 h 1610"/>
                <a:gd name="T26" fmla="*/ 240 w 1170"/>
                <a:gd name="T27" fmla="*/ 315 h 1610"/>
                <a:gd name="T28" fmla="*/ 253 w 1170"/>
                <a:gd name="T29" fmla="*/ 338 h 1610"/>
                <a:gd name="T30" fmla="*/ 290 w 1170"/>
                <a:gd name="T31" fmla="*/ 351 h 1610"/>
                <a:gd name="T32" fmla="*/ 342 w 1170"/>
                <a:gd name="T33" fmla="*/ 383 h 1610"/>
                <a:gd name="T34" fmla="*/ 355 w 1170"/>
                <a:gd name="T35" fmla="*/ 407 h 1610"/>
                <a:gd name="T36" fmla="*/ 363 w 1170"/>
                <a:gd name="T37" fmla="*/ 449 h 1610"/>
                <a:gd name="T38" fmla="*/ 353 w 1170"/>
                <a:gd name="T39" fmla="*/ 479 h 1610"/>
                <a:gd name="T40" fmla="*/ 336 w 1170"/>
                <a:gd name="T41" fmla="*/ 516 h 1610"/>
                <a:gd name="T42" fmla="*/ 321 w 1170"/>
                <a:gd name="T43" fmla="*/ 545 h 1610"/>
                <a:gd name="T44" fmla="*/ 274 w 1170"/>
                <a:gd name="T45" fmla="*/ 570 h 1610"/>
                <a:gd name="T46" fmla="*/ 220 w 1170"/>
                <a:gd name="T47" fmla="*/ 625 h 1610"/>
                <a:gd name="T48" fmla="*/ 195 w 1170"/>
                <a:gd name="T49" fmla="*/ 657 h 1610"/>
                <a:gd name="T50" fmla="*/ 122 w 1170"/>
                <a:gd name="T51" fmla="*/ 631 h 1610"/>
                <a:gd name="T52" fmla="*/ 65 w 1170"/>
                <a:gd name="T53" fmla="*/ 657 h 1610"/>
                <a:gd name="T54" fmla="*/ 36 w 1170"/>
                <a:gd name="T55" fmla="*/ 670 h 1610"/>
                <a:gd name="T56" fmla="*/ 16 w 1170"/>
                <a:gd name="T57" fmla="*/ 649 h 1610"/>
                <a:gd name="T58" fmla="*/ 0 w 1170"/>
                <a:gd name="T59" fmla="*/ 657 h 1610"/>
                <a:gd name="T60" fmla="*/ 0 w 1170"/>
                <a:gd name="T61" fmla="*/ 730 h 1610"/>
                <a:gd name="T62" fmla="*/ 66 w 1170"/>
                <a:gd name="T63" fmla="*/ 765 h 1610"/>
                <a:gd name="T64" fmla="*/ 174 w 1170"/>
                <a:gd name="T65" fmla="*/ 797 h 1610"/>
                <a:gd name="T66" fmla="*/ 283 w 1170"/>
                <a:gd name="T67" fmla="*/ 805 h 1610"/>
                <a:gd name="T68" fmla="*/ 376 w 1170"/>
                <a:gd name="T69" fmla="*/ 793 h 1610"/>
                <a:gd name="T70" fmla="*/ 509 w 1170"/>
                <a:gd name="T71" fmla="*/ 742 h 1610"/>
                <a:gd name="T72" fmla="*/ 584 w 1170"/>
                <a:gd name="T73" fmla="*/ 749 h 1610"/>
                <a:gd name="T74" fmla="*/ 559 w 1170"/>
                <a:gd name="T75" fmla="*/ 694 h 1610"/>
                <a:gd name="T76" fmla="*/ 558 w 1170"/>
                <a:gd name="T77" fmla="*/ 593 h 1610"/>
                <a:gd name="T78" fmla="*/ 544 w 1170"/>
                <a:gd name="T79" fmla="*/ 480 h 1610"/>
                <a:gd name="T80" fmla="*/ 502 w 1170"/>
                <a:gd name="T81" fmla="*/ 351 h 1610"/>
                <a:gd name="T82" fmla="*/ 445 w 1170"/>
                <a:gd name="T83" fmla="*/ 201 h 1610"/>
                <a:gd name="T84" fmla="*/ 366 w 1170"/>
                <a:gd name="T85" fmla="*/ 20 h 1610"/>
                <a:gd name="T86" fmla="*/ 286 w 1170"/>
                <a:gd name="T87" fmla="*/ 0 h 1610"/>
                <a:gd name="T88" fmla="*/ 260 w 1170"/>
                <a:gd name="T89" fmla="*/ 28 h 1610"/>
                <a:gd name="T90" fmla="*/ 260 w 1170"/>
                <a:gd name="T91" fmla="*/ 28 h 1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0"/>
                <a:gd name="T139" fmla="*/ 0 h 1610"/>
                <a:gd name="T140" fmla="*/ 1170 w 1170"/>
                <a:gd name="T141" fmla="*/ 1610 h 1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0" h="1610">
                  <a:moveTo>
                    <a:pt x="521" y="57"/>
                  </a:moveTo>
                  <a:lnTo>
                    <a:pt x="474" y="125"/>
                  </a:lnTo>
                  <a:lnTo>
                    <a:pt x="451" y="203"/>
                  </a:lnTo>
                  <a:lnTo>
                    <a:pt x="442" y="262"/>
                  </a:lnTo>
                  <a:lnTo>
                    <a:pt x="443" y="304"/>
                  </a:lnTo>
                  <a:lnTo>
                    <a:pt x="556" y="312"/>
                  </a:lnTo>
                  <a:lnTo>
                    <a:pt x="632" y="407"/>
                  </a:lnTo>
                  <a:lnTo>
                    <a:pt x="670" y="441"/>
                  </a:lnTo>
                  <a:lnTo>
                    <a:pt x="693" y="487"/>
                  </a:lnTo>
                  <a:lnTo>
                    <a:pt x="607" y="584"/>
                  </a:lnTo>
                  <a:lnTo>
                    <a:pt x="577" y="547"/>
                  </a:lnTo>
                  <a:lnTo>
                    <a:pt x="514" y="547"/>
                  </a:lnTo>
                  <a:lnTo>
                    <a:pt x="483" y="586"/>
                  </a:lnTo>
                  <a:lnTo>
                    <a:pt x="480" y="629"/>
                  </a:lnTo>
                  <a:lnTo>
                    <a:pt x="506" y="675"/>
                  </a:lnTo>
                  <a:lnTo>
                    <a:pt x="580" y="701"/>
                  </a:lnTo>
                  <a:lnTo>
                    <a:pt x="685" y="766"/>
                  </a:lnTo>
                  <a:lnTo>
                    <a:pt x="712" y="814"/>
                  </a:lnTo>
                  <a:lnTo>
                    <a:pt x="727" y="899"/>
                  </a:lnTo>
                  <a:lnTo>
                    <a:pt x="708" y="958"/>
                  </a:lnTo>
                  <a:lnTo>
                    <a:pt x="673" y="1032"/>
                  </a:lnTo>
                  <a:lnTo>
                    <a:pt x="643" y="1089"/>
                  </a:lnTo>
                  <a:lnTo>
                    <a:pt x="548" y="1139"/>
                  </a:lnTo>
                  <a:lnTo>
                    <a:pt x="440" y="1249"/>
                  </a:lnTo>
                  <a:lnTo>
                    <a:pt x="390" y="1314"/>
                  </a:lnTo>
                  <a:lnTo>
                    <a:pt x="244" y="1262"/>
                  </a:lnTo>
                  <a:lnTo>
                    <a:pt x="130" y="1314"/>
                  </a:lnTo>
                  <a:lnTo>
                    <a:pt x="73" y="1340"/>
                  </a:lnTo>
                  <a:lnTo>
                    <a:pt x="33" y="1298"/>
                  </a:lnTo>
                  <a:lnTo>
                    <a:pt x="0" y="1314"/>
                  </a:lnTo>
                  <a:lnTo>
                    <a:pt x="0" y="1460"/>
                  </a:lnTo>
                  <a:lnTo>
                    <a:pt x="133" y="1530"/>
                  </a:lnTo>
                  <a:lnTo>
                    <a:pt x="348" y="1593"/>
                  </a:lnTo>
                  <a:lnTo>
                    <a:pt x="567" y="1610"/>
                  </a:lnTo>
                  <a:lnTo>
                    <a:pt x="753" y="1586"/>
                  </a:lnTo>
                  <a:lnTo>
                    <a:pt x="1020" y="1483"/>
                  </a:lnTo>
                  <a:lnTo>
                    <a:pt x="1170" y="1498"/>
                  </a:lnTo>
                  <a:lnTo>
                    <a:pt x="1120" y="1388"/>
                  </a:lnTo>
                  <a:lnTo>
                    <a:pt x="1117" y="1186"/>
                  </a:lnTo>
                  <a:lnTo>
                    <a:pt x="1090" y="960"/>
                  </a:lnTo>
                  <a:lnTo>
                    <a:pt x="1006" y="701"/>
                  </a:lnTo>
                  <a:lnTo>
                    <a:pt x="892" y="403"/>
                  </a:lnTo>
                  <a:lnTo>
                    <a:pt x="734" y="40"/>
                  </a:lnTo>
                  <a:lnTo>
                    <a:pt x="573" y="0"/>
                  </a:lnTo>
                  <a:lnTo>
                    <a:pt x="521" y="5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09" name="Freeform 359"/>
            <p:cNvSpPr>
              <a:spLocks/>
            </p:cNvSpPr>
            <p:nvPr/>
          </p:nvSpPr>
          <p:spPr bwMode="auto">
            <a:xfrm>
              <a:off x="2578" y="3120"/>
              <a:ext cx="142" cy="206"/>
            </a:xfrm>
            <a:custGeom>
              <a:avLst/>
              <a:gdLst>
                <a:gd name="T0" fmla="*/ 0 w 285"/>
                <a:gd name="T1" fmla="*/ 136 h 412"/>
                <a:gd name="T2" fmla="*/ 39 w 285"/>
                <a:gd name="T3" fmla="*/ 123 h 412"/>
                <a:gd name="T4" fmla="*/ 36 w 285"/>
                <a:gd name="T5" fmla="*/ 135 h 412"/>
                <a:gd name="T6" fmla="*/ 28 w 285"/>
                <a:gd name="T7" fmla="*/ 164 h 412"/>
                <a:gd name="T8" fmla="*/ 27 w 285"/>
                <a:gd name="T9" fmla="*/ 206 h 412"/>
                <a:gd name="T10" fmla="*/ 42 w 285"/>
                <a:gd name="T11" fmla="*/ 180 h 412"/>
                <a:gd name="T12" fmla="*/ 76 w 285"/>
                <a:gd name="T13" fmla="*/ 151 h 412"/>
                <a:gd name="T14" fmla="*/ 82 w 285"/>
                <a:gd name="T15" fmla="*/ 177 h 412"/>
                <a:gd name="T16" fmla="*/ 94 w 285"/>
                <a:gd name="T17" fmla="*/ 206 h 412"/>
                <a:gd name="T18" fmla="*/ 115 w 285"/>
                <a:gd name="T19" fmla="*/ 138 h 412"/>
                <a:gd name="T20" fmla="*/ 142 w 285"/>
                <a:gd name="T21" fmla="*/ 53 h 412"/>
                <a:gd name="T22" fmla="*/ 129 w 285"/>
                <a:gd name="T23" fmla="*/ 29 h 412"/>
                <a:gd name="T24" fmla="*/ 125 w 285"/>
                <a:gd name="T25" fmla="*/ 0 h 412"/>
                <a:gd name="T26" fmla="*/ 97 w 285"/>
                <a:gd name="T27" fmla="*/ 20 h 412"/>
                <a:gd name="T28" fmla="*/ 80 w 285"/>
                <a:gd name="T29" fmla="*/ 39 h 412"/>
                <a:gd name="T30" fmla="*/ 63 w 285"/>
                <a:gd name="T31" fmla="*/ 6 h 412"/>
                <a:gd name="T32" fmla="*/ 63 w 285"/>
                <a:gd name="T33" fmla="*/ 46 h 412"/>
                <a:gd name="T34" fmla="*/ 64 w 285"/>
                <a:gd name="T35" fmla="*/ 78 h 412"/>
                <a:gd name="T36" fmla="*/ 34 w 285"/>
                <a:gd name="T37" fmla="*/ 105 h 412"/>
                <a:gd name="T38" fmla="*/ 0 w 285"/>
                <a:gd name="T39" fmla="*/ 136 h 412"/>
                <a:gd name="T40" fmla="*/ 0 w 285"/>
                <a:gd name="T41" fmla="*/ 136 h 4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412"/>
                <a:gd name="T65" fmla="*/ 285 w 285"/>
                <a:gd name="T66" fmla="*/ 412 h 4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412">
                  <a:moveTo>
                    <a:pt x="0" y="272"/>
                  </a:moveTo>
                  <a:lnTo>
                    <a:pt x="78" y="247"/>
                  </a:lnTo>
                  <a:lnTo>
                    <a:pt x="72" y="270"/>
                  </a:lnTo>
                  <a:lnTo>
                    <a:pt x="57" y="327"/>
                  </a:lnTo>
                  <a:lnTo>
                    <a:pt x="55" y="412"/>
                  </a:lnTo>
                  <a:lnTo>
                    <a:pt x="84" y="359"/>
                  </a:lnTo>
                  <a:lnTo>
                    <a:pt x="152" y="302"/>
                  </a:lnTo>
                  <a:lnTo>
                    <a:pt x="164" y="354"/>
                  </a:lnTo>
                  <a:lnTo>
                    <a:pt x="188" y="412"/>
                  </a:lnTo>
                  <a:lnTo>
                    <a:pt x="230" y="276"/>
                  </a:lnTo>
                  <a:lnTo>
                    <a:pt x="285" y="106"/>
                  </a:lnTo>
                  <a:lnTo>
                    <a:pt x="259" y="59"/>
                  </a:lnTo>
                  <a:lnTo>
                    <a:pt x="251" y="0"/>
                  </a:lnTo>
                  <a:lnTo>
                    <a:pt x="194" y="40"/>
                  </a:lnTo>
                  <a:lnTo>
                    <a:pt x="160" y="78"/>
                  </a:lnTo>
                  <a:lnTo>
                    <a:pt x="127" y="13"/>
                  </a:lnTo>
                  <a:lnTo>
                    <a:pt x="126" y="91"/>
                  </a:lnTo>
                  <a:lnTo>
                    <a:pt x="129" y="156"/>
                  </a:lnTo>
                  <a:lnTo>
                    <a:pt x="69" y="21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0" name="Freeform 360"/>
            <p:cNvSpPr>
              <a:spLocks/>
            </p:cNvSpPr>
            <p:nvPr/>
          </p:nvSpPr>
          <p:spPr bwMode="auto">
            <a:xfrm>
              <a:off x="2437" y="3143"/>
              <a:ext cx="567" cy="876"/>
            </a:xfrm>
            <a:custGeom>
              <a:avLst/>
              <a:gdLst>
                <a:gd name="T0" fmla="*/ 185 w 1135"/>
                <a:gd name="T1" fmla="*/ 108 h 1752"/>
                <a:gd name="T2" fmla="*/ 208 w 1135"/>
                <a:gd name="T3" fmla="*/ 119 h 1752"/>
                <a:gd name="T4" fmla="*/ 229 w 1135"/>
                <a:gd name="T5" fmla="*/ 144 h 1752"/>
                <a:gd name="T6" fmla="*/ 259 w 1135"/>
                <a:gd name="T7" fmla="*/ 150 h 1752"/>
                <a:gd name="T8" fmla="*/ 277 w 1135"/>
                <a:gd name="T9" fmla="*/ 165 h 1752"/>
                <a:gd name="T10" fmla="*/ 291 w 1135"/>
                <a:gd name="T11" fmla="*/ 195 h 1752"/>
                <a:gd name="T12" fmla="*/ 291 w 1135"/>
                <a:gd name="T13" fmla="*/ 261 h 1752"/>
                <a:gd name="T14" fmla="*/ 354 w 1135"/>
                <a:gd name="T15" fmla="*/ 326 h 1752"/>
                <a:gd name="T16" fmla="*/ 297 w 1135"/>
                <a:gd name="T17" fmla="*/ 356 h 1752"/>
                <a:gd name="T18" fmla="*/ 292 w 1135"/>
                <a:gd name="T19" fmla="*/ 411 h 1752"/>
                <a:gd name="T20" fmla="*/ 368 w 1135"/>
                <a:gd name="T21" fmla="*/ 513 h 1752"/>
                <a:gd name="T22" fmla="*/ 329 w 1135"/>
                <a:gd name="T23" fmla="*/ 647 h 1752"/>
                <a:gd name="T24" fmla="*/ 252 w 1135"/>
                <a:gd name="T25" fmla="*/ 737 h 1752"/>
                <a:gd name="T26" fmla="*/ 218 w 1135"/>
                <a:gd name="T27" fmla="*/ 795 h 1752"/>
                <a:gd name="T28" fmla="*/ 65 w 1135"/>
                <a:gd name="T29" fmla="*/ 778 h 1752"/>
                <a:gd name="T30" fmla="*/ 14 w 1135"/>
                <a:gd name="T31" fmla="*/ 767 h 1752"/>
                <a:gd name="T32" fmla="*/ 0 w 1135"/>
                <a:gd name="T33" fmla="*/ 807 h 1752"/>
                <a:gd name="T34" fmla="*/ 147 w 1135"/>
                <a:gd name="T35" fmla="*/ 861 h 1752"/>
                <a:gd name="T36" fmla="*/ 275 w 1135"/>
                <a:gd name="T37" fmla="*/ 876 h 1752"/>
                <a:gd name="T38" fmla="*/ 418 w 1135"/>
                <a:gd name="T39" fmla="*/ 860 h 1752"/>
                <a:gd name="T40" fmla="*/ 538 w 1135"/>
                <a:gd name="T41" fmla="*/ 814 h 1752"/>
                <a:gd name="T42" fmla="*/ 557 w 1135"/>
                <a:gd name="T43" fmla="*/ 805 h 1752"/>
                <a:gd name="T44" fmla="*/ 527 w 1135"/>
                <a:gd name="T45" fmla="*/ 743 h 1752"/>
                <a:gd name="T46" fmla="*/ 524 w 1135"/>
                <a:gd name="T47" fmla="*/ 610 h 1752"/>
                <a:gd name="T48" fmla="*/ 494 w 1135"/>
                <a:gd name="T49" fmla="*/ 530 h 1752"/>
                <a:gd name="T50" fmla="*/ 458 w 1135"/>
                <a:gd name="T51" fmla="*/ 378 h 1752"/>
                <a:gd name="T52" fmla="*/ 387 w 1135"/>
                <a:gd name="T53" fmla="*/ 199 h 1752"/>
                <a:gd name="T54" fmla="*/ 369 w 1135"/>
                <a:gd name="T55" fmla="*/ 99 h 1752"/>
                <a:gd name="T56" fmla="*/ 416 w 1135"/>
                <a:gd name="T57" fmla="*/ 26 h 1752"/>
                <a:gd name="T58" fmla="*/ 387 w 1135"/>
                <a:gd name="T59" fmla="*/ 20 h 1752"/>
                <a:gd name="T60" fmla="*/ 349 w 1135"/>
                <a:gd name="T61" fmla="*/ 0 h 1752"/>
                <a:gd name="T62" fmla="*/ 267 w 1135"/>
                <a:gd name="T63" fmla="*/ 54 h 1752"/>
                <a:gd name="T64" fmla="*/ 194 w 1135"/>
                <a:gd name="T65" fmla="*/ 82 h 17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1752"/>
                <a:gd name="T101" fmla="*/ 1135 w 1135"/>
                <a:gd name="T102" fmla="*/ 1752 h 17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1752">
                  <a:moveTo>
                    <a:pt x="389" y="163"/>
                  </a:moveTo>
                  <a:lnTo>
                    <a:pt x="370" y="216"/>
                  </a:lnTo>
                  <a:lnTo>
                    <a:pt x="367" y="270"/>
                  </a:lnTo>
                  <a:lnTo>
                    <a:pt x="416" y="239"/>
                  </a:lnTo>
                  <a:lnTo>
                    <a:pt x="447" y="231"/>
                  </a:lnTo>
                  <a:lnTo>
                    <a:pt x="458" y="287"/>
                  </a:lnTo>
                  <a:lnTo>
                    <a:pt x="490" y="344"/>
                  </a:lnTo>
                  <a:lnTo>
                    <a:pt x="519" y="300"/>
                  </a:lnTo>
                  <a:lnTo>
                    <a:pt x="549" y="279"/>
                  </a:lnTo>
                  <a:lnTo>
                    <a:pt x="555" y="330"/>
                  </a:lnTo>
                  <a:lnTo>
                    <a:pt x="555" y="374"/>
                  </a:lnTo>
                  <a:lnTo>
                    <a:pt x="582" y="389"/>
                  </a:lnTo>
                  <a:lnTo>
                    <a:pt x="589" y="435"/>
                  </a:lnTo>
                  <a:lnTo>
                    <a:pt x="583" y="522"/>
                  </a:lnTo>
                  <a:lnTo>
                    <a:pt x="677" y="587"/>
                  </a:lnTo>
                  <a:lnTo>
                    <a:pt x="709" y="652"/>
                  </a:lnTo>
                  <a:lnTo>
                    <a:pt x="621" y="718"/>
                  </a:lnTo>
                  <a:lnTo>
                    <a:pt x="595" y="711"/>
                  </a:lnTo>
                  <a:lnTo>
                    <a:pt x="591" y="783"/>
                  </a:lnTo>
                  <a:lnTo>
                    <a:pt x="585" y="821"/>
                  </a:lnTo>
                  <a:lnTo>
                    <a:pt x="717" y="943"/>
                  </a:lnTo>
                  <a:lnTo>
                    <a:pt x="736" y="1026"/>
                  </a:lnTo>
                  <a:lnTo>
                    <a:pt x="705" y="1178"/>
                  </a:lnTo>
                  <a:lnTo>
                    <a:pt x="658" y="1294"/>
                  </a:lnTo>
                  <a:lnTo>
                    <a:pt x="593" y="1386"/>
                  </a:lnTo>
                  <a:lnTo>
                    <a:pt x="505" y="1473"/>
                  </a:lnTo>
                  <a:lnTo>
                    <a:pt x="420" y="1543"/>
                  </a:lnTo>
                  <a:lnTo>
                    <a:pt x="437" y="1589"/>
                  </a:lnTo>
                  <a:lnTo>
                    <a:pt x="291" y="1595"/>
                  </a:lnTo>
                  <a:lnTo>
                    <a:pt x="131" y="1555"/>
                  </a:lnTo>
                  <a:lnTo>
                    <a:pt x="85" y="1568"/>
                  </a:lnTo>
                  <a:lnTo>
                    <a:pt x="28" y="1534"/>
                  </a:lnTo>
                  <a:lnTo>
                    <a:pt x="2" y="1543"/>
                  </a:lnTo>
                  <a:lnTo>
                    <a:pt x="0" y="1614"/>
                  </a:lnTo>
                  <a:lnTo>
                    <a:pt x="123" y="1673"/>
                  </a:lnTo>
                  <a:lnTo>
                    <a:pt x="294" y="1722"/>
                  </a:lnTo>
                  <a:lnTo>
                    <a:pt x="418" y="1747"/>
                  </a:lnTo>
                  <a:lnTo>
                    <a:pt x="551" y="1751"/>
                  </a:lnTo>
                  <a:lnTo>
                    <a:pt x="665" y="1752"/>
                  </a:lnTo>
                  <a:lnTo>
                    <a:pt x="836" y="1720"/>
                  </a:lnTo>
                  <a:lnTo>
                    <a:pt x="994" y="1638"/>
                  </a:lnTo>
                  <a:lnTo>
                    <a:pt x="1076" y="1627"/>
                  </a:lnTo>
                  <a:lnTo>
                    <a:pt x="1135" y="1637"/>
                  </a:lnTo>
                  <a:lnTo>
                    <a:pt x="1114" y="1610"/>
                  </a:lnTo>
                  <a:lnTo>
                    <a:pt x="1076" y="1560"/>
                  </a:lnTo>
                  <a:lnTo>
                    <a:pt x="1055" y="1486"/>
                  </a:lnTo>
                  <a:lnTo>
                    <a:pt x="1057" y="1387"/>
                  </a:lnTo>
                  <a:lnTo>
                    <a:pt x="1049" y="1220"/>
                  </a:lnTo>
                  <a:lnTo>
                    <a:pt x="994" y="1182"/>
                  </a:lnTo>
                  <a:lnTo>
                    <a:pt x="988" y="1059"/>
                  </a:lnTo>
                  <a:lnTo>
                    <a:pt x="969" y="931"/>
                  </a:lnTo>
                  <a:lnTo>
                    <a:pt x="916" y="756"/>
                  </a:lnTo>
                  <a:lnTo>
                    <a:pt x="846" y="606"/>
                  </a:lnTo>
                  <a:lnTo>
                    <a:pt x="775" y="397"/>
                  </a:lnTo>
                  <a:lnTo>
                    <a:pt x="739" y="260"/>
                  </a:lnTo>
                  <a:lnTo>
                    <a:pt x="739" y="197"/>
                  </a:lnTo>
                  <a:lnTo>
                    <a:pt x="783" y="117"/>
                  </a:lnTo>
                  <a:lnTo>
                    <a:pt x="833" y="51"/>
                  </a:lnTo>
                  <a:lnTo>
                    <a:pt x="833" y="11"/>
                  </a:lnTo>
                  <a:lnTo>
                    <a:pt x="774" y="39"/>
                  </a:lnTo>
                  <a:lnTo>
                    <a:pt x="720" y="53"/>
                  </a:lnTo>
                  <a:lnTo>
                    <a:pt x="698" y="0"/>
                  </a:lnTo>
                  <a:lnTo>
                    <a:pt x="654" y="43"/>
                  </a:lnTo>
                  <a:lnTo>
                    <a:pt x="534" y="108"/>
                  </a:lnTo>
                  <a:lnTo>
                    <a:pt x="389" y="163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1" name="Freeform 361"/>
            <p:cNvSpPr>
              <a:spLocks/>
            </p:cNvSpPr>
            <p:nvPr/>
          </p:nvSpPr>
          <p:spPr bwMode="auto">
            <a:xfrm>
              <a:off x="2599" y="3146"/>
              <a:ext cx="225" cy="165"/>
            </a:xfrm>
            <a:custGeom>
              <a:avLst/>
              <a:gdLst>
                <a:gd name="T0" fmla="*/ 45 w 449"/>
                <a:gd name="T1" fmla="*/ 7 h 331"/>
                <a:gd name="T2" fmla="*/ 59 w 449"/>
                <a:gd name="T3" fmla="*/ 30 h 331"/>
                <a:gd name="T4" fmla="*/ 70 w 449"/>
                <a:gd name="T5" fmla="*/ 16 h 331"/>
                <a:gd name="T6" fmla="*/ 91 w 449"/>
                <a:gd name="T7" fmla="*/ 0 h 331"/>
                <a:gd name="T8" fmla="*/ 93 w 449"/>
                <a:gd name="T9" fmla="*/ 24 h 331"/>
                <a:gd name="T10" fmla="*/ 105 w 449"/>
                <a:gd name="T11" fmla="*/ 41 h 331"/>
                <a:gd name="T12" fmla="*/ 134 w 449"/>
                <a:gd name="T13" fmla="*/ 33 h 331"/>
                <a:gd name="T14" fmla="*/ 167 w 449"/>
                <a:gd name="T15" fmla="*/ 17 h 331"/>
                <a:gd name="T16" fmla="*/ 169 w 449"/>
                <a:gd name="T17" fmla="*/ 39 h 331"/>
                <a:gd name="T18" fmla="*/ 167 w 449"/>
                <a:gd name="T19" fmla="*/ 58 h 331"/>
                <a:gd name="T20" fmla="*/ 192 w 449"/>
                <a:gd name="T21" fmla="*/ 44 h 331"/>
                <a:gd name="T22" fmla="*/ 225 w 449"/>
                <a:gd name="T23" fmla="*/ 34 h 331"/>
                <a:gd name="T24" fmla="*/ 212 w 449"/>
                <a:gd name="T25" fmla="*/ 55 h 331"/>
                <a:gd name="T26" fmla="*/ 211 w 449"/>
                <a:gd name="T27" fmla="*/ 76 h 331"/>
                <a:gd name="T28" fmla="*/ 202 w 449"/>
                <a:gd name="T29" fmla="*/ 96 h 331"/>
                <a:gd name="T30" fmla="*/ 198 w 449"/>
                <a:gd name="T31" fmla="*/ 120 h 331"/>
                <a:gd name="T32" fmla="*/ 200 w 449"/>
                <a:gd name="T33" fmla="*/ 149 h 331"/>
                <a:gd name="T34" fmla="*/ 201 w 449"/>
                <a:gd name="T35" fmla="*/ 165 h 331"/>
                <a:gd name="T36" fmla="*/ 186 w 449"/>
                <a:gd name="T37" fmla="*/ 150 h 331"/>
                <a:gd name="T38" fmla="*/ 172 w 449"/>
                <a:gd name="T39" fmla="*/ 123 h 331"/>
                <a:gd name="T40" fmla="*/ 167 w 449"/>
                <a:gd name="T41" fmla="*/ 99 h 331"/>
                <a:gd name="T42" fmla="*/ 148 w 449"/>
                <a:gd name="T43" fmla="*/ 125 h 331"/>
                <a:gd name="T44" fmla="*/ 145 w 449"/>
                <a:gd name="T45" fmla="*/ 149 h 331"/>
                <a:gd name="T46" fmla="*/ 130 w 449"/>
                <a:gd name="T47" fmla="*/ 127 h 331"/>
                <a:gd name="T48" fmla="*/ 123 w 449"/>
                <a:gd name="T49" fmla="*/ 98 h 331"/>
                <a:gd name="T50" fmla="*/ 100 w 449"/>
                <a:gd name="T51" fmla="*/ 110 h 331"/>
                <a:gd name="T52" fmla="*/ 77 w 449"/>
                <a:gd name="T53" fmla="*/ 133 h 331"/>
                <a:gd name="T54" fmla="*/ 76 w 449"/>
                <a:gd name="T55" fmla="*/ 114 h 331"/>
                <a:gd name="T56" fmla="*/ 80 w 449"/>
                <a:gd name="T57" fmla="*/ 89 h 331"/>
                <a:gd name="T58" fmla="*/ 58 w 449"/>
                <a:gd name="T59" fmla="*/ 101 h 331"/>
                <a:gd name="T60" fmla="*/ 34 w 449"/>
                <a:gd name="T61" fmla="*/ 120 h 331"/>
                <a:gd name="T62" fmla="*/ 32 w 449"/>
                <a:gd name="T63" fmla="*/ 101 h 331"/>
                <a:gd name="T64" fmla="*/ 35 w 449"/>
                <a:gd name="T65" fmla="*/ 86 h 331"/>
                <a:gd name="T66" fmla="*/ 48 w 449"/>
                <a:gd name="T67" fmla="*/ 80 h 331"/>
                <a:gd name="T68" fmla="*/ 25 w 449"/>
                <a:gd name="T69" fmla="*/ 84 h 331"/>
                <a:gd name="T70" fmla="*/ 0 w 449"/>
                <a:gd name="T71" fmla="*/ 93 h 331"/>
                <a:gd name="T72" fmla="*/ 44 w 449"/>
                <a:gd name="T73" fmla="*/ 56 h 331"/>
                <a:gd name="T74" fmla="*/ 45 w 449"/>
                <a:gd name="T75" fmla="*/ 7 h 331"/>
                <a:gd name="T76" fmla="*/ 45 w 449"/>
                <a:gd name="T77" fmla="*/ 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9"/>
                <a:gd name="T118" fmla="*/ 0 h 331"/>
                <a:gd name="T119" fmla="*/ 449 w 449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9" h="331">
                  <a:moveTo>
                    <a:pt x="89" y="14"/>
                  </a:moveTo>
                  <a:lnTo>
                    <a:pt x="118" y="61"/>
                  </a:lnTo>
                  <a:lnTo>
                    <a:pt x="139" y="33"/>
                  </a:lnTo>
                  <a:lnTo>
                    <a:pt x="182" y="0"/>
                  </a:lnTo>
                  <a:lnTo>
                    <a:pt x="186" y="48"/>
                  </a:lnTo>
                  <a:lnTo>
                    <a:pt x="209" y="82"/>
                  </a:lnTo>
                  <a:lnTo>
                    <a:pt x="268" y="67"/>
                  </a:lnTo>
                  <a:lnTo>
                    <a:pt x="333" y="34"/>
                  </a:lnTo>
                  <a:lnTo>
                    <a:pt x="338" y="78"/>
                  </a:lnTo>
                  <a:lnTo>
                    <a:pt x="333" y="116"/>
                  </a:lnTo>
                  <a:lnTo>
                    <a:pt x="384" y="88"/>
                  </a:lnTo>
                  <a:lnTo>
                    <a:pt x="449" y="69"/>
                  </a:lnTo>
                  <a:lnTo>
                    <a:pt x="424" y="111"/>
                  </a:lnTo>
                  <a:lnTo>
                    <a:pt x="422" y="152"/>
                  </a:lnTo>
                  <a:lnTo>
                    <a:pt x="403" y="192"/>
                  </a:lnTo>
                  <a:lnTo>
                    <a:pt x="395" y="240"/>
                  </a:lnTo>
                  <a:lnTo>
                    <a:pt x="399" y="299"/>
                  </a:lnTo>
                  <a:lnTo>
                    <a:pt x="401" y="331"/>
                  </a:lnTo>
                  <a:lnTo>
                    <a:pt x="371" y="301"/>
                  </a:lnTo>
                  <a:lnTo>
                    <a:pt x="344" y="246"/>
                  </a:lnTo>
                  <a:lnTo>
                    <a:pt x="333" y="198"/>
                  </a:lnTo>
                  <a:lnTo>
                    <a:pt x="296" y="251"/>
                  </a:lnTo>
                  <a:lnTo>
                    <a:pt x="289" y="299"/>
                  </a:lnTo>
                  <a:lnTo>
                    <a:pt x="260" y="255"/>
                  </a:lnTo>
                  <a:lnTo>
                    <a:pt x="245" y="196"/>
                  </a:lnTo>
                  <a:lnTo>
                    <a:pt x="199" y="221"/>
                  </a:lnTo>
                  <a:lnTo>
                    <a:pt x="154" y="266"/>
                  </a:lnTo>
                  <a:lnTo>
                    <a:pt x="152" y="228"/>
                  </a:lnTo>
                  <a:lnTo>
                    <a:pt x="160" y="179"/>
                  </a:lnTo>
                  <a:lnTo>
                    <a:pt x="116" y="202"/>
                  </a:lnTo>
                  <a:lnTo>
                    <a:pt x="68" y="240"/>
                  </a:lnTo>
                  <a:lnTo>
                    <a:pt x="63" y="202"/>
                  </a:lnTo>
                  <a:lnTo>
                    <a:pt x="70" y="173"/>
                  </a:lnTo>
                  <a:lnTo>
                    <a:pt x="95" y="160"/>
                  </a:lnTo>
                  <a:lnTo>
                    <a:pt x="49" y="168"/>
                  </a:lnTo>
                  <a:lnTo>
                    <a:pt x="0" y="187"/>
                  </a:lnTo>
                  <a:lnTo>
                    <a:pt x="87" y="112"/>
                  </a:lnTo>
                  <a:lnTo>
                    <a:pt x="89" y="14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2" name="Freeform 362"/>
            <p:cNvSpPr>
              <a:spLocks/>
            </p:cNvSpPr>
            <p:nvPr/>
          </p:nvSpPr>
          <p:spPr bwMode="auto">
            <a:xfrm>
              <a:off x="2620" y="3168"/>
              <a:ext cx="179" cy="112"/>
            </a:xfrm>
            <a:custGeom>
              <a:avLst/>
              <a:gdLst>
                <a:gd name="T0" fmla="*/ 24 w 357"/>
                <a:gd name="T1" fmla="*/ 13 h 222"/>
                <a:gd name="T2" fmla="*/ 41 w 357"/>
                <a:gd name="T3" fmla="*/ 25 h 222"/>
                <a:gd name="T4" fmla="*/ 53 w 357"/>
                <a:gd name="T5" fmla="*/ 9 h 222"/>
                <a:gd name="T6" fmla="*/ 59 w 357"/>
                <a:gd name="T7" fmla="*/ 0 h 222"/>
                <a:gd name="T8" fmla="*/ 63 w 357"/>
                <a:gd name="T9" fmla="*/ 14 h 222"/>
                <a:gd name="T10" fmla="*/ 80 w 357"/>
                <a:gd name="T11" fmla="*/ 35 h 222"/>
                <a:gd name="T12" fmla="*/ 102 w 357"/>
                <a:gd name="T13" fmla="*/ 29 h 222"/>
                <a:gd name="T14" fmla="*/ 132 w 357"/>
                <a:gd name="T15" fmla="*/ 13 h 222"/>
                <a:gd name="T16" fmla="*/ 133 w 357"/>
                <a:gd name="T17" fmla="*/ 32 h 222"/>
                <a:gd name="T18" fmla="*/ 129 w 357"/>
                <a:gd name="T19" fmla="*/ 52 h 222"/>
                <a:gd name="T20" fmla="*/ 159 w 357"/>
                <a:gd name="T21" fmla="*/ 42 h 222"/>
                <a:gd name="T22" fmla="*/ 179 w 357"/>
                <a:gd name="T23" fmla="*/ 33 h 222"/>
                <a:gd name="T24" fmla="*/ 176 w 357"/>
                <a:gd name="T25" fmla="*/ 48 h 222"/>
                <a:gd name="T26" fmla="*/ 178 w 357"/>
                <a:gd name="T27" fmla="*/ 66 h 222"/>
                <a:gd name="T28" fmla="*/ 167 w 357"/>
                <a:gd name="T29" fmla="*/ 81 h 222"/>
                <a:gd name="T30" fmla="*/ 166 w 357"/>
                <a:gd name="T31" fmla="*/ 112 h 222"/>
                <a:gd name="T32" fmla="*/ 159 w 357"/>
                <a:gd name="T33" fmla="*/ 84 h 222"/>
                <a:gd name="T34" fmla="*/ 153 w 357"/>
                <a:gd name="T35" fmla="*/ 61 h 222"/>
                <a:gd name="T36" fmla="*/ 131 w 357"/>
                <a:gd name="T37" fmla="*/ 70 h 222"/>
                <a:gd name="T38" fmla="*/ 119 w 357"/>
                <a:gd name="T39" fmla="*/ 92 h 222"/>
                <a:gd name="T40" fmla="*/ 115 w 357"/>
                <a:gd name="T41" fmla="*/ 68 h 222"/>
                <a:gd name="T42" fmla="*/ 111 w 357"/>
                <a:gd name="T43" fmla="*/ 53 h 222"/>
                <a:gd name="T44" fmla="*/ 80 w 357"/>
                <a:gd name="T45" fmla="*/ 69 h 222"/>
                <a:gd name="T46" fmla="*/ 64 w 357"/>
                <a:gd name="T47" fmla="*/ 85 h 222"/>
                <a:gd name="T48" fmla="*/ 69 w 357"/>
                <a:gd name="T49" fmla="*/ 63 h 222"/>
                <a:gd name="T50" fmla="*/ 79 w 357"/>
                <a:gd name="T51" fmla="*/ 50 h 222"/>
                <a:gd name="T52" fmla="*/ 42 w 357"/>
                <a:gd name="T53" fmla="*/ 60 h 222"/>
                <a:gd name="T54" fmla="*/ 23 w 357"/>
                <a:gd name="T55" fmla="*/ 73 h 222"/>
                <a:gd name="T56" fmla="*/ 30 w 357"/>
                <a:gd name="T57" fmla="*/ 60 h 222"/>
                <a:gd name="T58" fmla="*/ 38 w 357"/>
                <a:gd name="T59" fmla="*/ 48 h 222"/>
                <a:gd name="T60" fmla="*/ 15 w 357"/>
                <a:gd name="T61" fmla="*/ 51 h 222"/>
                <a:gd name="T62" fmla="*/ 0 w 357"/>
                <a:gd name="T63" fmla="*/ 53 h 222"/>
                <a:gd name="T64" fmla="*/ 22 w 357"/>
                <a:gd name="T65" fmla="*/ 32 h 222"/>
                <a:gd name="T66" fmla="*/ 24 w 357"/>
                <a:gd name="T67" fmla="*/ 13 h 222"/>
                <a:gd name="T68" fmla="*/ 24 w 357"/>
                <a:gd name="T69" fmla="*/ 13 h 2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222"/>
                <a:gd name="T107" fmla="*/ 357 w 357"/>
                <a:gd name="T108" fmla="*/ 222 h 2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222">
                  <a:moveTo>
                    <a:pt x="47" y="26"/>
                  </a:moveTo>
                  <a:lnTo>
                    <a:pt x="81" y="49"/>
                  </a:lnTo>
                  <a:lnTo>
                    <a:pt x="106" y="17"/>
                  </a:lnTo>
                  <a:lnTo>
                    <a:pt x="118" y="0"/>
                  </a:lnTo>
                  <a:lnTo>
                    <a:pt x="125" y="28"/>
                  </a:lnTo>
                  <a:lnTo>
                    <a:pt x="159" y="70"/>
                  </a:lnTo>
                  <a:lnTo>
                    <a:pt x="203" y="57"/>
                  </a:lnTo>
                  <a:lnTo>
                    <a:pt x="264" y="26"/>
                  </a:lnTo>
                  <a:lnTo>
                    <a:pt x="266" y="63"/>
                  </a:lnTo>
                  <a:lnTo>
                    <a:pt x="258" y="103"/>
                  </a:lnTo>
                  <a:lnTo>
                    <a:pt x="317" y="84"/>
                  </a:lnTo>
                  <a:lnTo>
                    <a:pt x="357" y="65"/>
                  </a:lnTo>
                  <a:lnTo>
                    <a:pt x="351" y="95"/>
                  </a:lnTo>
                  <a:lnTo>
                    <a:pt x="355" y="131"/>
                  </a:lnTo>
                  <a:lnTo>
                    <a:pt x="334" y="161"/>
                  </a:lnTo>
                  <a:lnTo>
                    <a:pt x="331" y="222"/>
                  </a:lnTo>
                  <a:lnTo>
                    <a:pt x="317" y="167"/>
                  </a:lnTo>
                  <a:lnTo>
                    <a:pt x="306" y="120"/>
                  </a:lnTo>
                  <a:lnTo>
                    <a:pt x="262" y="139"/>
                  </a:lnTo>
                  <a:lnTo>
                    <a:pt x="237" y="182"/>
                  </a:lnTo>
                  <a:lnTo>
                    <a:pt x="230" y="135"/>
                  </a:lnTo>
                  <a:lnTo>
                    <a:pt x="222" y="106"/>
                  </a:lnTo>
                  <a:lnTo>
                    <a:pt x="159" y="137"/>
                  </a:lnTo>
                  <a:lnTo>
                    <a:pt x="127" y="169"/>
                  </a:lnTo>
                  <a:lnTo>
                    <a:pt x="138" y="125"/>
                  </a:lnTo>
                  <a:lnTo>
                    <a:pt x="157" y="99"/>
                  </a:lnTo>
                  <a:lnTo>
                    <a:pt x="83" y="118"/>
                  </a:lnTo>
                  <a:lnTo>
                    <a:pt x="45" y="144"/>
                  </a:lnTo>
                  <a:lnTo>
                    <a:pt x="59" y="118"/>
                  </a:lnTo>
                  <a:lnTo>
                    <a:pt x="76" y="95"/>
                  </a:lnTo>
                  <a:lnTo>
                    <a:pt x="30" y="101"/>
                  </a:lnTo>
                  <a:lnTo>
                    <a:pt x="0" y="106"/>
                  </a:lnTo>
                  <a:lnTo>
                    <a:pt x="43" y="6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25C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3" name="Freeform 363"/>
            <p:cNvSpPr>
              <a:spLocks/>
            </p:cNvSpPr>
            <p:nvPr/>
          </p:nvSpPr>
          <p:spPr bwMode="auto">
            <a:xfrm>
              <a:off x="2648" y="3090"/>
              <a:ext cx="87" cy="61"/>
            </a:xfrm>
            <a:custGeom>
              <a:avLst/>
              <a:gdLst>
                <a:gd name="T0" fmla="*/ 0 w 175"/>
                <a:gd name="T1" fmla="*/ 22 h 124"/>
                <a:gd name="T2" fmla="*/ 11 w 175"/>
                <a:gd name="T3" fmla="*/ 49 h 124"/>
                <a:gd name="T4" fmla="*/ 28 w 175"/>
                <a:gd name="T5" fmla="*/ 37 h 124"/>
                <a:gd name="T6" fmla="*/ 60 w 175"/>
                <a:gd name="T7" fmla="*/ 22 h 124"/>
                <a:gd name="T8" fmla="*/ 61 w 175"/>
                <a:gd name="T9" fmla="*/ 46 h 124"/>
                <a:gd name="T10" fmla="*/ 70 w 175"/>
                <a:gd name="T11" fmla="*/ 61 h 124"/>
                <a:gd name="T12" fmla="*/ 80 w 175"/>
                <a:gd name="T13" fmla="*/ 49 h 124"/>
                <a:gd name="T14" fmla="*/ 87 w 175"/>
                <a:gd name="T15" fmla="*/ 28 h 124"/>
                <a:gd name="T16" fmla="*/ 73 w 175"/>
                <a:gd name="T17" fmla="*/ 0 h 124"/>
                <a:gd name="T18" fmla="*/ 35 w 175"/>
                <a:gd name="T19" fmla="*/ 18 h 124"/>
                <a:gd name="T20" fmla="*/ 13 w 175"/>
                <a:gd name="T21" fmla="*/ 24 h 124"/>
                <a:gd name="T22" fmla="*/ 0 w 175"/>
                <a:gd name="T23" fmla="*/ 22 h 124"/>
                <a:gd name="T24" fmla="*/ 0 w 175"/>
                <a:gd name="T25" fmla="*/ 22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24"/>
                <a:gd name="T41" fmla="*/ 175 w 175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24">
                  <a:moveTo>
                    <a:pt x="0" y="44"/>
                  </a:moveTo>
                  <a:lnTo>
                    <a:pt x="23" y="99"/>
                  </a:lnTo>
                  <a:lnTo>
                    <a:pt x="57" y="76"/>
                  </a:lnTo>
                  <a:lnTo>
                    <a:pt x="120" y="44"/>
                  </a:lnTo>
                  <a:lnTo>
                    <a:pt x="123" y="93"/>
                  </a:lnTo>
                  <a:lnTo>
                    <a:pt x="141" y="124"/>
                  </a:lnTo>
                  <a:lnTo>
                    <a:pt x="161" y="99"/>
                  </a:lnTo>
                  <a:lnTo>
                    <a:pt x="175" y="57"/>
                  </a:lnTo>
                  <a:lnTo>
                    <a:pt x="146" y="0"/>
                  </a:lnTo>
                  <a:lnTo>
                    <a:pt x="70" y="36"/>
                  </a:lnTo>
                  <a:lnTo>
                    <a:pt x="26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4" name="Freeform 364"/>
            <p:cNvSpPr>
              <a:spLocks/>
            </p:cNvSpPr>
            <p:nvPr/>
          </p:nvSpPr>
          <p:spPr bwMode="auto">
            <a:xfrm>
              <a:off x="2658" y="3182"/>
              <a:ext cx="36" cy="43"/>
            </a:xfrm>
            <a:custGeom>
              <a:avLst/>
              <a:gdLst>
                <a:gd name="T0" fmla="*/ 2 w 72"/>
                <a:gd name="T1" fmla="*/ 19 h 88"/>
                <a:gd name="T2" fmla="*/ 18 w 72"/>
                <a:gd name="T3" fmla="*/ 0 h 88"/>
                <a:gd name="T4" fmla="*/ 36 w 72"/>
                <a:gd name="T5" fmla="*/ 26 h 88"/>
                <a:gd name="T6" fmla="*/ 0 w 72"/>
                <a:gd name="T7" fmla="*/ 43 h 88"/>
                <a:gd name="T8" fmla="*/ 5 w 72"/>
                <a:gd name="T9" fmla="*/ 25 h 88"/>
                <a:gd name="T10" fmla="*/ 2 w 72"/>
                <a:gd name="T11" fmla="*/ 19 h 88"/>
                <a:gd name="T12" fmla="*/ 2 w 72"/>
                <a:gd name="T13" fmla="*/ 19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88"/>
                <a:gd name="T23" fmla="*/ 72 w 7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88">
                  <a:moveTo>
                    <a:pt x="5" y="39"/>
                  </a:moveTo>
                  <a:lnTo>
                    <a:pt x="36" y="0"/>
                  </a:lnTo>
                  <a:lnTo>
                    <a:pt x="72" y="54"/>
                  </a:lnTo>
                  <a:lnTo>
                    <a:pt x="0" y="88"/>
                  </a:lnTo>
                  <a:lnTo>
                    <a:pt x="11" y="52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5" name="Freeform 365"/>
            <p:cNvSpPr>
              <a:spLocks/>
            </p:cNvSpPr>
            <p:nvPr/>
          </p:nvSpPr>
          <p:spPr bwMode="auto">
            <a:xfrm>
              <a:off x="2696" y="3191"/>
              <a:ext cx="49" cy="42"/>
            </a:xfrm>
            <a:custGeom>
              <a:avLst/>
              <a:gdLst>
                <a:gd name="T0" fmla="*/ 22 w 97"/>
                <a:gd name="T1" fmla="*/ 17 h 83"/>
                <a:gd name="T2" fmla="*/ 49 w 97"/>
                <a:gd name="T3" fmla="*/ 0 h 83"/>
                <a:gd name="T4" fmla="*/ 49 w 97"/>
                <a:gd name="T5" fmla="*/ 27 h 83"/>
                <a:gd name="T6" fmla="*/ 0 w 97"/>
                <a:gd name="T7" fmla="*/ 42 h 83"/>
                <a:gd name="T8" fmla="*/ 8 w 97"/>
                <a:gd name="T9" fmla="*/ 22 h 83"/>
                <a:gd name="T10" fmla="*/ 22 w 97"/>
                <a:gd name="T11" fmla="*/ 17 h 83"/>
                <a:gd name="T12" fmla="*/ 22 w 97"/>
                <a:gd name="T13" fmla="*/ 1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44" y="34"/>
                  </a:moveTo>
                  <a:lnTo>
                    <a:pt x="97" y="0"/>
                  </a:lnTo>
                  <a:lnTo>
                    <a:pt x="97" y="53"/>
                  </a:lnTo>
                  <a:lnTo>
                    <a:pt x="0" y="83"/>
                  </a:lnTo>
                  <a:lnTo>
                    <a:pt x="15" y="4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6" name="Freeform 366"/>
            <p:cNvSpPr>
              <a:spLocks/>
            </p:cNvSpPr>
            <p:nvPr/>
          </p:nvSpPr>
          <p:spPr bwMode="auto">
            <a:xfrm>
              <a:off x="2739" y="3220"/>
              <a:ext cx="21" cy="18"/>
            </a:xfrm>
            <a:custGeom>
              <a:avLst/>
              <a:gdLst>
                <a:gd name="T0" fmla="*/ 0 w 42"/>
                <a:gd name="T1" fmla="*/ 0 h 36"/>
                <a:gd name="T2" fmla="*/ 3 w 42"/>
                <a:gd name="T3" fmla="*/ 18 h 36"/>
                <a:gd name="T4" fmla="*/ 21 w 42"/>
                <a:gd name="T5" fmla="*/ 6 h 36"/>
                <a:gd name="T6" fmla="*/ 0 w 42"/>
                <a:gd name="T7" fmla="*/ 0 h 36"/>
                <a:gd name="T8" fmla="*/ 0 w 4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0" y="0"/>
                  </a:moveTo>
                  <a:lnTo>
                    <a:pt x="6" y="36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7" name="Freeform 367"/>
            <p:cNvSpPr>
              <a:spLocks/>
            </p:cNvSpPr>
            <p:nvPr/>
          </p:nvSpPr>
          <p:spPr bwMode="auto">
            <a:xfrm>
              <a:off x="2766" y="3211"/>
              <a:ext cx="25" cy="46"/>
            </a:xfrm>
            <a:custGeom>
              <a:avLst/>
              <a:gdLst>
                <a:gd name="T0" fmla="*/ 0 w 49"/>
                <a:gd name="T1" fmla="*/ 9 h 92"/>
                <a:gd name="T2" fmla="*/ 25 w 49"/>
                <a:gd name="T3" fmla="*/ 0 h 92"/>
                <a:gd name="T4" fmla="*/ 25 w 49"/>
                <a:gd name="T5" fmla="*/ 19 h 92"/>
                <a:gd name="T6" fmla="*/ 21 w 49"/>
                <a:gd name="T7" fmla="*/ 30 h 92"/>
                <a:gd name="T8" fmla="*/ 19 w 49"/>
                <a:gd name="T9" fmla="*/ 46 h 92"/>
                <a:gd name="T10" fmla="*/ 13 w 49"/>
                <a:gd name="T11" fmla="*/ 22 h 92"/>
                <a:gd name="T12" fmla="*/ 0 w 49"/>
                <a:gd name="T13" fmla="*/ 9 h 92"/>
                <a:gd name="T14" fmla="*/ 0 w 49"/>
                <a:gd name="T15" fmla="*/ 9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92"/>
                <a:gd name="T26" fmla="*/ 49 w 49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92">
                  <a:moveTo>
                    <a:pt x="0" y="18"/>
                  </a:moveTo>
                  <a:lnTo>
                    <a:pt x="49" y="0"/>
                  </a:lnTo>
                  <a:lnTo>
                    <a:pt x="49" y="38"/>
                  </a:lnTo>
                  <a:lnTo>
                    <a:pt x="41" y="61"/>
                  </a:lnTo>
                  <a:lnTo>
                    <a:pt x="38" y="92"/>
                  </a:lnTo>
                  <a:lnTo>
                    <a:pt x="26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8" name="Freeform 368"/>
            <p:cNvSpPr>
              <a:spLocks/>
            </p:cNvSpPr>
            <p:nvPr/>
          </p:nvSpPr>
          <p:spPr bwMode="auto">
            <a:xfrm>
              <a:off x="2636" y="3198"/>
              <a:ext cx="173" cy="49"/>
            </a:xfrm>
            <a:custGeom>
              <a:avLst/>
              <a:gdLst>
                <a:gd name="T0" fmla="*/ 1 w 344"/>
                <a:gd name="T1" fmla="*/ 0 h 99"/>
                <a:gd name="T2" fmla="*/ 8 w 344"/>
                <a:gd name="T3" fmla="*/ 0 h 99"/>
                <a:gd name="T4" fmla="*/ 14 w 344"/>
                <a:gd name="T5" fmla="*/ 0 h 99"/>
                <a:gd name="T6" fmla="*/ 18 w 344"/>
                <a:gd name="T7" fmla="*/ 0 h 99"/>
                <a:gd name="T8" fmla="*/ 23 w 344"/>
                <a:gd name="T9" fmla="*/ 0 h 99"/>
                <a:gd name="T10" fmla="*/ 29 w 344"/>
                <a:gd name="T11" fmla="*/ 0 h 99"/>
                <a:gd name="T12" fmla="*/ 34 w 344"/>
                <a:gd name="T13" fmla="*/ 0 h 99"/>
                <a:gd name="T14" fmla="*/ 41 w 344"/>
                <a:gd name="T15" fmla="*/ 1 h 99"/>
                <a:gd name="T16" fmla="*/ 48 w 344"/>
                <a:gd name="T17" fmla="*/ 1 h 99"/>
                <a:gd name="T18" fmla="*/ 55 w 344"/>
                <a:gd name="T19" fmla="*/ 2 h 99"/>
                <a:gd name="T20" fmla="*/ 63 w 344"/>
                <a:gd name="T21" fmla="*/ 3 h 99"/>
                <a:gd name="T22" fmla="*/ 72 w 344"/>
                <a:gd name="T23" fmla="*/ 4 h 99"/>
                <a:gd name="T24" fmla="*/ 80 w 344"/>
                <a:gd name="T25" fmla="*/ 5 h 99"/>
                <a:gd name="T26" fmla="*/ 88 w 344"/>
                <a:gd name="T27" fmla="*/ 6 h 99"/>
                <a:gd name="T28" fmla="*/ 97 w 344"/>
                <a:gd name="T29" fmla="*/ 8 h 99"/>
                <a:gd name="T30" fmla="*/ 105 w 344"/>
                <a:gd name="T31" fmla="*/ 10 h 99"/>
                <a:gd name="T32" fmla="*/ 114 w 344"/>
                <a:gd name="T33" fmla="*/ 13 h 99"/>
                <a:gd name="T34" fmla="*/ 121 w 344"/>
                <a:gd name="T35" fmla="*/ 15 h 99"/>
                <a:gd name="T36" fmla="*/ 129 w 344"/>
                <a:gd name="T37" fmla="*/ 17 h 99"/>
                <a:gd name="T38" fmla="*/ 137 w 344"/>
                <a:gd name="T39" fmla="*/ 19 h 99"/>
                <a:gd name="T40" fmla="*/ 144 w 344"/>
                <a:gd name="T41" fmla="*/ 21 h 99"/>
                <a:gd name="T42" fmla="*/ 151 w 344"/>
                <a:gd name="T43" fmla="*/ 22 h 99"/>
                <a:gd name="T44" fmla="*/ 157 w 344"/>
                <a:gd name="T45" fmla="*/ 24 h 99"/>
                <a:gd name="T46" fmla="*/ 161 w 344"/>
                <a:gd name="T47" fmla="*/ 26 h 99"/>
                <a:gd name="T48" fmla="*/ 168 w 344"/>
                <a:gd name="T49" fmla="*/ 28 h 99"/>
                <a:gd name="T50" fmla="*/ 172 w 344"/>
                <a:gd name="T51" fmla="*/ 30 h 99"/>
                <a:gd name="T52" fmla="*/ 173 w 344"/>
                <a:gd name="T53" fmla="*/ 49 h 99"/>
                <a:gd name="T54" fmla="*/ 169 w 344"/>
                <a:gd name="T55" fmla="*/ 47 h 99"/>
                <a:gd name="T56" fmla="*/ 163 w 344"/>
                <a:gd name="T57" fmla="*/ 46 h 99"/>
                <a:gd name="T58" fmla="*/ 157 w 344"/>
                <a:gd name="T59" fmla="*/ 44 h 99"/>
                <a:gd name="T60" fmla="*/ 147 w 344"/>
                <a:gd name="T61" fmla="*/ 41 h 99"/>
                <a:gd name="T62" fmla="*/ 142 w 344"/>
                <a:gd name="T63" fmla="*/ 40 h 99"/>
                <a:gd name="T64" fmla="*/ 138 w 344"/>
                <a:gd name="T65" fmla="*/ 39 h 99"/>
                <a:gd name="T66" fmla="*/ 132 w 344"/>
                <a:gd name="T67" fmla="*/ 37 h 99"/>
                <a:gd name="T68" fmla="*/ 126 w 344"/>
                <a:gd name="T69" fmla="*/ 36 h 99"/>
                <a:gd name="T70" fmla="*/ 121 w 344"/>
                <a:gd name="T71" fmla="*/ 34 h 99"/>
                <a:gd name="T72" fmla="*/ 115 w 344"/>
                <a:gd name="T73" fmla="*/ 33 h 99"/>
                <a:gd name="T74" fmla="*/ 108 w 344"/>
                <a:gd name="T75" fmla="*/ 31 h 99"/>
                <a:gd name="T76" fmla="*/ 102 w 344"/>
                <a:gd name="T77" fmla="*/ 29 h 99"/>
                <a:gd name="T78" fmla="*/ 94 w 344"/>
                <a:gd name="T79" fmla="*/ 27 h 99"/>
                <a:gd name="T80" fmla="*/ 87 w 344"/>
                <a:gd name="T81" fmla="*/ 26 h 99"/>
                <a:gd name="T82" fmla="*/ 79 w 344"/>
                <a:gd name="T83" fmla="*/ 24 h 99"/>
                <a:gd name="T84" fmla="*/ 72 w 344"/>
                <a:gd name="T85" fmla="*/ 23 h 99"/>
                <a:gd name="T86" fmla="*/ 65 w 344"/>
                <a:gd name="T87" fmla="*/ 22 h 99"/>
                <a:gd name="T88" fmla="*/ 58 w 344"/>
                <a:gd name="T89" fmla="*/ 21 h 99"/>
                <a:gd name="T90" fmla="*/ 51 w 344"/>
                <a:gd name="T91" fmla="*/ 19 h 99"/>
                <a:gd name="T92" fmla="*/ 43 w 344"/>
                <a:gd name="T93" fmla="*/ 17 h 99"/>
                <a:gd name="T94" fmla="*/ 35 w 344"/>
                <a:gd name="T95" fmla="*/ 16 h 99"/>
                <a:gd name="T96" fmla="*/ 29 w 344"/>
                <a:gd name="T97" fmla="*/ 15 h 99"/>
                <a:gd name="T98" fmla="*/ 21 w 344"/>
                <a:gd name="T99" fmla="*/ 14 h 99"/>
                <a:gd name="T100" fmla="*/ 15 w 344"/>
                <a:gd name="T101" fmla="*/ 13 h 99"/>
                <a:gd name="T102" fmla="*/ 7 w 344"/>
                <a:gd name="T103" fmla="*/ 12 h 99"/>
                <a:gd name="T104" fmla="*/ 0 w 344"/>
                <a:gd name="T105" fmla="*/ 12 h 99"/>
                <a:gd name="T106" fmla="*/ 0 w 344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4"/>
                <a:gd name="T163" fmla="*/ 0 h 99"/>
                <a:gd name="T164" fmla="*/ 344 w 344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4" h="99">
                  <a:moveTo>
                    <a:pt x="0" y="2"/>
                  </a:moveTo>
                  <a:lnTo>
                    <a:pt x="2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5" y="2"/>
                  </a:lnTo>
                  <a:lnTo>
                    <a:pt x="103" y="4"/>
                  </a:lnTo>
                  <a:lnTo>
                    <a:pt x="110" y="4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33" y="7"/>
                  </a:lnTo>
                  <a:lnTo>
                    <a:pt x="143" y="9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3"/>
                  </a:lnTo>
                  <a:lnTo>
                    <a:pt x="175" y="13"/>
                  </a:lnTo>
                  <a:lnTo>
                    <a:pt x="184" y="15"/>
                  </a:lnTo>
                  <a:lnTo>
                    <a:pt x="192" y="17"/>
                  </a:lnTo>
                  <a:lnTo>
                    <a:pt x="202" y="19"/>
                  </a:lnTo>
                  <a:lnTo>
                    <a:pt x="209" y="21"/>
                  </a:lnTo>
                  <a:lnTo>
                    <a:pt x="219" y="25"/>
                  </a:lnTo>
                  <a:lnTo>
                    <a:pt x="226" y="26"/>
                  </a:lnTo>
                  <a:lnTo>
                    <a:pt x="234" y="28"/>
                  </a:lnTo>
                  <a:lnTo>
                    <a:pt x="241" y="30"/>
                  </a:lnTo>
                  <a:lnTo>
                    <a:pt x="251" y="32"/>
                  </a:lnTo>
                  <a:lnTo>
                    <a:pt x="257" y="34"/>
                  </a:lnTo>
                  <a:lnTo>
                    <a:pt x="266" y="36"/>
                  </a:lnTo>
                  <a:lnTo>
                    <a:pt x="272" y="38"/>
                  </a:lnTo>
                  <a:lnTo>
                    <a:pt x="281" y="42"/>
                  </a:lnTo>
                  <a:lnTo>
                    <a:pt x="287" y="42"/>
                  </a:lnTo>
                  <a:lnTo>
                    <a:pt x="293" y="45"/>
                  </a:lnTo>
                  <a:lnTo>
                    <a:pt x="300" y="45"/>
                  </a:lnTo>
                  <a:lnTo>
                    <a:pt x="306" y="47"/>
                  </a:lnTo>
                  <a:lnTo>
                    <a:pt x="312" y="49"/>
                  </a:lnTo>
                  <a:lnTo>
                    <a:pt x="318" y="51"/>
                  </a:lnTo>
                  <a:lnTo>
                    <a:pt x="321" y="53"/>
                  </a:lnTo>
                  <a:lnTo>
                    <a:pt x="327" y="55"/>
                  </a:lnTo>
                  <a:lnTo>
                    <a:pt x="335" y="57"/>
                  </a:lnTo>
                  <a:lnTo>
                    <a:pt x="338" y="61"/>
                  </a:lnTo>
                  <a:lnTo>
                    <a:pt x="342" y="61"/>
                  </a:lnTo>
                  <a:lnTo>
                    <a:pt x="344" y="63"/>
                  </a:lnTo>
                  <a:lnTo>
                    <a:pt x="344" y="99"/>
                  </a:lnTo>
                  <a:lnTo>
                    <a:pt x="342" y="97"/>
                  </a:lnTo>
                  <a:lnTo>
                    <a:pt x="337" y="95"/>
                  </a:lnTo>
                  <a:lnTo>
                    <a:pt x="331" y="95"/>
                  </a:lnTo>
                  <a:lnTo>
                    <a:pt x="325" y="93"/>
                  </a:lnTo>
                  <a:lnTo>
                    <a:pt x="318" y="91"/>
                  </a:lnTo>
                  <a:lnTo>
                    <a:pt x="312" y="89"/>
                  </a:lnTo>
                  <a:lnTo>
                    <a:pt x="302" y="85"/>
                  </a:lnTo>
                  <a:lnTo>
                    <a:pt x="293" y="83"/>
                  </a:lnTo>
                  <a:lnTo>
                    <a:pt x="287" y="82"/>
                  </a:lnTo>
                  <a:lnTo>
                    <a:pt x="283" y="80"/>
                  </a:lnTo>
                  <a:lnTo>
                    <a:pt x="278" y="80"/>
                  </a:lnTo>
                  <a:lnTo>
                    <a:pt x="274" y="78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7" y="72"/>
                  </a:lnTo>
                  <a:lnTo>
                    <a:pt x="251" y="72"/>
                  </a:lnTo>
                  <a:lnTo>
                    <a:pt x="245" y="70"/>
                  </a:lnTo>
                  <a:lnTo>
                    <a:pt x="240" y="68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1"/>
                  </a:lnTo>
                  <a:lnTo>
                    <a:pt x="202" y="59"/>
                  </a:lnTo>
                  <a:lnTo>
                    <a:pt x="194" y="57"/>
                  </a:lnTo>
                  <a:lnTo>
                    <a:pt x="186" y="55"/>
                  </a:lnTo>
                  <a:lnTo>
                    <a:pt x="179" y="53"/>
                  </a:lnTo>
                  <a:lnTo>
                    <a:pt x="173" y="53"/>
                  </a:lnTo>
                  <a:lnTo>
                    <a:pt x="165" y="49"/>
                  </a:lnTo>
                  <a:lnTo>
                    <a:pt x="158" y="49"/>
                  </a:lnTo>
                  <a:lnTo>
                    <a:pt x="150" y="47"/>
                  </a:lnTo>
                  <a:lnTo>
                    <a:pt x="144" y="47"/>
                  </a:lnTo>
                  <a:lnTo>
                    <a:pt x="137" y="45"/>
                  </a:lnTo>
                  <a:lnTo>
                    <a:pt x="129" y="44"/>
                  </a:lnTo>
                  <a:lnTo>
                    <a:pt x="122" y="42"/>
                  </a:lnTo>
                  <a:lnTo>
                    <a:pt x="116" y="42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86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7" y="30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1" y="26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19" name="Freeform 369"/>
            <p:cNvSpPr>
              <a:spLocks/>
            </p:cNvSpPr>
            <p:nvPr/>
          </p:nvSpPr>
          <p:spPr bwMode="auto">
            <a:xfrm>
              <a:off x="2509" y="4033"/>
              <a:ext cx="48" cy="13"/>
            </a:xfrm>
            <a:custGeom>
              <a:avLst/>
              <a:gdLst>
                <a:gd name="T0" fmla="*/ 6 w 95"/>
                <a:gd name="T1" fmla="*/ 0 h 27"/>
                <a:gd name="T2" fmla="*/ 0 w 95"/>
                <a:gd name="T3" fmla="*/ 13 h 27"/>
                <a:gd name="T4" fmla="*/ 48 w 95"/>
                <a:gd name="T5" fmla="*/ 13 h 27"/>
                <a:gd name="T6" fmla="*/ 6 w 95"/>
                <a:gd name="T7" fmla="*/ 0 h 27"/>
                <a:gd name="T8" fmla="*/ 6 w 9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7"/>
                <a:gd name="T17" fmla="*/ 95 w 9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7">
                  <a:moveTo>
                    <a:pt x="12" y="0"/>
                  </a:moveTo>
                  <a:lnTo>
                    <a:pt x="0" y="27"/>
                  </a:lnTo>
                  <a:lnTo>
                    <a:pt x="95" y="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0" name="Freeform 370"/>
            <p:cNvSpPr>
              <a:spLocks/>
            </p:cNvSpPr>
            <p:nvPr/>
          </p:nvSpPr>
          <p:spPr bwMode="auto">
            <a:xfrm>
              <a:off x="2468" y="3066"/>
              <a:ext cx="564" cy="964"/>
            </a:xfrm>
            <a:custGeom>
              <a:avLst/>
              <a:gdLst>
                <a:gd name="T0" fmla="*/ 22 w 1128"/>
                <a:gd name="T1" fmla="*/ 252 h 1927"/>
                <a:gd name="T2" fmla="*/ 78 w 1128"/>
                <a:gd name="T3" fmla="*/ 199 h 1927"/>
                <a:gd name="T4" fmla="*/ 133 w 1128"/>
                <a:gd name="T5" fmla="*/ 155 h 1927"/>
                <a:gd name="T6" fmla="*/ 159 w 1128"/>
                <a:gd name="T7" fmla="*/ 23 h 1927"/>
                <a:gd name="T8" fmla="*/ 259 w 1128"/>
                <a:gd name="T9" fmla="*/ 3 h 1927"/>
                <a:gd name="T10" fmla="*/ 274 w 1128"/>
                <a:gd name="T11" fmla="*/ 48 h 1927"/>
                <a:gd name="T12" fmla="*/ 314 w 1128"/>
                <a:gd name="T13" fmla="*/ 32 h 1927"/>
                <a:gd name="T14" fmla="*/ 436 w 1128"/>
                <a:gd name="T15" fmla="*/ 94 h 1927"/>
                <a:gd name="T16" fmla="*/ 389 w 1128"/>
                <a:gd name="T17" fmla="*/ 146 h 1927"/>
                <a:gd name="T18" fmla="*/ 347 w 1128"/>
                <a:gd name="T19" fmla="*/ 174 h 1927"/>
                <a:gd name="T20" fmla="*/ 371 w 1128"/>
                <a:gd name="T21" fmla="*/ 222 h 1927"/>
                <a:gd name="T22" fmla="*/ 397 w 1128"/>
                <a:gd name="T23" fmla="*/ 279 h 1927"/>
                <a:gd name="T24" fmla="*/ 423 w 1128"/>
                <a:gd name="T25" fmla="*/ 341 h 1927"/>
                <a:gd name="T26" fmla="*/ 446 w 1128"/>
                <a:gd name="T27" fmla="*/ 404 h 1927"/>
                <a:gd name="T28" fmla="*/ 475 w 1128"/>
                <a:gd name="T29" fmla="*/ 472 h 1927"/>
                <a:gd name="T30" fmla="*/ 503 w 1128"/>
                <a:gd name="T31" fmla="*/ 544 h 1927"/>
                <a:gd name="T32" fmla="*/ 524 w 1128"/>
                <a:gd name="T33" fmla="*/ 620 h 1927"/>
                <a:gd name="T34" fmla="*/ 534 w 1128"/>
                <a:gd name="T35" fmla="*/ 693 h 1927"/>
                <a:gd name="T36" fmla="*/ 538 w 1128"/>
                <a:gd name="T37" fmla="*/ 753 h 1927"/>
                <a:gd name="T38" fmla="*/ 540 w 1128"/>
                <a:gd name="T39" fmla="*/ 799 h 1927"/>
                <a:gd name="T40" fmla="*/ 549 w 1128"/>
                <a:gd name="T41" fmla="*/ 856 h 1927"/>
                <a:gd name="T42" fmla="*/ 559 w 1128"/>
                <a:gd name="T43" fmla="*/ 905 h 1927"/>
                <a:gd name="T44" fmla="*/ 509 w 1128"/>
                <a:gd name="T45" fmla="*/ 902 h 1927"/>
                <a:gd name="T46" fmla="*/ 458 w 1128"/>
                <a:gd name="T47" fmla="*/ 910 h 1927"/>
                <a:gd name="T48" fmla="*/ 409 w 1128"/>
                <a:gd name="T49" fmla="*/ 934 h 1927"/>
                <a:gd name="T50" fmla="*/ 337 w 1128"/>
                <a:gd name="T51" fmla="*/ 955 h 1927"/>
                <a:gd name="T52" fmla="*/ 239 w 1128"/>
                <a:gd name="T53" fmla="*/ 964 h 1927"/>
                <a:gd name="T54" fmla="*/ 155 w 1128"/>
                <a:gd name="T55" fmla="*/ 955 h 1927"/>
                <a:gd name="T56" fmla="*/ 96 w 1128"/>
                <a:gd name="T57" fmla="*/ 943 h 1927"/>
                <a:gd name="T58" fmla="*/ 48 w 1128"/>
                <a:gd name="T59" fmla="*/ 929 h 1927"/>
                <a:gd name="T60" fmla="*/ 3 w 1128"/>
                <a:gd name="T61" fmla="*/ 908 h 1927"/>
                <a:gd name="T62" fmla="*/ 38 w 1128"/>
                <a:gd name="T63" fmla="*/ 906 h 1927"/>
                <a:gd name="T64" fmla="*/ 86 w 1128"/>
                <a:gd name="T65" fmla="*/ 922 h 1927"/>
                <a:gd name="T66" fmla="*/ 144 w 1128"/>
                <a:gd name="T67" fmla="*/ 935 h 1927"/>
                <a:gd name="T68" fmla="*/ 221 w 1128"/>
                <a:gd name="T69" fmla="*/ 945 h 1927"/>
                <a:gd name="T70" fmla="*/ 324 w 1128"/>
                <a:gd name="T71" fmla="*/ 937 h 1927"/>
                <a:gd name="T72" fmla="*/ 401 w 1128"/>
                <a:gd name="T73" fmla="*/ 915 h 1927"/>
                <a:gd name="T74" fmla="*/ 453 w 1128"/>
                <a:gd name="T75" fmla="*/ 890 h 1927"/>
                <a:gd name="T76" fmla="*/ 502 w 1128"/>
                <a:gd name="T77" fmla="*/ 881 h 1927"/>
                <a:gd name="T78" fmla="*/ 529 w 1128"/>
                <a:gd name="T79" fmla="*/ 874 h 1927"/>
                <a:gd name="T80" fmla="*/ 517 w 1128"/>
                <a:gd name="T81" fmla="*/ 819 h 1927"/>
                <a:gd name="T82" fmla="*/ 517 w 1128"/>
                <a:gd name="T83" fmla="*/ 770 h 1927"/>
                <a:gd name="T84" fmla="*/ 515 w 1128"/>
                <a:gd name="T85" fmla="*/ 714 h 1927"/>
                <a:gd name="T86" fmla="*/ 510 w 1128"/>
                <a:gd name="T87" fmla="*/ 657 h 1927"/>
                <a:gd name="T88" fmla="*/ 498 w 1128"/>
                <a:gd name="T89" fmla="*/ 603 h 1927"/>
                <a:gd name="T90" fmla="*/ 473 w 1128"/>
                <a:gd name="T91" fmla="*/ 530 h 1927"/>
                <a:gd name="T92" fmla="*/ 443 w 1128"/>
                <a:gd name="T93" fmla="*/ 451 h 1927"/>
                <a:gd name="T94" fmla="*/ 414 w 1128"/>
                <a:gd name="T95" fmla="*/ 378 h 1927"/>
                <a:gd name="T96" fmla="*/ 394 w 1128"/>
                <a:gd name="T97" fmla="*/ 325 h 1927"/>
                <a:gd name="T98" fmla="*/ 373 w 1128"/>
                <a:gd name="T99" fmla="*/ 271 h 1927"/>
                <a:gd name="T100" fmla="*/ 352 w 1128"/>
                <a:gd name="T101" fmla="*/ 221 h 1927"/>
                <a:gd name="T102" fmla="*/ 325 w 1128"/>
                <a:gd name="T103" fmla="*/ 169 h 1927"/>
                <a:gd name="T104" fmla="*/ 373 w 1128"/>
                <a:gd name="T105" fmla="*/ 123 h 1927"/>
                <a:gd name="T106" fmla="*/ 395 w 1128"/>
                <a:gd name="T107" fmla="*/ 65 h 1927"/>
                <a:gd name="T108" fmla="*/ 325 w 1128"/>
                <a:gd name="T109" fmla="*/ 51 h 1927"/>
                <a:gd name="T110" fmla="*/ 270 w 1128"/>
                <a:gd name="T111" fmla="*/ 73 h 1927"/>
                <a:gd name="T112" fmla="*/ 174 w 1128"/>
                <a:gd name="T113" fmla="*/ 47 h 1927"/>
                <a:gd name="T114" fmla="*/ 180 w 1128"/>
                <a:gd name="T115" fmla="*/ 100 h 1927"/>
                <a:gd name="T116" fmla="*/ 177 w 1128"/>
                <a:gd name="T117" fmla="*/ 145 h 1927"/>
                <a:gd name="T118" fmla="*/ 119 w 1128"/>
                <a:gd name="T119" fmla="*/ 186 h 1927"/>
                <a:gd name="T120" fmla="*/ 65 w 1128"/>
                <a:gd name="T121" fmla="*/ 233 h 1927"/>
                <a:gd name="T122" fmla="*/ 23 w 1128"/>
                <a:gd name="T123" fmla="*/ 280 h 19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8"/>
                <a:gd name="T187" fmla="*/ 0 h 1927"/>
                <a:gd name="T188" fmla="*/ 1128 w 1128"/>
                <a:gd name="T189" fmla="*/ 1927 h 19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8" h="1927">
                  <a:moveTo>
                    <a:pt x="0" y="616"/>
                  </a:moveTo>
                  <a:lnTo>
                    <a:pt x="0" y="606"/>
                  </a:lnTo>
                  <a:lnTo>
                    <a:pt x="0" y="600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2"/>
                  </a:lnTo>
                  <a:lnTo>
                    <a:pt x="0" y="557"/>
                  </a:lnTo>
                  <a:lnTo>
                    <a:pt x="6" y="549"/>
                  </a:lnTo>
                  <a:lnTo>
                    <a:pt x="12" y="541"/>
                  </a:lnTo>
                  <a:lnTo>
                    <a:pt x="18" y="534"/>
                  </a:lnTo>
                  <a:lnTo>
                    <a:pt x="25" y="526"/>
                  </a:lnTo>
                  <a:lnTo>
                    <a:pt x="31" y="519"/>
                  </a:lnTo>
                  <a:lnTo>
                    <a:pt x="38" y="511"/>
                  </a:lnTo>
                  <a:lnTo>
                    <a:pt x="44" y="503"/>
                  </a:lnTo>
                  <a:lnTo>
                    <a:pt x="52" y="496"/>
                  </a:lnTo>
                  <a:lnTo>
                    <a:pt x="59" y="488"/>
                  </a:lnTo>
                  <a:lnTo>
                    <a:pt x="67" y="481"/>
                  </a:lnTo>
                  <a:lnTo>
                    <a:pt x="75" y="473"/>
                  </a:lnTo>
                  <a:lnTo>
                    <a:pt x="82" y="465"/>
                  </a:lnTo>
                  <a:lnTo>
                    <a:pt x="92" y="458"/>
                  </a:lnTo>
                  <a:lnTo>
                    <a:pt x="99" y="448"/>
                  </a:lnTo>
                  <a:lnTo>
                    <a:pt x="107" y="441"/>
                  </a:lnTo>
                  <a:lnTo>
                    <a:pt x="116" y="433"/>
                  </a:lnTo>
                  <a:lnTo>
                    <a:pt x="122" y="427"/>
                  </a:lnTo>
                  <a:lnTo>
                    <a:pt x="128" y="422"/>
                  </a:lnTo>
                  <a:lnTo>
                    <a:pt x="134" y="416"/>
                  </a:lnTo>
                  <a:lnTo>
                    <a:pt x="139" y="410"/>
                  </a:lnTo>
                  <a:lnTo>
                    <a:pt x="145" y="406"/>
                  </a:lnTo>
                  <a:lnTo>
                    <a:pt x="151" y="401"/>
                  </a:lnTo>
                  <a:lnTo>
                    <a:pt x="156" y="397"/>
                  </a:lnTo>
                  <a:lnTo>
                    <a:pt x="162" y="393"/>
                  </a:lnTo>
                  <a:lnTo>
                    <a:pt x="168" y="387"/>
                  </a:lnTo>
                  <a:lnTo>
                    <a:pt x="172" y="382"/>
                  </a:lnTo>
                  <a:lnTo>
                    <a:pt x="177" y="378"/>
                  </a:lnTo>
                  <a:lnTo>
                    <a:pt x="183" y="374"/>
                  </a:lnTo>
                  <a:lnTo>
                    <a:pt x="189" y="368"/>
                  </a:lnTo>
                  <a:lnTo>
                    <a:pt x="192" y="365"/>
                  </a:lnTo>
                  <a:lnTo>
                    <a:pt x="198" y="361"/>
                  </a:lnTo>
                  <a:lnTo>
                    <a:pt x="204" y="357"/>
                  </a:lnTo>
                  <a:lnTo>
                    <a:pt x="213" y="349"/>
                  </a:lnTo>
                  <a:lnTo>
                    <a:pt x="223" y="342"/>
                  </a:lnTo>
                  <a:lnTo>
                    <a:pt x="231" y="334"/>
                  </a:lnTo>
                  <a:lnTo>
                    <a:pt x="240" y="327"/>
                  </a:lnTo>
                  <a:lnTo>
                    <a:pt x="250" y="321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72" y="304"/>
                  </a:lnTo>
                  <a:lnTo>
                    <a:pt x="280" y="298"/>
                  </a:lnTo>
                  <a:lnTo>
                    <a:pt x="286" y="294"/>
                  </a:lnTo>
                  <a:lnTo>
                    <a:pt x="291" y="289"/>
                  </a:lnTo>
                  <a:lnTo>
                    <a:pt x="299" y="285"/>
                  </a:lnTo>
                  <a:lnTo>
                    <a:pt x="303" y="281"/>
                  </a:lnTo>
                  <a:lnTo>
                    <a:pt x="308" y="277"/>
                  </a:lnTo>
                  <a:lnTo>
                    <a:pt x="312" y="275"/>
                  </a:lnTo>
                  <a:lnTo>
                    <a:pt x="318" y="273"/>
                  </a:lnTo>
                  <a:lnTo>
                    <a:pt x="324" y="268"/>
                  </a:lnTo>
                  <a:lnTo>
                    <a:pt x="331" y="264"/>
                  </a:lnTo>
                  <a:lnTo>
                    <a:pt x="333" y="262"/>
                  </a:lnTo>
                  <a:lnTo>
                    <a:pt x="335" y="262"/>
                  </a:lnTo>
                  <a:lnTo>
                    <a:pt x="312" y="45"/>
                  </a:lnTo>
                  <a:lnTo>
                    <a:pt x="314" y="45"/>
                  </a:lnTo>
                  <a:lnTo>
                    <a:pt x="318" y="45"/>
                  </a:lnTo>
                  <a:lnTo>
                    <a:pt x="324" y="47"/>
                  </a:lnTo>
                  <a:lnTo>
                    <a:pt x="329" y="47"/>
                  </a:lnTo>
                  <a:lnTo>
                    <a:pt x="335" y="47"/>
                  </a:lnTo>
                  <a:lnTo>
                    <a:pt x="343" y="49"/>
                  </a:lnTo>
                  <a:lnTo>
                    <a:pt x="350" y="51"/>
                  </a:lnTo>
                  <a:lnTo>
                    <a:pt x="360" y="53"/>
                  </a:lnTo>
                  <a:lnTo>
                    <a:pt x="367" y="55"/>
                  </a:lnTo>
                  <a:lnTo>
                    <a:pt x="375" y="57"/>
                  </a:lnTo>
                  <a:lnTo>
                    <a:pt x="383" y="60"/>
                  </a:lnTo>
                  <a:lnTo>
                    <a:pt x="390" y="62"/>
                  </a:lnTo>
                  <a:lnTo>
                    <a:pt x="398" y="64"/>
                  </a:lnTo>
                  <a:lnTo>
                    <a:pt x="404" y="68"/>
                  </a:lnTo>
                  <a:lnTo>
                    <a:pt x="409" y="74"/>
                  </a:lnTo>
                  <a:lnTo>
                    <a:pt x="516" y="0"/>
                  </a:lnTo>
                  <a:lnTo>
                    <a:pt x="518" y="5"/>
                  </a:lnTo>
                  <a:lnTo>
                    <a:pt x="520" y="7"/>
                  </a:lnTo>
                  <a:lnTo>
                    <a:pt x="521" y="13"/>
                  </a:lnTo>
                  <a:lnTo>
                    <a:pt x="523" y="17"/>
                  </a:lnTo>
                  <a:lnTo>
                    <a:pt x="527" y="22"/>
                  </a:lnTo>
                  <a:lnTo>
                    <a:pt x="527" y="28"/>
                  </a:lnTo>
                  <a:lnTo>
                    <a:pt x="531" y="36"/>
                  </a:lnTo>
                  <a:lnTo>
                    <a:pt x="533" y="43"/>
                  </a:lnTo>
                  <a:lnTo>
                    <a:pt x="537" y="53"/>
                  </a:lnTo>
                  <a:lnTo>
                    <a:pt x="537" y="58"/>
                  </a:lnTo>
                  <a:lnTo>
                    <a:pt x="539" y="62"/>
                  </a:lnTo>
                  <a:lnTo>
                    <a:pt x="540" y="68"/>
                  </a:lnTo>
                  <a:lnTo>
                    <a:pt x="542" y="74"/>
                  </a:lnTo>
                  <a:lnTo>
                    <a:pt x="542" y="79"/>
                  </a:lnTo>
                  <a:lnTo>
                    <a:pt x="544" y="83"/>
                  </a:lnTo>
                  <a:lnTo>
                    <a:pt x="546" y="91"/>
                  </a:lnTo>
                  <a:lnTo>
                    <a:pt x="548" y="96"/>
                  </a:lnTo>
                  <a:lnTo>
                    <a:pt x="552" y="95"/>
                  </a:lnTo>
                  <a:lnTo>
                    <a:pt x="558" y="93"/>
                  </a:lnTo>
                  <a:lnTo>
                    <a:pt x="565" y="91"/>
                  </a:lnTo>
                  <a:lnTo>
                    <a:pt x="569" y="89"/>
                  </a:lnTo>
                  <a:lnTo>
                    <a:pt x="573" y="87"/>
                  </a:lnTo>
                  <a:lnTo>
                    <a:pt x="578" y="85"/>
                  </a:lnTo>
                  <a:lnTo>
                    <a:pt x="584" y="83"/>
                  </a:lnTo>
                  <a:lnTo>
                    <a:pt x="590" y="79"/>
                  </a:lnTo>
                  <a:lnTo>
                    <a:pt x="594" y="79"/>
                  </a:lnTo>
                  <a:lnTo>
                    <a:pt x="599" y="77"/>
                  </a:lnTo>
                  <a:lnTo>
                    <a:pt x="607" y="76"/>
                  </a:lnTo>
                  <a:lnTo>
                    <a:pt x="611" y="72"/>
                  </a:lnTo>
                  <a:lnTo>
                    <a:pt x="616" y="70"/>
                  </a:lnTo>
                  <a:lnTo>
                    <a:pt x="622" y="66"/>
                  </a:lnTo>
                  <a:lnTo>
                    <a:pt x="628" y="64"/>
                  </a:lnTo>
                  <a:lnTo>
                    <a:pt x="634" y="62"/>
                  </a:lnTo>
                  <a:lnTo>
                    <a:pt x="639" y="60"/>
                  </a:lnTo>
                  <a:lnTo>
                    <a:pt x="645" y="58"/>
                  </a:lnTo>
                  <a:lnTo>
                    <a:pt x="651" y="57"/>
                  </a:lnTo>
                  <a:lnTo>
                    <a:pt x="660" y="51"/>
                  </a:lnTo>
                  <a:lnTo>
                    <a:pt x="670" y="47"/>
                  </a:lnTo>
                  <a:lnTo>
                    <a:pt x="675" y="43"/>
                  </a:lnTo>
                  <a:lnTo>
                    <a:pt x="681" y="39"/>
                  </a:lnTo>
                  <a:lnTo>
                    <a:pt x="702" y="123"/>
                  </a:lnTo>
                  <a:lnTo>
                    <a:pt x="824" y="74"/>
                  </a:lnTo>
                  <a:lnTo>
                    <a:pt x="886" y="165"/>
                  </a:lnTo>
                  <a:lnTo>
                    <a:pt x="885" y="169"/>
                  </a:lnTo>
                  <a:lnTo>
                    <a:pt x="881" y="174"/>
                  </a:lnTo>
                  <a:lnTo>
                    <a:pt x="877" y="184"/>
                  </a:lnTo>
                  <a:lnTo>
                    <a:pt x="873" y="188"/>
                  </a:lnTo>
                  <a:lnTo>
                    <a:pt x="869" y="193"/>
                  </a:lnTo>
                  <a:lnTo>
                    <a:pt x="866" y="197"/>
                  </a:lnTo>
                  <a:lnTo>
                    <a:pt x="862" y="205"/>
                  </a:lnTo>
                  <a:lnTo>
                    <a:pt x="858" y="211"/>
                  </a:lnTo>
                  <a:lnTo>
                    <a:pt x="852" y="216"/>
                  </a:lnTo>
                  <a:lnTo>
                    <a:pt x="848" y="222"/>
                  </a:lnTo>
                  <a:lnTo>
                    <a:pt x="843" y="230"/>
                  </a:lnTo>
                  <a:lnTo>
                    <a:pt x="835" y="237"/>
                  </a:lnTo>
                  <a:lnTo>
                    <a:pt x="829" y="245"/>
                  </a:lnTo>
                  <a:lnTo>
                    <a:pt x="822" y="251"/>
                  </a:lnTo>
                  <a:lnTo>
                    <a:pt x="816" y="258"/>
                  </a:lnTo>
                  <a:lnTo>
                    <a:pt x="809" y="266"/>
                  </a:lnTo>
                  <a:lnTo>
                    <a:pt x="801" y="273"/>
                  </a:lnTo>
                  <a:lnTo>
                    <a:pt x="791" y="281"/>
                  </a:lnTo>
                  <a:lnTo>
                    <a:pt x="784" y="290"/>
                  </a:lnTo>
                  <a:lnTo>
                    <a:pt x="778" y="292"/>
                  </a:lnTo>
                  <a:lnTo>
                    <a:pt x="772" y="296"/>
                  </a:lnTo>
                  <a:lnTo>
                    <a:pt x="767" y="300"/>
                  </a:lnTo>
                  <a:lnTo>
                    <a:pt x="763" y="304"/>
                  </a:lnTo>
                  <a:lnTo>
                    <a:pt x="757" y="308"/>
                  </a:lnTo>
                  <a:lnTo>
                    <a:pt x="751" y="311"/>
                  </a:lnTo>
                  <a:lnTo>
                    <a:pt x="746" y="313"/>
                  </a:lnTo>
                  <a:lnTo>
                    <a:pt x="742" y="319"/>
                  </a:lnTo>
                  <a:lnTo>
                    <a:pt x="736" y="321"/>
                  </a:lnTo>
                  <a:lnTo>
                    <a:pt x="729" y="325"/>
                  </a:lnTo>
                  <a:lnTo>
                    <a:pt x="723" y="328"/>
                  </a:lnTo>
                  <a:lnTo>
                    <a:pt x="717" y="332"/>
                  </a:lnTo>
                  <a:lnTo>
                    <a:pt x="712" y="336"/>
                  </a:lnTo>
                  <a:lnTo>
                    <a:pt x="704" y="340"/>
                  </a:lnTo>
                  <a:lnTo>
                    <a:pt x="698" y="344"/>
                  </a:lnTo>
                  <a:lnTo>
                    <a:pt x="693" y="346"/>
                  </a:lnTo>
                  <a:lnTo>
                    <a:pt x="694" y="347"/>
                  </a:lnTo>
                  <a:lnTo>
                    <a:pt x="698" y="355"/>
                  </a:lnTo>
                  <a:lnTo>
                    <a:pt x="700" y="359"/>
                  </a:lnTo>
                  <a:lnTo>
                    <a:pt x="702" y="365"/>
                  </a:lnTo>
                  <a:lnTo>
                    <a:pt x="706" y="372"/>
                  </a:lnTo>
                  <a:lnTo>
                    <a:pt x="710" y="380"/>
                  </a:lnTo>
                  <a:lnTo>
                    <a:pt x="713" y="387"/>
                  </a:lnTo>
                  <a:lnTo>
                    <a:pt x="719" y="395"/>
                  </a:lnTo>
                  <a:lnTo>
                    <a:pt x="721" y="401"/>
                  </a:lnTo>
                  <a:lnTo>
                    <a:pt x="723" y="406"/>
                  </a:lnTo>
                  <a:lnTo>
                    <a:pt x="727" y="410"/>
                  </a:lnTo>
                  <a:lnTo>
                    <a:pt x="729" y="416"/>
                  </a:lnTo>
                  <a:lnTo>
                    <a:pt x="732" y="422"/>
                  </a:lnTo>
                  <a:lnTo>
                    <a:pt x="734" y="427"/>
                  </a:lnTo>
                  <a:lnTo>
                    <a:pt x="738" y="433"/>
                  </a:lnTo>
                  <a:lnTo>
                    <a:pt x="740" y="439"/>
                  </a:lnTo>
                  <a:lnTo>
                    <a:pt x="742" y="444"/>
                  </a:lnTo>
                  <a:lnTo>
                    <a:pt x="746" y="452"/>
                  </a:lnTo>
                  <a:lnTo>
                    <a:pt x="750" y="458"/>
                  </a:lnTo>
                  <a:lnTo>
                    <a:pt x="753" y="465"/>
                  </a:lnTo>
                  <a:lnTo>
                    <a:pt x="755" y="471"/>
                  </a:lnTo>
                  <a:lnTo>
                    <a:pt x="759" y="477"/>
                  </a:lnTo>
                  <a:lnTo>
                    <a:pt x="761" y="484"/>
                  </a:lnTo>
                  <a:lnTo>
                    <a:pt x="765" y="492"/>
                  </a:lnTo>
                  <a:lnTo>
                    <a:pt x="769" y="498"/>
                  </a:lnTo>
                  <a:lnTo>
                    <a:pt x="771" y="505"/>
                  </a:lnTo>
                  <a:lnTo>
                    <a:pt x="774" y="511"/>
                  </a:lnTo>
                  <a:lnTo>
                    <a:pt x="778" y="520"/>
                  </a:lnTo>
                  <a:lnTo>
                    <a:pt x="782" y="526"/>
                  </a:lnTo>
                  <a:lnTo>
                    <a:pt x="786" y="534"/>
                  </a:lnTo>
                  <a:lnTo>
                    <a:pt x="788" y="541"/>
                  </a:lnTo>
                  <a:lnTo>
                    <a:pt x="791" y="549"/>
                  </a:lnTo>
                  <a:lnTo>
                    <a:pt x="795" y="557"/>
                  </a:lnTo>
                  <a:lnTo>
                    <a:pt x="799" y="564"/>
                  </a:lnTo>
                  <a:lnTo>
                    <a:pt x="803" y="574"/>
                  </a:lnTo>
                  <a:lnTo>
                    <a:pt x="805" y="581"/>
                  </a:lnTo>
                  <a:lnTo>
                    <a:pt x="809" y="589"/>
                  </a:lnTo>
                  <a:lnTo>
                    <a:pt x="812" y="597"/>
                  </a:lnTo>
                  <a:lnTo>
                    <a:pt x="814" y="604"/>
                  </a:lnTo>
                  <a:lnTo>
                    <a:pt x="818" y="612"/>
                  </a:lnTo>
                  <a:lnTo>
                    <a:pt x="820" y="619"/>
                  </a:lnTo>
                  <a:lnTo>
                    <a:pt x="824" y="627"/>
                  </a:lnTo>
                  <a:lnTo>
                    <a:pt x="828" y="635"/>
                  </a:lnTo>
                  <a:lnTo>
                    <a:pt x="831" y="642"/>
                  </a:lnTo>
                  <a:lnTo>
                    <a:pt x="833" y="650"/>
                  </a:lnTo>
                  <a:lnTo>
                    <a:pt x="837" y="657"/>
                  </a:lnTo>
                  <a:lnTo>
                    <a:pt x="839" y="667"/>
                  </a:lnTo>
                  <a:lnTo>
                    <a:pt x="843" y="674"/>
                  </a:lnTo>
                  <a:lnTo>
                    <a:pt x="847" y="682"/>
                  </a:lnTo>
                  <a:lnTo>
                    <a:pt x="848" y="690"/>
                  </a:lnTo>
                  <a:lnTo>
                    <a:pt x="850" y="697"/>
                  </a:lnTo>
                  <a:lnTo>
                    <a:pt x="854" y="707"/>
                  </a:lnTo>
                  <a:lnTo>
                    <a:pt x="856" y="713"/>
                  </a:lnTo>
                  <a:lnTo>
                    <a:pt x="860" y="720"/>
                  </a:lnTo>
                  <a:lnTo>
                    <a:pt x="862" y="728"/>
                  </a:lnTo>
                  <a:lnTo>
                    <a:pt x="866" y="735"/>
                  </a:lnTo>
                  <a:lnTo>
                    <a:pt x="867" y="743"/>
                  </a:lnTo>
                  <a:lnTo>
                    <a:pt x="871" y="752"/>
                  </a:lnTo>
                  <a:lnTo>
                    <a:pt x="873" y="760"/>
                  </a:lnTo>
                  <a:lnTo>
                    <a:pt x="877" y="768"/>
                  </a:lnTo>
                  <a:lnTo>
                    <a:pt x="881" y="775"/>
                  </a:lnTo>
                  <a:lnTo>
                    <a:pt x="883" y="783"/>
                  </a:lnTo>
                  <a:lnTo>
                    <a:pt x="886" y="790"/>
                  </a:lnTo>
                  <a:lnTo>
                    <a:pt x="890" y="800"/>
                  </a:lnTo>
                  <a:lnTo>
                    <a:pt x="892" y="808"/>
                  </a:lnTo>
                  <a:lnTo>
                    <a:pt x="896" y="815"/>
                  </a:lnTo>
                  <a:lnTo>
                    <a:pt x="900" y="823"/>
                  </a:lnTo>
                  <a:lnTo>
                    <a:pt x="904" y="832"/>
                  </a:lnTo>
                  <a:lnTo>
                    <a:pt x="907" y="840"/>
                  </a:lnTo>
                  <a:lnTo>
                    <a:pt x="911" y="849"/>
                  </a:lnTo>
                  <a:lnTo>
                    <a:pt x="915" y="857"/>
                  </a:lnTo>
                  <a:lnTo>
                    <a:pt x="917" y="865"/>
                  </a:lnTo>
                  <a:lnTo>
                    <a:pt x="921" y="872"/>
                  </a:lnTo>
                  <a:lnTo>
                    <a:pt x="925" y="882"/>
                  </a:lnTo>
                  <a:lnTo>
                    <a:pt x="928" y="891"/>
                  </a:lnTo>
                  <a:lnTo>
                    <a:pt x="932" y="901"/>
                  </a:lnTo>
                  <a:lnTo>
                    <a:pt x="936" y="908"/>
                  </a:lnTo>
                  <a:lnTo>
                    <a:pt x="940" y="916"/>
                  </a:lnTo>
                  <a:lnTo>
                    <a:pt x="944" y="925"/>
                  </a:lnTo>
                  <a:lnTo>
                    <a:pt x="947" y="935"/>
                  </a:lnTo>
                  <a:lnTo>
                    <a:pt x="951" y="943"/>
                  </a:lnTo>
                  <a:lnTo>
                    <a:pt x="955" y="952"/>
                  </a:lnTo>
                  <a:lnTo>
                    <a:pt x="959" y="960"/>
                  </a:lnTo>
                  <a:lnTo>
                    <a:pt x="963" y="971"/>
                  </a:lnTo>
                  <a:lnTo>
                    <a:pt x="966" y="979"/>
                  </a:lnTo>
                  <a:lnTo>
                    <a:pt x="970" y="988"/>
                  </a:lnTo>
                  <a:lnTo>
                    <a:pt x="974" y="996"/>
                  </a:lnTo>
                  <a:lnTo>
                    <a:pt x="978" y="1005"/>
                  </a:lnTo>
                  <a:lnTo>
                    <a:pt x="980" y="1015"/>
                  </a:lnTo>
                  <a:lnTo>
                    <a:pt x="983" y="1022"/>
                  </a:lnTo>
                  <a:lnTo>
                    <a:pt x="987" y="1032"/>
                  </a:lnTo>
                  <a:lnTo>
                    <a:pt x="991" y="1041"/>
                  </a:lnTo>
                  <a:lnTo>
                    <a:pt x="995" y="1051"/>
                  </a:lnTo>
                  <a:lnTo>
                    <a:pt x="997" y="1060"/>
                  </a:lnTo>
                  <a:lnTo>
                    <a:pt x="1001" y="1068"/>
                  </a:lnTo>
                  <a:lnTo>
                    <a:pt x="1004" y="1079"/>
                  </a:lnTo>
                  <a:lnTo>
                    <a:pt x="1006" y="1087"/>
                  </a:lnTo>
                  <a:lnTo>
                    <a:pt x="1010" y="1098"/>
                  </a:lnTo>
                  <a:lnTo>
                    <a:pt x="1014" y="1106"/>
                  </a:lnTo>
                  <a:lnTo>
                    <a:pt x="1018" y="1117"/>
                  </a:lnTo>
                  <a:lnTo>
                    <a:pt x="1020" y="1125"/>
                  </a:lnTo>
                  <a:lnTo>
                    <a:pt x="1023" y="1136"/>
                  </a:lnTo>
                  <a:lnTo>
                    <a:pt x="1025" y="1144"/>
                  </a:lnTo>
                  <a:lnTo>
                    <a:pt x="1027" y="1154"/>
                  </a:lnTo>
                  <a:lnTo>
                    <a:pt x="1029" y="1163"/>
                  </a:lnTo>
                  <a:lnTo>
                    <a:pt x="1033" y="1173"/>
                  </a:lnTo>
                  <a:lnTo>
                    <a:pt x="1035" y="1182"/>
                  </a:lnTo>
                  <a:lnTo>
                    <a:pt x="1039" y="1192"/>
                  </a:lnTo>
                  <a:lnTo>
                    <a:pt x="1041" y="1201"/>
                  </a:lnTo>
                  <a:lnTo>
                    <a:pt x="1042" y="1211"/>
                  </a:lnTo>
                  <a:lnTo>
                    <a:pt x="1044" y="1220"/>
                  </a:lnTo>
                  <a:lnTo>
                    <a:pt x="1046" y="1232"/>
                  </a:lnTo>
                  <a:lnTo>
                    <a:pt x="1048" y="1239"/>
                  </a:lnTo>
                  <a:lnTo>
                    <a:pt x="1050" y="1251"/>
                  </a:lnTo>
                  <a:lnTo>
                    <a:pt x="1052" y="1260"/>
                  </a:lnTo>
                  <a:lnTo>
                    <a:pt x="1054" y="1270"/>
                  </a:lnTo>
                  <a:lnTo>
                    <a:pt x="1056" y="1279"/>
                  </a:lnTo>
                  <a:lnTo>
                    <a:pt x="1056" y="1289"/>
                  </a:lnTo>
                  <a:lnTo>
                    <a:pt x="1058" y="1298"/>
                  </a:lnTo>
                  <a:lnTo>
                    <a:pt x="1060" y="1308"/>
                  </a:lnTo>
                  <a:lnTo>
                    <a:pt x="1060" y="1315"/>
                  </a:lnTo>
                  <a:lnTo>
                    <a:pt x="1060" y="1327"/>
                  </a:lnTo>
                  <a:lnTo>
                    <a:pt x="1061" y="1334"/>
                  </a:lnTo>
                  <a:lnTo>
                    <a:pt x="1063" y="1344"/>
                  </a:lnTo>
                  <a:lnTo>
                    <a:pt x="1063" y="1351"/>
                  </a:lnTo>
                  <a:lnTo>
                    <a:pt x="1065" y="1361"/>
                  </a:lnTo>
                  <a:lnTo>
                    <a:pt x="1065" y="1368"/>
                  </a:lnTo>
                  <a:lnTo>
                    <a:pt x="1067" y="1378"/>
                  </a:lnTo>
                  <a:lnTo>
                    <a:pt x="1067" y="1386"/>
                  </a:lnTo>
                  <a:lnTo>
                    <a:pt x="1069" y="1395"/>
                  </a:lnTo>
                  <a:lnTo>
                    <a:pt x="1069" y="1403"/>
                  </a:lnTo>
                  <a:lnTo>
                    <a:pt x="1071" y="1412"/>
                  </a:lnTo>
                  <a:lnTo>
                    <a:pt x="1071" y="1418"/>
                  </a:lnTo>
                  <a:lnTo>
                    <a:pt x="1071" y="1427"/>
                  </a:lnTo>
                  <a:lnTo>
                    <a:pt x="1071" y="1433"/>
                  </a:lnTo>
                  <a:lnTo>
                    <a:pt x="1073" y="1443"/>
                  </a:lnTo>
                  <a:lnTo>
                    <a:pt x="1073" y="1448"/>
                  </a:lnTo>
                  <a:lnTo>
                    <a:pt x="1073" y="1456"/>
                  </a:lnTo>
                  <a:lnTo>
                    <a:pt x="1073" y="1464"/>
                  </a:lnTo>
                  <a:lnTo>
                    <a:pt x="1075" y="1471"/>
                  </a:lnTo>
                  <a:lnTo>
                    <a:pt x="1075" y="1479"/>
                  </a:lnTo>
                  <a:lnTo>
                    <a:pt x="1075" y="1484"/>
                  </a:lnTo>
                  <a:lnTo>
                    <a:pt x="1075" y="1492"/>
                  </a:lnTo>
                  <a:lnTo>
                    <a:pt x="1075" y="1500"/>
                  </a:lnTo>
                  <a:lnTo>
                    <a:pt x="1075" y="1505"/>
                  </a:lnTo>
                  <a:lnTo>
                    <a:pt x="1075" y="1513"/>
                  </a:lnTo>
                  <a:lnTo>
                    <a:pt x="1075" y="1519"/>
                  </a:lnTo>
                  <a:lnTo>
                    <a:pt x="1077" y="1526"/>
                  </a:lnTo>
                  <a:lnTo>
                    <a:pt x="1077" y="1532"/>
                  </a:lnTo>
                  <a:lnTo>
                    <a:pt x="1077" y="1538"/>
                  </a:lnTo>
                  <a:lnTo>
                    <a:pt x="1077" y="1543"/>
                  </a:lnTo>
                  <a:lnTo>
                    <a:pt x="1077" y="1549"/>
                  </a:lnTo>
                  <a:lnTo>
                    <a:pt x="1077" y="1555"/>
                  </a:lnTo>
                  <a:lnTo>
                    <a:pt x="1077" y="1562"/>
                  </a:lnTo>
                  <a:lnTo>
                    <a:pt x="1077" y="1566"/>
                  </a:lnTo>
                  <a:lnTo>
                    <a:pt x="1077" y="1574"/>
                  </a:lnTo>
                  <a:lnTo>
                    <a:pt x="1077" y="1579"/>
                  </a:lnTo>
                  <a:lnTo>
                    <a:pt x="1077" y="1583"/>
                  </a:lnTo>
                  <a:lnTo>
                    <a:pt x="1077" y="1589"/>
                  </a:lnTo>
                  <a:lnTo>
                    <a:pt x="1079" y="1595"/>
                  </a:lnTo>
                  <a:lnTo>
                    <a:pt x="1079" y="1598"/>
                  </a:lnTo>
                  <a:lnTo>
                    <a:pt x="1079" y="1604"/>
                  </a:lnTo>
                  <a:lnTo>
                    <a:pt x="1079" y="1610"/>
                  </a:lnTo>
                  <a:lnTo>
                    <a:pt x="1080" y="1616"/>
                  </a:lnTo>
                  <a:lnTo>
                    <a:pt x="1080" y="1625"/>
                  </a:lnTo>
                  <a:lnTo>
                    <a:pt x="1080" y="1633"/>
                  </a:lnTo>
                  <a:lnTo>
                    <a:pt x="1082" y="1642"/>
                  </a:lnTo>
                  <a:lnTo>
                    <a:pt x="1082" y="1650"/>
                  </a:lnTo>
                  <a:lnTo>
                    <a:pt x="1084" y="1657"/>
                  </a:lnTo>
                  <a:lnTo>
                    <a:pt x="1086" y="1665"/>
                  </a:lnTo>
                  <a:lnTo>
                    <a:pt x="1086" y="1673"/>
                  </a:lnTo>
                  <a:lnTo>
                    <a:pt x="1090" y="1680"/>
                  </a:lnTo>
                  <a:lnTo>
                    <a:pt x="1090" y="1688"/>
                  </a:lnTo>
                  <a:lnTo>
                    <a:pt x="1092" y="1694"/>
                  </a:lnTo>
                  <a:lnTo>
                    <a:pt x="1094" y="1699"/>
                  </a:lnTo>
                  <a:lnTo>
                    <a:pt x="1096" y="1705"/>
                  </a:lnTo>
                  <a:lnTo>
                    <a:pt x="1098" y="1711"/>
                  </a:lnTo>
                  <a:lnTo>
                    <a:pt x="1099" y="1716"/>
                  </a:lnTo>
                  <a:lnTo>
                    <a:pt x="1101" y="1722"/>
                  </a:lnTo>
                  <a:lnTo>
                    <a:pt x="1105" y="1728"/>
                  </a:lnTo>
                  <a:lnTo>
                    <a:pt x="1109" y="1737"/>
                  </a:lnTo>
                  <a:lnTo>
                    <a:pt x="1113" y="1745"/>
                  </a:lnTo>
                  <a:lnTo>
                    <a:pt x="1117" y="1754"/>
                  </a:lnTo>
                  <a:lnTo>
                    <a:pt x="1120" y="1762"/>
                  </a:lnTo>
                  <a:lnTo>
                    <a:pt x="1124" y="1768"/>
                  </a:lnTo>
                  <a:lnTo>
                    <a:pt x="1126" y="1775"/>
                  </a:lnTo>
                  <a:lnTo>
                    <a:pt x="1126" y="1779"/>
                  </a:lnTo>
                  <a:lnTo>
                    <a:pt x="1128" y="1787"/>
                  </a:lnTo>
                  <a:lnTo>
                    <a:pt x="1128" y="1791"/>
                  </a:lnTo>
                  <a:lnTo>
                    <a:pt x="1128" y="1796"/>
                  </a:lnTo>
                  <a:lnTo>
                    <a:pt x="1126" y="1800"/>
                  </a:lnTo>
                  <a:lnTo>
                    <a:pt x="1124" y="1806"/>
                  </a:lnTo>
                  <a:lnTo>
                    <a:pt x="1118" y="1810"/>
                  </a:lnTo>
                  <a:lnTo>
                    <a:pt x="1113" y="1811"/>
                  </a:lnTo>
                  <a:lnTo>
                    <a:pt x="1105" y="1811"/>
                  </a:lnTo>
                  <a:lnTo>
                    <a:pt x="1096" y="1813"/>
                  </a:lnTo>
                  <a:lnTo>
                    <a:pt x="1090" y="1811"/>
                  </a:lnTo>
                  <a:lnTo>
                    <a:pt x="1084" y="1811"/>
                  </a:lnTo>
                  <a:lnTo>
                    <a:pt x="1079" y="1811"/>
                  </a:lnTo>
                  <a:lnTo>
                    <a:pt x="1075" y="1811"/>
                  </a:lnTo>
                  <a:lnTo>
                    <a:pt x="1069" y="1811"/>
                  </a:lnTo>
                  <a:lnTo>
                    <a:pt x="1063" y="1810"/>
                  </a:lnTo>
                  <a:lnTo>
                    <a:pt x="1058" y="1810"/>
                  </a:lnTo>
                  <a:lnTo>
                    <a:pt x="1052" y="1810"/>
                  </a:lnTo>
                  <a:lnTo>
                    <a:pt x="1044" y="1808"/>
                  </a:lnTo>
                  <a:lnTo>
                    <a:pt x="1039" y="1806"/>
                  </a:lnTo>
                  <a:lnTo>
                    <a:pt x="1031" y="1806"/>
                  </a:lnTo>
                  <a:lnTo>
                    <a:pt x="1025" y="1804"/>
                  </a:lnTo>
                  <a:lnTo>
                    <a:pt x="1018" y="1804"/>
                  </a:lnTo>
                  <a:lnTo>
                    <a:pt x="1012" y="1802"/>
                  </a:lnTo>
                  <a:lnTo>
                    <a:pt x="1006" y="1802"/>
                  </a:lnTo>
                  <a:lnTo>
                    <a:pt x="1001" y="1802"/>
                  </a:lnTo>
                  <a:lnTo>
                    <a:pt x="993" y="1802"/>
                  </a:lnTo>
                  <a:lnTo>
                    <a:pt x="987" y="1802"/>
                  </a:lnTo>
                  <a:lnTo>
                    <a:pt x="980" y="1802"/>
                  </a:lnTo>
                  <a:lnTo>
                    <a:pt x="976" y="1802"/>
                  </a:lnTo>
                  <a:lnTo>
                    <a:pt x="968" y="1802"/>
                  </a:lnTo>
                  <a:lnTo>
                    <a:pt x="963" y="1802"/>
                  </a:lnTo>
                  <a:lnTo>
                    <a:pt x="959" y="1804"/>
                  </a:lnTo>
                  <a:lnTo>
                    <a:pt x="953" y="1806"/>
                  </a:lnTo>
                  <a:lnTo>
                    <a:pt x="947" y="1808"/>
                  </a:lnTo>
                  <a:lnTo>
                    <a:pt x="942" y="1810"/>
                  </a:lnTo>
                  <a:lnTo>
                    <a:pt x="934" y="1811"/>
                  </a:lnTo>
                  <a:lnTo>
                    <a:pt x="926" y="1815"/>
                  </a:lnTo>
                  <a:lnTo>
                    <a:pt x="917" y="1819"/>
                  </a:lnTo>
                  <a:lnTo>
                    <a:pt x="909" y="1825"/>
                  </a:lnTo>
                  <a:lnTo>
                    <a:pt x="904" y="1827"/>
                  </a:lnTo>
                  <a:lnTo>
                    <a:pt x="898" y="1829"/>
                  </a:lnTo>
                  <a:lnTo>
                    <a:pt x="894" y="1832"/>
                  </a:lnTo>
                  <a:lnTo>
                    <a:pt x="888" y="1834"/>
                  </a:lnTo>
                  <a:lnTo>
                    <a:pt x="883" y="1836"/>
                  </a:lnTo>
                  <a:lnTo>
                    <a:pt x="877" y="1840"/>
                  </a:lnTo>
                  <a:lnTo>
                    <a:pt x="871" y="1842"/>
                  </a:lnTo>
                  <a:lnTo>
                    <a:pt x="866" y="1844"/>
                  </a:lnTo>
                  <a:lnTo>
                    <a:pt x="858" y="1848"/>
                  </a:lnTo>
                  <a:lnTo>
                    <a:pt x="852" y="1851"/>
                  </a:lnTo>
                  <a:lnTo>
                    <a:pt x="847" y="1853"/>
                  </a:lnTo>
                  <a:lnTo>
                    <a:pt x="839" y="1857"/>
                  </a:lnTo>
                  <a:lnTo>
                    <a:pt x="833" y="1859"/>
                  </a:lnTo>
                  <a:lnTo>
                    <a:pt x="826" y="1863"/>
                  </a:lnTo>
                  <a:lnTo>
                    <a:pt x="818" y="1867"/>
                  </a:lnTo>
                  <a:lnTo>
                    <a:pt x="810" y="1870"/>
                  </a:lnTo>
                  <a:lnTo>
                    <a:pt x="803" y="1872"/>
                  </a:lnTo>
                  <a:lnTo>
                    <a:pt x="795" y="1876"/>
                  </a:lnTo>
                  <a:lnTo>
                    <a:pt x="786" y="1878"/>
                  </a:lnTo>
                  <a:lnTo>
                    <a:pt x="780" y="1882"/>
                  </a:lnTo>
                  <a:lnTo>
                    <a:pt x="771" y="1886"/>
                  </a:lnTo>
                  <a:lnTo>
                    <a:pt x="761" y="1887"/>
                  </a:lnTo>
                  <a:lnTo>
                    <a:pt x="751" y="1891"/>
                  </a:lnTo>
                  <a:lnTo>
                    <a:pt x="744" y="1893"/>
                  </a:lnTo>
                  <a:lnTo>
                    <a:pt x="734" y="1895"/>
                  </a:lnTo>
                  <a:lnTo>
                    <a:pt x="723" y="1899"/>
                  </a:lnTo>
                  <a:lnTo>
                    <a:pt x="713" y="1901"/>
                  </a:lnTo>
                  <a:lnTo>
                    <a:pt x="704" y="1905"/>
                  </a:lnTo>
                  <a:lnTo>
                    <a:pt x="694" y="1906"/>
                  </a:lnTo>
                  <a:lnTo>
                    <a:pt x="683" y="1908"/>
                  </a:lnTo>
                  <a:lnTo>
                    <a:pt x="674" y="1910"/>
                  </a:lnTo>
                  <a:lnTo>
                    <a:pt x="662" y="1912"/>
                  </a:lnTo>
                  <a:lnTo>
                    <a:pt x="651" y="1914"/>
                  </a:lnTo>
                  <a:lnTo>
                    <a:pt x="639" y="1916"/>
                  </a:lnTo>
                  <a:lnTo>
                    <a:pt x="630" y="1918"/>
                  </a:lnTo>
                  <a:lnTo>
                    <a:pt x="618" y="1922"/>
                  </a:lnTo>
                  <a:lnTo>
                    <a:pt x="607" y="1922"/>
                  </a:lnTo>
                  <a:lnTo>
                    <a:pt x="594" y="1924"/>
                  </a:lnTo>
                  <a:lnTo>
                    <a:pt x="582" y="1924"/>
                  </a:lnTo>
                  <a:lnTo>
                    <a:pt x="571" y="1926"/>
                  </a:lnTo>
                  <a:lnTo>
                    <a:pt x="558" y="1926"/>
                  </a:lnTo>
                  <a:lnTo>
                    <a:pt x="544" y="1927"/>
                  </a:lnTo>
                  <a:lnTo>
                    <a:pt x="531" y="1927"/>
                  </a:lnTo>
                  <a:lnTo>
                    <a:pt x="520" y="1927"/>
                  </a:lnTo>
                  <a:lnTo>
                    <a:pt x="504" y="1927"/>
                  </a:lnTo>
                  <a:lnTo>
                    <a:pt x="491" y="1927"/>
                  </a:lnTo>
                  <a:lnTo>
                    <a:pt x="478" y="1927"/>
                  </a:lnTo>
                  <a:lnTo>
                    <a:pt x="464" y="1927"/>
                  </a:lnTo>
                  <a:lnTo>
                    <a:pt x="449" y="1927"/>
                  </a:lnTo>
                  <a:lnTo>
                    <a:pt x="434" y="1927"/>
                  </a:lnTo>
                  <a:lnTo>
                    <a:pt x="421" y="1926"/>
                  </a:lnTo>
                  <a:lnTo>
                    <a:pt x="405" y="1926"/>
                  </a:lnTo>
                  <a:lnTo>
                    <a:pt x="396" y="1924"/>
                  </a:lnTo>
                  <a:lnTo>
                    <a:pt x="386" y="1922"/>
                  </a:lnTo>
                  <a:lnTo>
                    <a:pt x="379" y="1920"/>
                  </a:lnTo>
                  <a:lnTo>
                    <a:pt x="369" y="1920"/>
                  </a:lnTo>
                  <a:lnTo>
                    <a:pt x="362" y="1918"/>
                  </a:lnTo>
                  <a:lnTo>
                    <a:pt x="352" y="1918"/>
                  </a:lnTo>
                  <a:lnTo>
                    <a:pt x="345" y="1916"/>
                  </a:lnTo>
                  <a:lnTo>
                    <a:pt x="335" y="1916"/>
                  </a:lnTo>
                  <a:lnTo>
                    <a:pt x="327" y="1914"/>
                  </a:lnTo>
                  <a:lnTo>
                    <a:pt x="318" y="1912"/>
                  </a:lnTo>
                  <a:lnTo>
                    <a:pt x="310" y="1910"/>
                  </a:lnTo>
                  <a:lnTo>
                    <a:pt x="303" y="1910"/>
                  </a:lnTo>
                  <a:lnTo>
                    <a:pt x="295" y="1908"/>
                  </a:lnTo>
                  <a:lnTo>
                    <a:pt x="288" y="1908"/>
                  </a:lnTo>
                  <a:lnTo>
                    <a:pt x="278" y="1906"/>
                  </a:lnTo>
                  <a:lnTo>
                    <a:pt x="270" y="1905"/>
                  </a:lnTo>
                  <a:lnTo>
                    <a:pt x="263" y="1903"/>
                  </a:lnTo>
                  <a:lnTo>
                    <a:pt x="255" y="1901"/>
                  </a:lnTo>
                  <a:lnTo>
                    <a:pt x="248" y="1899"/>
                  </a:lnTo>
                  <a:lnTo>
                    <a:pt x="240" y="1897"/>
                  </a:lnTo>
                  <a:lnTo>
                    <a:pt x="234" y="1895"/>
                  </a:lnTo>
                  <a:lnTo>
                    <a:pt x="227" y="1893"/>
                  </a:lnTo>
                  <a:lnTo>
                    <a:pt x="219" y="1893"/>
                  </a:lnTo>
                  <a:lnTo>
                    <a:pt x="213" y="1891"/>
                  </a:lnTo>
                  <a:lnTo>
                    <a:pt x="206" y="1889"/>
                  </a:lnTo>
                  <a:lnTo>
                    <a:pt x="200" y="1887"/>
                  </a:lnTo>
                  <a:lnTo>
                    <a:pt x="192" y="1886"/>
                  </a:lnTo>
                  <a:lnTo>
                    <a:pt x="187" y="1886"/>
                  </a:lnTo>
                  <a:lnTo>
                    <a:pt x="179" y="1884"/>
                  </a:lnTo>
                  <a:lnTo>
                    <a:pt x="172" y="1882"/>
                  </a:lnTo>
                  <a:lnTo>
                    <a:pt x="166" y="1880"/>
                  </a:lnTo>
                  <a:lnTo>
                    <a:pt x="160" y="1878"/>
                  </a:lnTo>
                  <a:lnTo>
                    <a:pt x="154" y="1876"/>
                  </a:lnTo>
                  <a:lnTo>
                    <a:pt x="147" y="1874"/>
                  </a:lnTo>
                  <a:lnTo>
                    <a:pt x="141" y="1872"/>
                  </a:lnTo>
                  <a:lnTo>
                    <a:pt x="135" y="1870"/>
                  </a:lnTo>
                  <a:lnTo>
                    <a:pt x="130" y="1868"/>
                  </a:lnTo>
                  <a:lnTo>
                    <a:pt x="124" y="1867"/>
                  </a:lnTo>
                  <a:lnTo>
                    <a:pt x="118" y="1865"/>
                  </a:lnTo>
                  <a:lnTo>
                    <a:pt x="113" y="1863"/>
                  </a:lnTo>
                  <a:lnTo>
                    <a:pt x="107" y="1861"/>
                  </a:lnTo>
                  <a:lnTo>
                    <a:pt x="103" y="1859"/>
                  </a:lnTo>
                  <a:lnTo>
                    <a:pt x="97" y="1857"/>
                  </a:lnTo>
                  <a:lnTo>
                    <a:pt x="92" y="1857"/>
                  </a:lnTo>
                  <a:lnTo>
                    <a:pt x="86" y="1853"/>
                  </a:lnTo>
                  <a:lnTo>
                    <a:pt x="80" y="1851"/>
                  </a:lnTo>
                  <a:lnTo>
                    <a:pt x="76" y="1849"/>
                  </a:lnTo>
                  <a:lnTo>
                    <a:pt x="73" y="1849"/>
                  </a:lnTo>
                  <a:lnTo>
                    <a:pt x="67" y="1846"/>
                  </a:lnTo>
                  <a:lnTo>
                    <a:pt x="61" y="1844"/>
                  </a:lnTo>
                  <a:lnTo>
                    <a:pt x="57" y="1844"/>
                  </a:lnTo>
                  <a:lnTo>
                    <a:pt x="52" y="1842"/>
                  </a:lnTo>
                  <a:lnTo>
                    <a:pt x="44" y="1838"/>
                  </a:lnTo>
                  <a:lnTo>
                    <a:pt x="35" y="1834"/>
                  </a:lnTo>
                  <a:lnTo>
                    <a:pt x="27" y="1830"/>
                  </a:lnTo>
                  <a:lnTo>
                    <a:pt x="19" y="1829"/>
                  </a:lnTo>
                  <a:lnTo>
                    <a:pt x="12" y="1825"/>
                  </a:lnTo>
                  <a:lnTo>
                    <a:pt x="6" y="1823"/>
                  </a:lnTo>
                  <a:lnTo>
                    <a:pt x="6" y="1815"/>
                  </a:lnTo>
                  <a:lnTo>
                    <a:pt x="6" y="1810"/>
                  </a:lnTo>
                  <a:lnTo>
                    <a:pt x="6" y="1804"/>
                  </a:lnTo>
                  <a:lnTo>
                    <a:pt x="6" y="1798"/>
                  </a:lnTo>
                  <a:lnTo>
                    <a:pt x="6" y="1792"/>
                  </a:lnTo>
                  <a:lnTo>
                    <a:pt x="6" y="1787"/>
                  </a:lnTo>
                  <a:lnTo>
                    <a:pt x="6" y="1781"/>
                  </a:lnTo>
                  <a:lnTo>
                    <a:pt x="6" y="1777"/>
                  </a:lnTo>
                  <a:lnTo>
                    <a:pt x="12" y="1779"/>
                  </a:lnTo>
                  <a:lnTo>
                    <a:pt x="18" y="1783"/>
                  </a:lnTo>
                  <a:lnTo>
                    <a:pt x="27" y="1787"/>
                  </a:lnTo>
                  <a:lnTo>
                    <a:pt x="35" y="1791"/>
                  </a:lnTo>
                  <a:lnTo>
                    <a:pt x="42" y="1794"/>
                  </a:lnTo>
                  <a:lnTo>
                    <a:pt x="50" y="1798"/>
                  </a:lnTo>
                  <a:lnTo>
                    <a:pt x="59" y="1802"/>
                  </a:lnTo>
                  <a:lnTo>
                    <a:pt x="69" y="1808"/>
                  </a:lnTo>
                  <a:lnTo>
                    <a:pt x="76" y="1811"/>
                  </a:lnTo>
                  <a:lnTo>
                    <a:pt x="88" y="1813"/>
                  </a:lnTo>
                  <a:lnTo>
                    <a:pt x="94" y="1815"/>
                  </a:lnTo>
                  <a:lnTo>
                    <a:pt x="97" y="1817"/>
                  </a:lnTo>
                  <a:lnTo>
                    <a:pt x="103" y="1819"/>
                  </a:lnTo>
                  <a:lnTo>
                    <a:pt x="109" y="1823"/>
                  </a:lnTo>
                  <a:lnTo>
                    <a:pt x="115" y="1825"/>
                  </a:lnTo>
                  <a:lnTo>
                    <a:pt x="120" y="1827"/>
                  </a:lnTo>
                  <a:lnTo>
                    <a:pt x="124" y="1829"/>
                  </a:lnTo>
                  <a:lnTo>
                    <a:pt x="130" y="1830"/>
                  </a:lnTo>
                  <a:lnTo>
                    <a:pt x="135" y="1832"/>
                  </a:lnTo>
                  <a:lnTo>
                    <a:pt x="141" y="1834"/>
                  </a:lnTo>
                  <a:lnTo>
                    <a:pt x="149" y="1836"/>
                  </a:lnTo>
                  <a:lnTo>
                    <a:pt x="156" y="1838"/>
                  </a:lnTo>
                  <a:lnTo>
                    <a:pt x="160" y="1840"/>
                  </a:lnTo>
                  <a:lnTo>
                    <a:pt x="168" y="1842"/>
                  </a:lnTo>
                  <a:lnTo>
                    <a:pt x="173" y="1844"/>
                  </a:lnTo>
                  <a:lnTo>
                    <a:pt x="179" y="1846"/>
                  </a:lnTo>
                  <a:lnTo>
                    <a:pt x="187" y="1846"/>
                  </a:lnTo>
                  <a:lnTo>
                    <a:pt x="192" y="1848"/>
                  </a:lnTo>
                  <a:lnTo>
                    <a:pt x="200" y="1849"/>
                  </a:lnTo>
                  <a:lnTo>
                    <a:pt x="206" y="1853"/>
                  </a:lnTo>
                  <a:lnTo>
                    <a:pt x="213" y="1853"/>
                  </a:lnTo>
                  <a:lnTo>
                    <a:pt x="219" y="1855"/>
                  </a:lnTo>
                  <a:lnTo>
                    <a:pt x="227" y="1857"/>
                  </a:lnTo>
                  <a:lnTo>
                    <a:pt x="236" y="1859"/>
                  </a:lnTo>
                  <a:lnTo>
                    <a:pt x="242" y="1859"/>
                  </a:lnTo>
                  <a:lnTo>
                    <a:pt x="250" y="1863"/>
                  </a:lnTo>
                  <a:lnTo>
                    <a:pt x="257" y="1863"/>
                  </a:lnTo>
                  <a:lnTo>
                    <a:pt x="267" y="1867"/>
                  </a:lnTo>
                  <a:lnTo>
                    <a:pt x="272" y="1867"/>
                  </a:lnTo>
                  <a:lnTo>
                    <a:pt x="280" y="1868"/>
                  </a:lnTo>
                  <a:lnTo>
                    <a:pt x="288" y="1870"/>
                  </a:lnTo>
                  <a:lnTo>
                    <a:pt x="297" y="1872"/>
                  </a:lnTo>
                  <a:lnTo>
                    <a:pt x="305" y="1872"/>
                  </a:lnTo>
                  <a:lnTo>
                    <a:pt x="312" y="1874"/>
                  </a:lnTo>
                  <a:lnTo>
                    <a:pt x="320" y="1876"/>
                  </a:lnTo>
                  <a:lnTo>
                    <a:pt x="329" y="1878"/>
                  </a:lnTo>
                  <a:lnTo>
                    <a:pt x="337" y="1878"/>
                  </a:lnTo>
                  <a:lnTo>
                    <a:pt x="346" y="1880"/>
                  </a:lnTo>
                  <a:lnTo>
                    <a:pt x="354" y="1880"/>
                  </a:lnTo>
                  <a:lnTo>
                    <a:pt x="364" y="1882"/>
                  </a:lnTo>
                  <a:lnTo>
                    <a:pt x="371" y="1884"/>
                  </a:lnTo>
                  <a:lnTo>
                    <a:pt x="383" y="1886"/>
                  </a:lnTo>
                  <a:lnTo>
                    <a:pt x="390" y="1886"/>
                  </a:lnTo>
                  <a:lnTo>
                    <a:pt x="400" y="1887"/>
                  </a:lnTo>
                  <a:lnTo>
                    <a:pt x="415" y="1889"/>
                  </a:lnTo>
                  <a:lnTo>
                    <a:pt x="430" y="1889"/>
                  </a:lnTo>
                  <a:lnTo>
                    <a:pt x="443" y="1889"/>
                  </a:lnTo>
                  <a:lnTo>
                    <a:pt x="459" y="1891"/>
                  </a:lnTo>
                  <a:lnTo>
                    <a:pt x="472" y="1891"/>
                  </a:lnTo>
                  <a:lnTo>
                    <a:pt x="487" y="1891"/>
                  </a:lnTo>
                  <a:lnTo>
                    <a:pt x="501" y="1891"/>
                  </a:lnTo>
                  <a:lnTo>
                    <a:pt x="514" y="1891"/>
                  </a:lnTo>
                  <a:lnTo>
                    <a:pt x="527" y="1889"/>
                  </a:lnTo>
                  <a:lnTo>
                    <a:pt x="540" y="1889"/>
                  </a:lnTo>
                  <a:lnTo>
                    <a:pt x="554" y="1887"/>
                  </a:lnTo>
                  <a:lnTo>
                    <a:pt x="565" y="1887"/>
                  </a:lnTo>
                  <a:lnTo>
                    <a:pt x="577" y="1886"/>
                  </a:lnTo>
                  <a:lnTo>
                    <a:pt x="590" y="1884"/>
                  </a:lnTo>
                  <a:lnTo>
                    <a:pt x="603" y="1882"/>
                  </a:lnTo>
                  <a:lnTo>
                    <a:pt x="615" y="1882"/>
                  </a:lnTo>
                  <a:lnTo>
                    <a:pt x="626" y="1878"/>
                  </a:lnTo>
                  <a:lnTo>
                    <a:pt x="637" y="1876"/>
                  </a:lnTo>
                  <a:lnTo>
                    <a:pt x="649" y="1874"/>
                  </a:lnTo>
                  <a:lnTo>
                    <a:pt x="660" y="1872"/>
                  </a:lnTo>
                  <a:lnTo>
                    <a:pt x="670" y="1870"/>
                  </a:lnTo>
                  <a:lnTo>
                    <a:pt x="681" y="1867"/>
                  </a:lnTo>
                  <a:lnTo>
                    <a:pt x="691" y="1865"/>
                  </a:lnTo>
                  <a:lnTo>
                    <a:pt x="702" y="1863"/>
                  </a:lnTo>
                  <a:lnTo>
                    <a:pt x="712" y="1859"/>
                  </a:lnTo>
                  <a:lnTo>
                    <a:pt x="721" y="1857"/>
                  </a:lnTo>
                  <a:lnTo>
                    <a:pt x="731" y="1853"/>
                  </a:lnTo>
                  <a:lnTo>
                    <a:pt x="740" y="1849"/>
                  </a:lnTo>
                  <a:lnTo>
                    <a:pt x="750" y="1846"/>
                  </a:lnTo>
                  <a:lnTo>
                    <a:pt x="759" y="1844"/>
                  </a:lnTo>
                  <a:lnTo>
                    <a:pt x="769" y="1842"/>
                  </a:lnTo>
                  <a:lnTo>
                    <a:pt x="778" y="1838"/>
                  </a:lnTo>
                  <a:lnTo>
                    <a:pt x="786" y="1834"/>
                  </a:lnTo>
                  <a:lnTo>
                    <a:pt x="793" y="1830"/>
                  </a:lnTo>
                  <a:lnTo>
                    <a:pt x="803" y="1829"/>
                  </a:lnTo>
                  <a:lnTo>
                    <a:pt x="810" y="1825"/>
                  </a:lnTo>
                  <a:lnTo>
                    <a:pt x="816" y="1821"/>
                  </a:lnTo>
                  <a:lnTo>
                    <a:pt x="824" y="1817"/>
                  </a:lnTo>
                  <a:lnTo>
                    <a:pt x="831" y="1813"/>
                  </a:lnTo>
                  <a:lnTo>
                    <a:pt x="839" y="1811"/>
                  </a:lnTo>
                  <a:lnTo>
                    <a:pt x="847" y="1808"/>
                  </a:lnTo>
                  <a:lnTo>
                    <a:pt x="852" y="1806"/>
                  </a:lnTo>
                  <a:lnTo>
                    <a:pt x="860" y="1802"/>
                  </a:lnTo>
                  <a:lnTo>
                    <a:pt x="867" y="1798"/>
                  </a:lnTo>
                  <a:lnTo>
                    <a:pt x="873" y="1796"/>
                  </a:lnTo>
                  <a:lnTo>
                    <a:pt x="879" y="1794"/>
                  </a:lnTo>
                  <a:lnTo>
                    <a:pt x="885" y="1791"/>
                  </a:lnTo>
                  <a:lnTo>
                    <a:pt x="892" y="1789"/>
                  </a:lnTo>
                  <a:lnTo>
                    <a:pt x="898" y="1785"/>
                  </a:lnTo>
                  <a:lnTo>
                    <a:pt x="902" y="1783"/>
                  </a:lnTo>
                  <a:lnTo>
                    <a:pt x="907" y="1779"/>
                  </a:lnTo>
                  <a:lnTo>
                    <a:pt x="913" y="1777"/>
                  </a:lnTo>
                  <a:lnTo>
                    <a:pt x="917" y="1775"/>
                  </a:lnTo>
                  <a:lnTo>
                    <a:pt x="923" y="1773"/>
                  </a:lnTo>
                  <a:lnTo>
                    <a:pt x="928" y="1772"/>
                  </a:lnTo>
                  <a:lnTo>
                    <a:pt x="932" y="1770"/>
                  </a:lnTo>
                  <a:lnTo>
                    <a:pt x="942" y="1766"/>
                  </a:lnTo>
                  <a:lnTo>
                    <a:pt x="949" y="1764"/>
                  </a:lnTo>
                  <a:lnTo>
                    <a:pt x="957" y="1762"/>
                  </a:lnTo>
                  <a:lnTo>
                    <a:pt x="964" y="1762"/>
                  </a:lnTo>
                  <a:lnTo>
                    <a:pt x="970" y="1762"/>
                  </a:lnTo>
                  <a:lnTo>
                    <a:pt x="978" y="1760"/>
                  </a:lnTo>
                  <a:lnTo>
                    <a:pt x="982" y="1760"/>
                  </a:lnTo>
                  <a:lnTo>
                    <a:pt x="989" y="1762"/>
                  </a:lnTo>
                  <a:lnTo>
                    <a:pt x="993" y="1762"/>
                  </a:lnTo>
                  <a:lnTo>
                    <a:pt x="999" y="1762"/>
                  </a:lnTo>
                  <a:lnTo>
                    <a:pt x="1004" y="1762"/>
                  </a:lnTo>
                  <a:lnTo>
                    <a:pt x="1010" y="1764"/>
                  </a:lnTo>
                  <a:lnTo>
                    <a:pt x="1018" y="1764"/>
                  </a:lnTo>
                  <a:lnTo>
                    <a:pt x="1025" y="1768"/>
                  </a:lnTo>
                  <a:lnTo>
                    <a:pt x="1031" y="1770"/>
                  </a:lnTo>
                  <a:lnTo>
                    <a:pt x="1039" y="1772"/>
                  </a:lnTo>
                  <a:lnTo>
                    <a:pt x="1044" y="1773"/>
                  </a:lnTo>
                  <a:lnTo>
                    <a:pt x="1048" y="1775"/>
                  </a:lnTo>
                  <a:lnTo>
                    <a:pt x="1052" y="1777"/>
                  </a:lnTo>
                  <a:lnTo>
                    <a:pt x="1058" y="1777"/>
                  </a:lnTo>
                  <a:lnTo>
                    <a:pt x="1061" y="1777"/>
                  </a:lnTo>
                  <a:lnTo>
                    <a:pt x="1069" y="1773"/>
                  </a:lnTo>
                  <a:lnTo>
                    <a:pt x="1069" y="1768"/>
                  </a:lnTo>
                  <a:lnTo>
                    <a:pt x="1067" y="1762"/>
                  </a:lnTo>
                  <a:lnTo>
                    <a:pt x="1063" y="1756"/>
                  </a:lnTo>
                  <a:lnTo>
                    <a:pt x="1061" y="1752"/>
                  </a:lnTo>
                  <a:lnTo>
                    <a:pt x="1058" y="1747"/>
                  </a:lnTo>
                  <a:lnTo>
                    <a:pt x="1056" y="1743"/>
                  </a:lnTo>
                  <a:lnTo>
                    <a:pt x="1050" y="1735"/>
                  </a:lnTo>
                  <a:lnTo>
                    <a:pt x="1046" y="1728"/>
                  </a:lnTo>
                  <a:lnTo>
                    <a:pt x="1042" y="1720"/>
                  </a:lnTo>
                  <a:lnTo>
                    <a:pt x="1041" y="1713"/>
                  </a:lnTo>
                  <a:lnTo>
                    <a:pt x="1039" y="1707"/>
                  </a:lnTo>
                  <a:lnTo>
                    <a:pt x="1037" y="1701"/>
                  </a:lnTo>
                  <a:lnTo>
                    <a:pt x="1035" y="1697"/>
                  </a:lnTo>
                  <a:lnTo>
                    <a:pt x="1035" y="1692"/>
                  </a:lnTo>
                  <a:lnTo>
                    <a:pt x="1033" y="1684"/>
                  </a:lnTo>
                  <a:lnTo>
                    <a:pt x="1033" y="1678"/>
                  </a:lnTo>
                  <a:lnTo>
                    <a:pt x="1033" y="1671"/>
                  </a:lnTo>
                  <a:lnTo>
                    <a:pt x="1033" y="1663"/>
                  </a:lnTo>
                  <a:lnTo>
                    <a:pt x="1033" y="1656"/>
                  </a:lnTo>
                  <a:lnTo>
                    <a:pt x="1033" y="1646"/>
                  </a:lnTo>
                  <a:lnTo>
                    <a:pt x="1033" y="1637"/>
                  </a:lnTo>
                  <a:lnTo>
                    <a:pt x="1033" y="1629"/>
                  </a:lnTo>
                  <a:lnTo>
                    <a:pt x="1033" y="1623"/>
                  </a:lnTo>
                  <a:lnTo>
                    <a:pt x="1033" y="1618"/>
                  </a:lnTo>
                  <a:lnTo>
                    <a:pt x="1033" y="1612"/>
                  </a:lnTo>
                  <a:lnTo>
                    <a:pt x="1033" y="1606"/>
                  </a:lnTo>
                  <a:lnTo>
                    <a:pt x="1033" y="1600"/>
                  </a:lnTo>
                  <a:lnTo>
                    <a:pt x="1033" y="1595"/>
                  </a:lnTo>
                  <a:lnTo>
                    <a:pt x="1033" y="1589"/>
                  </a:lnTo>
                  <a:lnTo>
                    <a:pt x="1033" y="1583"/>
                  </a:lnTo>
                  <a:lnTo>
                    <a:pt x="1033" y="1578"/>
                  </a:lnTo>
                  <a:lnTo>
                    <a:pt x="1033" y="1572"/>
                  </a:lnTo>
                  <a:lnTo>
                    <a:pt x="1033" y="1564"/>
                  </a:lnTo>
                  <a:lnTo>
                    <a:pt x="1033" y="1559"/>
                  </a:lnTo>
                  <a:lnTo>
                    <a:pt x="1033" y="1551"/>
                  </a:lnTo>
                  <a:lnTo>
                    <a:pt x="1033" y="1545"/>
                  </a:lnTo>
                  <a:lnTo>
                    <a:pt x="1033" y="1540"/>
                  </a:lnTo>
                  <a:lnTo>
                    <a:pt x="1033" y="1534"/>
                  </a:lnTo>
                  <a:lnTo>
                    <a:pt x="1033" y="1526"/>
                  </a:lnTo>
                  <a:lnTo>
                    <a:pt x="1033" y="1519"/>
                  </a:lnTo>
                  <a:lnTo>
                    <a:pt x="1033" y="1513"/>
                  </a:lnTo>
                  <a:lnTo>
                    <a:pt x="1033" y="1505"/>
                  </a:lnTo>
                  <a:lnTo>
                    <a:pt x="1033" y="1498"/>
                  </a:lnTo>
                  <a:lnTo>
                    <a:pt x="1033" y="1492"/>
                  </a:lnTo>
                  <a:lnTo>
                    <a:pt x="1033" y="1484"/>
                  </a:lnTo>
                  <a:lnTo>
                    <a:pt x="1033" y="1479"/>
                  </a:lnTo>
                  <a:lnTo>
                    <a:pt x="1031" y="1471"/>
                  </a:lnTo>
                  <a:lnTo>
                    <a:pt x="1031" y="1464"/>
                  </a:lnTo>
                  <a:lnTo>
                    <a:pt x="1031" y="1456"/>
                  </a:lnTo>
                  <a:lnTo>
                    <a:pt x="1031" y="1448"/>
                  </a:lnTo>
                  <a:lnTo>
                    <a:pt x="1029" y="1443"/>
                  </a:lnTo>
                  <a:lnTo>
                    <a:pt x="1029" y="1435"/>
                  </a:lnTo>
                  <a:lnTo>
                    <a:pt x="1029" y="1427"/>
                  </a:lnTo>
                  <a:lnTo>
                    <a:pt x="1029" y="1420"/>
                  </a:lnTo>
                  <a:lnTo>
                    <a:pt x="1029" y="1412"/>
                  </a:lnTo>
                  <a:lnTo>
                    <a:pt x="1029" y="1405"/>
                  </a:lnTo>
                  <a:lnTo>
                    <a:pt x="1027" y="1399"/>
                  </a:lnTo>
                  <a:lnTo>
                    <a:pt x="1027" y="1391"/>
                  </a:lnTo>
                  <a:lnTo>
                    <a:pt x="1027" y="1384"/>
                  </a:lnTo>
                  <a:lnTo>
                    <a:pt x="1027" y="1376"/>
                  </a:lnTo>
                  <a:lnTo>
                    <a:pt x="1027" y="1368"/>
                  </a:lnTo>
                  <a:lnTo>
                    <a:pt x="1027" y="1363"/>
                  </a:lnTo>
                  <a:lnTo>
                    <a:pt x="1025" y="1355"/>
                  </a:lnTo>
                  <a:lnTo>
                    <a:pt x="1025" y="1349"/>
                  </a:lnTo>
                  <a:lnTo>
                    <a:pt x="1023" y="1340"/>
                  </a:lnTo>
                  <a:lnTo>
                    <a:pt x="1023" y="1334"/>
                  </a:lnTo>
                  <a:lnTo>
                    <a:pt x="1021" y="1327"/>
                  </a:lnTo>
                  <a:lnTo>
                    <a:pt x="1021" y="1321"/>
                  </a:lnTo>
                  <a:lnTo>
                    <a:pt x="1020" y="1313"/>
                  </a:lnTo>
                  <a:lnTo>
                    <a:pt x="1020" y="1308"/>
                  </a:lnTo>
                  <a:lnTo>
                    <a:pt x="1018" y="1300"/>
                  </a:lnTo>
                  <a:lnTo>
                    <a:pt x="1018" y="1294"/>
                  </a:lnTo>
                  <a:lnTo>
                    <a:pt x="1016" y="1287"/>
                  </a:lnTo>
                  <a:lnTo>
                    <a:pt x="1016" y="1281"/>
                  </a:lnTo>
                  <a:lnTo>
                    <a:pt x="1014" y="1273"/>
                  </a:lnTo>
                  <a:lnTo>
                    <a:pt x="1014" y="1268"/>
                  </a:lnTo>
                  <a:lnTo>
                    <a:pt x="1012" y="1260"/>
                  </a:lnTo>
                  <a:lnTo>
                    <a:pt x="1012" y="1254"/>
                  </a:lnTo>
                  <a:lnTo>
                    <a:pt x="1010" y="1249"/>
                  </a:lnTo>
                  <a:lnTo>
                    <a:pt x="1008" y="1241"/>
                  </a:lnTo>
                  <a:lnTo>
                    <a:pt x="1006" y="1233"/>
                  </a:lnTo>
                  <a:lnTo>
                    <a:pt x="1004" y="1228"/>
                  </a:lnTo>
                  <a:lnTo>
                    <a:pt x="1001" y="1220"/>
                  </a:lnTo>
                  <a:lnTo>
                    <a:pt x="999" y="1213"/>
                  </a:lnTo>
                  <a:lnTo>
                    <a:pt x="997" y="1205"/>
                  </a:lnTo>
                  <a:lnTo>
                    <a:pt x="997" y="1197"/>
                  </a:lnTo>
                  <a:lnTo>
                    <a:pt x="993" y="1188"/>
                  </a:lnTo>
                  <a:lnTo>
                    <a:pt x="991" y="1180"/>
                  </a:lnTo>
                  <a:lnTo>
                    <a:pt x="987" y="1171"/>
                  </a:lnTo>
                  <a:lnTo>
                    <a:pt x="985" y="1163"/>
                  </a:lnTo>
                  <a:lnTo>
                    <a:pt x="982" y="1154"/>
                  </a:lnTo>
                  <a:lnTo>
                    <a:pt x="980" y="1146"/>
                  </a:lnTo>
                  <a:lnTo>
                    <a:pt x="976" y="1136"/>
                  </a:lnTo>
                  <a:lnTo>
                    <a:pt x="974" y="1129"/>
                  </a:lnTo>
                  <a:lnTo>
                    <a:pt x="970" y="1119"/>
                  </a:lnTo>
                  <a:lnTo>
                    <a:pt x="966" y="1110"/>
                  </a:lnTo>
                  <a:lnTo>
                    <a:pt x="963" y="1100"/>
                  </a:lnTo>
                  <a:lnTo>
                    <a:pt x="959" y="1091"/>
                  </a:lnTo>
                  <a:lnTo>
                    <a:pt x="955" y="1081"/>
                  </a:lnTo>
                  <a:lnTo>
                    <a:pt x="951" y="1070"/>
                  </a:lnTo>
                  <a:lnTo>
                    <a:pt x="947" y="1060"/>
                  </a:lnTo>
                  <a:lnTo>
                    <a:pt x="945" y="1053"/>
                  </a:lnTo>
                  <a:lnTo>
                    <a:pt x="942" y="1041"/>
                  </a:lnTo>
                  <a:lnTo>
                    <a:pt x="938" y="1032"/>
                  </a:lnTo>
                  <a:lnTo>
                    <a:pt x="934" y="1021"/>
                  </a:lnTo>
                  <a:lnTo>
                    <a:pt x="930" y="1011"/>
                  </a:lnTo>
                  <a:lnTo>
                    <a:pt x="926" y="1001"/>
                  </a:lnTo>
                  <a:lnTo>
                    <a:pt x="923" y="992"/>
                  </a:lnTo>
                  <a:lnTo>
                    <a:pt x="919" y="982"/>
                  </a:lnTo>
                  <a:lnTo>
                    <a:pt x="915" y="971"/>
                  </a:lnTo>
                  <a:lnTo>
                    <a:pt x="911" y="962"/>
                  </a:lnTo>
                  <a:lnTo>
                    <a:pt x="907" y="952"/>
                  </a:lnTo>
                  <a:lnTo>
                    <a:pt x="904" y="941"/>
                  </a:lnTo>
                  <a:lnTo>
                    <a:pt x="900" y="931"/>
                  </a:lnTo>
                  <a:lnTo>
                    <a:pt x="896" y="920"/>
                  </a:lnTo>
                  <a:lnTo>
                    <a:pt x="892" y="910"/>
                  </a:lnTo>
                  <a:lnTo>
                    <a:pt x="886" y="901"/>
                  </a:lnTo>
                  <a:lnTo>
                    <a:pt x="885" y="891"/>
                  </a:lnTo>
                  <a:lnTo>
                    <a:pt x="879" y="882"/>
                  </a:lnTo>
                  <a:lnTo>
                    <a:pt x="875" y="872"/>
                  </a:lnTo>
                  <a:lnTo>
                    <a:pt x="871" y="863"/>
                  </a:lnTo>
                  <a:lnTo>
                    <a:pt x="867" y="853"/>
                  </a:lnTo>
                  <a:lnTo>
                    <a:pt x="864" y="844"/>
                  </a:lnTo>
                  <a:lnTo>
                    <a:pt x="860" y="834"/>
                  </a:lnTo>
                  <a:lnTo>
                    <a:pt x="856" y="825"/>
                  </a:lnTo>
                  <a:lnTo>
                    <a:pt x="854" y="817"/>
                  </a:lnTo>
                  <a:lnTo>
                    <a:pt x="850" y="806"/>
                  </a:lnTo>
                  <a:lnTo>
                    <a:pt x="847" y="798"/>
                  </a:lnTo>
                  <a:lnTo>
                    <a:pt x="843" y="789"/>
                  </a:lnTo>
                  <a:lnTo>
                    <a:pt x="839" y="781"/>
                  </a:lnTo>
                  <a:lnTo>
                    <a:pt x="835" y="771"/>
                  </a:lnTo>
                  <a:lnTo>
                    <a:pt x="831" y="764"/>
                  </a:lnTo>
                  <a:lnTo>
                    <a:pt x="829" y="756"/>
                  </a:lnTo>
                  <a:lnTo>
                    <a:pt x="826" y="749"/>
                  </a:lnTo>
                  <a:lnTo>
                    <a:pt x="822" y="741"/>
                  </a:lnTo>
                  <a:lnTo>
                    <a:pt x="820" y="733"/>
                  </a:lnTo>
                  <a:lnTo>
                    <a:pt x="816" y="726"/>
                  </a:lnTo>
                  <a:lnTo>
                    <a:pt x="814" y="720"/>
                  </a:lnTo>
                  <a:lnTo>
                    <a:pt x="812" y="713"/>
                  </a:lnTo>
                  <a:lnTo>
                    <a:pt x="809" y="707"/>
                  </a:lnTo>
                  <a:lnTo>
                    <a:pt x="807" y="699"/>
                  </a:lnTo>
                  <a:lnTo>
                    <a:pt x="805" y="693"/>
                  </a:lnTo>
                  <a:lnTo>
                    <a:pt x="803" y="688"/>
                  </a:lnTo>
                  <a:lnTo>
                    <a:pt x="801" y="682"/>
                  </a:lnTo>
                  <a:lnTo>
                    <a:pt x="797" y="674"/>
                  </a:lnTo>
                  <a:lnTo>
                    <a:pt x="795" y="669"/>
                  </a:lnTo>
                  <a:lnTo>
                    <a:pt x="793" y="661"/>
                  </a:lnTo>
                  <a:lnTo>
                    <a:pt x="790" y="655"/>
                  </a:lnTo>
                  <a:lnTo>
                    <a:pt x="788" y="650"/>
                  </a:lnTo>
                  <a:lnTo>
                    <a:pt x="786" y="642"/>
                  </a:lnTo>
                  <a:lnTo>
                    <a:pt x="784" y="636"/>
                  </a:lnTo>
                  <a:lnTo>
                    <a:pt x="780" y="629"/>
                  </a:lnTo>
                  <a:lnTo>
                    <a:pt x="778" y="623"/>
                  </a:lnTo>
                  <a:lnTo>
                    <a:pt x="774" y="616"/>
                  </a:lnTo>
                  <a:lnTo>
                    <a:pt x="772" y="608"/>
                  </a:lnTo>
                  <a:lnTo>
                    <a:pt x="769" y="602"/>
                  </a:lnTo>
                  <a:lnTo>
                    <a:pt x="767" y="597"/>
                  </a:lnTo>
                  <a:lnTo>
                    <a:pt x="765" y="589"/>
                  </a:lnTo>
                  <a:lnTo>
                    <a:pt x="763" y="583"/>
                  </a:lnTo>
                  <a:lnTo>
                    <a:pt x="759" y="576"/>
                  </a:lnTo>
                  <a:lnTo>
                    <a:pt x="757" y="568"/>
                  </a:lnTo>
                  <a:lnTo>
                    <a:pt x="755" y="562"/>
                  </a:lnTo>
                  <a:lnTo>
                    <a:pt x="751" y="555"/>
                  </a:lnTo>
                  <a:lnTo>
                    <a:pt x="750" y="549"/>
                  </a:lnTo>
                  <a:lnTo>
                    <a:pt x="746" y="541"/>
                  </a:lnTo>
                  <a:lnTo>
                    <a:pt x="744" y="536"/>
                  </a:lnTo>
                  <a:lnTo>
                    <a:pt x="740" y="528"/>
                  </a:lnTo>
                  <a:lnTo>
                    <a:pt x="738" y="522"/>
                  </a:lnTo>
                  <a:lnTo>
                    <a:pt x="736" y="515"/>
                  </a:lnTo>
                  <a:lnTo>
                    <a:pt x="732" y="509"/>
                  </a:lnTo>
                  <a:lnTo>
                    <a:pt x="731" y="501"/>
                  </a:lnTo>
                  <a:lnTo>
                    <a:pt x="727" y="496"/>
                  </a:lnTo>
                  <a:lnTo>
                    <a:pt x="725" y="490"/>
                  </a:lnTo>
                  <a:lnTo>
                    <a:pt x="723" y="484"/>
                  </a:lnTo>
                  <a:lnTo>
                    <a:pt x="721" y="477"/>
                  </a:lnTo>
                  <a:lnTo>
                    <a:pt x="717" y="471"/>
                  </a:lnTo>
                  <a:lnTo>
                    <a:pt x="715" y="463"/>
                  </a:lnTo>
                  <a:lnTo>
                    <a:pt x="712" y="458"/>
                  </a:lnTo>
                  <a:lnTo>
                    <a:pt x="710" y="452"/>
                  </a:lnTo>
                  <a:lnTo>
                    <a:pt x="706" y="444"/>
                  </a:lnTo>
                  <a:lnTo>
                    <a:pt x="704" y="441"/>
                  </a:lnTo>
                  <a:lnTo>
                    <a:pt x="702" y="435"/>
                  </a:lnTo>
                  <a:lnTo>
                    <a:pt x="698" y="427"/>
                  </a:lnTo>
                  <a:lnTo>
                    <a:pt x="696" y="424"/>
                  </a:lnTo>
                  <a:lnTo>
                    <a:pt x="693" y="418"/>
                  </a:lnTo>
                  <a:lnTo>
                    <a:pt x="691" y="412"/>
                  </a:lnTo>
                  <a:lnTo>
                    <a:pt x="687" y="403"/>
                  </a:lnTo>
                  <a:lnTo>
                    <a:pt x="683" y="393"/>
                  </a:lnTo>
                  <a:lnTo>
                    <a:pt x="677" y="384"/>
                  </a:lnTo>
                  <a:lnTo>
                    <a:pt x="674" y="376"/>
                  </a:lnTo>
                  <a:lnTo>
                    <a:pt x="668" y="366"/>
                  </a:lnTo>
                  <a:lnTo>
                    <a:pt x="664" y="359"/>
                  </a:lnTo>
                  <a:lnTo>
                    <a:pt x="658" y="353"/>
                  </a:lnTo>
                  <a:lnTo>
                    <a:pt x="656" y="347"/>
                  </a:lnTo>
                  <a:lnTo>
                    <a:pt x="653" y="344"/>
                  </a:lnTo>
                  <a:lnTo>
                    <a:pt x="649" y="340"/>
                  </a:lnTo>
                  <a:lnTo>
                    <a:pt x="651" y="338"/>
                  </a:lnTo>
                  <a:lnTo>
                    <a:pt x="655" y="334"/>
                  </a:lnTo>
                  <a:lnTo>
                    <a:pt x="656" y="328"/>
                  </a:lnTo>
                  <a:lnTo>
                    <a:pt x="662" y="327"/>
                  </a:lnTo>
                  <a:lnTo>
                    <a:pt x="666" y="321"/>
                  </a:lnTo>
                  <a:lnTo>
                    <a:pt x="672" y="317"/>
                  </a:lnTo>
                  <a:lnTo>
                    <a:pt x="675" y="311"/>
                  </a:lnTo>
                  <a:lnTo>
                    <a:pt x="681" y="308"/>
                  </a:lnTo>
                  <a:lnTo>
                    <a:pt x="689" y="300"/>
                  </a:lnTo>
                  <a:lnTo>
                    <a:pt x="694" y="294"/>
                  </a:lnTo>
                  <a:lnTo>
                    <a:pt x="702" y="289"/>
                  </a:lnTo>
                  <a:lnTo>
                    <a:pt x="708" y="281"/>
                  </a:lnTo>
                  <a:lnTo>
                    <a:pt x="717" y="275"/>
                  </a:lnTo>
                  <a:lnTo>
                    <a:pt x="725" y="268"/>
                  </a:lnTo>
                  <a:lnTo>
                    <a:pt x="732" y="260"/>
                  </a:lnTo>
                  <a:lnTo>
                    <a:pt x="738" y="252"/>
                  </a:lnTo>
                  <a:lnTo>
                    <a:pt x="746" y="245"/>
                  </a:lnTo>
                  <a:lnTo>
                    <a:pt x="755" y="239"/>
                  </a:lnTo>
                  <a:lnTo>
                    <a:pt x="761" y="231"/>
                  </a:lnTo>
                  <a:lnTo>
                    <a:pt x="769" y="226"/>
                  </a:lnTo>
                  <a:lnTo>
                    <a:pt x="776" y="218"/>
                  </a:lnTo>
                  <a:lnTo>
                    <a:pt x="786" y="212"/>
                  </a:lnTo>
                  <a:lnTo>
                    <a:pt x="791" y="207"/>
                  </a:lnTo>
                  <a:lnTo>
                    <a:pt x="797" y="201"/>
                  </a:lnTo>
                  <a:lnTo>
                    <a:pt x="803" y="195"/>
                  </a:lnTo>
                  <a:lnTo>
                    <a:pt x="809" y="192"/>
                  </a:lnTo>
                  <a:lnTo>
                    <a:pt x="814" y="186"/>
                  </a:lnTo>
                  <a:lnTo>
                    <a:pt x="820" y="182"/>
                  </a:lnTo>
                  <a:lnTo>
                    <a:pt x="824" y="178"/>
                  </a:lnTo>
                  <a:lnTo>
                    <a:pt x="829" y="176"/>
                  </a:lnTo>
                  <a:lnTo>
                    <a:pt x="793" y="127"/>
                  </a:lnTo>
                  <a:lnTo>
                    <a:pt x="791" y="127"/>
                  </a:lnTo>
                  <a:lnTo>
                    <a:pt x="790" y="129"/>
                  </a:lnTo>
                  <a:lnTo>
                    <a:pt x="786" y="129"/>
                  </a:lnTo>
                  <a:lnTo>
                    <a:pt x="780" y="133"/>
                  </a:lnTo>
                  <a:lnTo>
                    <a:pt x="772" y="135"/>
                  </a:lnTo>
                  <a:lnTo>
                    <a:pt x="767" y="140"/>
                  </a:lnTo>
                  <a:lnTo>
                    <a:pt x="757" y="144"/>
                  </a:lnTo>
                  <a:lnTo>
                    <a:pt x="750" y="148"/>
                  </a:lnTo>
                  <a:lnTo>
                    <a:pt x="740" y="152"/>
                  </a:lnTo>
                  <a:lnTo>
                    <a:pt x="732" y="155"/>
                  </a:lnTo>
                  <a:lnTo>
                    <a:pt x="721" y="159"/>
                  </a:lnTo>
                  <a:lnTo>
                    <a:pt x="713" y="163"/>
                  </a:lnTo>
                  <a:lnTo>
                    <a:pt x="706" y="165"/>
                  </a:lnTo>
                  <a:lnTo>
                    <a:pt x="698" y="167"/>
                  </a:lnTo>
                  <a:lnTo>
                    <a:pt x="691" y="169"/>
                  </a:lnTo>
                  <a:lnTo>
                    <a:pt x="687" y="171"/>
                  </a:lnTo>
                  <a:lnTo>
                    <a:pt x="653" y="102"/>
                  </a:lnTo>
                  <a:lnTo>
                    <a:pt x="651" y="102"/>
                  </a:lnTo>
                  <a:lnTo>
                    <a:pt x="647" y="104"/>
                  </a:lnTo>
                  <a:lnTo>
                    <a:pt x="643" y="106"/>
                  </a:lnTo>
                  <a:lnTo>
                    <a:pt x="639" y="110"/>
                  </a:lnTo>
                  <a:lnTo>
                    <a:pt x="632" y="112"/>
                  </a:lnTo>
                  <a:lnTo>
                    <a:pt x="624" y="116"/>
                  </a:lnTo>
                  <a:lnTo>
                    <a:pt x="615" y="119"/>
                  </a:lnTo>
                  <a:lnTo>
                    <a:pt x="607" y="125"/>
                  </a:lnTo>
                  <a:lnTo>
                    <a:pt x="597" y="129"/>
                  </a:lnTo>
                  <a:lnTo>
                    <a:pt x="588" y="133"/>
                  </a:lnTo>
                  <a:lnTo>
                    <a:pt x="578" y="136"/>
                  </a:lnTo>
                  <a:lnTo>
                    <a:pt x="569" y="140"/>
                  </a:lnTo>
                  <a:lnTo>
                    <a:pt x="559" y="144"/>
                  </a:lnTo>
                  <a:lnTo>
                    <a:pt x="552" y="146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39" y="146"/>
                  </a:lnTo>
                  <a:lnTo>
                    <a:pt x="533" y="142"/>
                  </a:lnTo>
                  <a:lnTo>
                    <a:pt x="529" y="138"/>
                  </a:lnTo>
                  <a:lnTo>
                    <a:pt x="527" y="135"/>
                  </a:lnTo>
                  <a:lnTo>
                    <a:pt x="523" y="129"/>
                  </a:lnTo>
                  <a:lnTo>
                    <a:pt x="520" y="125"/>
                  </a:lnTo>
                  <a:lnTo>
                    <a:pt x="514" y="117"/>
                  </a:lnTo>
                  <a:lnTo>
                    <a:pt x="512" y="112"/>
                  </a:lnTo>
                  <a:lnTo>
                    <a:pt x="508" y="102"/>
                  </a:lnTo>
                  <a:lnTo>
                    <a:pt x="504" y="96"/>
                  </a:lnTo>
                  <a:lnTo>
                    <a:pt x="501" y="87"/>
                  </a:lnTo>
                  <a:lnTo>
                    <a:pt x="499" y="79"/>
                  </a:lnTo>
                  <a:lnTo>
                    <a:pt x="497" y="70"/>
                  </a:lnTo>
                  <a:lnTo>
                    <a:pt x="497" y="62"/>
                  </a:lnTo>
                  <a:lnTo>
                    <a:pt x="409" y="121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96"/>
                  </a:lnTo>
                  <a:lnTo>
                    <a:pt x="348" y="100"/>
                  </a:lnTo>
                  <a:lnTo>
                    <a:pt x="350" y="106"/>
                  </a:lnTo>
                  <a:lnTo>
                    <a:pt x="350" y="110"/>
                  </a:lnTo>
                  <a:lnTo>
                    <a:pt x="350" y="116"/>
                  </a:lnTo>
                  <a:lnTo>
                    <a:pt x="350" y="121"/>
                  </a:lnTo>
                  <a:lnTo>
                    <a:pt x="352" y="129"/>
                  </a:lnTo>
                  <a:lnTo>
                    <a:pt x="352" y="135"/>
                  </a:lnTo>
                  <a:lnTo>
                    <a:pt x="354" y="142"/>
                  </a:lnTo>
                  <a:lnTo>
                    <a:pt x="354" y="150"/>
                  </a:lnTo>
                  <a:lnTo>
                    <a:pt x="354" y="157"/>
                  </a:lnTo>
                  <a:lnTo>
                    <a:pt x="356" y="165"/>
                  </a:lnTo>
                  <a:lnTo>
                    <a:pt x="358" y="174"/>
                  </a:lnTo>
                  <a:lnTo>
                    <a:pt x="358" y="182"/>
                  </a:lnTo>
                  <a:lnTo>
                    <a:pt x="358" y="192"/>
                  </a:lnTo>
                  <a:lnTo>
                    <a:pt x="360" y="199"/>
                  </a:lnTo>
                  <a:lnTo>
                    <a:pt x="360" y="207"/>
                  </a:lnTo>
                  <a:lnTo>
                    <a:pt x="360" y="214"/>
                  </a:lnTo>
                  <a:lnTo>
                    <a:pt x="362" y="224"/>
                  </a:lnTo>
                  <a:lnTo>
                    <a:pt x="362" y="231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6" y="266"/>
                  </a:lnTo>
                  <a:lnTo>
                    <a:pt x="366" y="270"/>
                  </a:lnTo>
                  <a:lnTo>
                    <a:pt x="366" y="275"/>
                  </a:lnTo>
                  <a:lnTo>
                    <a:pt x="366" y="279"/>
                  </a:lnTo>
                  <a:lnTo>
                    <a:pt x="366" y="283"/>
                  </a:lnTo>
                  <a:lnTo>
                    <a:pt x="360" y="287"/>
                  </a:lnTo>
                  <a:lnTo>
                    <a:pt x="354" y="290"/>
                  </a:lnTo>
                  <a:lnTo>
                    <a:pt x="346" y="296"/>
                  </a:lnTo>
                  <a:lnTo>
                    <a:pt x="341" y="300"/>
                  </a:lnTo>
                  <a:lnTo>
                    <a:pt x="335" y="304"/>
                  </a:lnTo>
                  <a:lnTo>
                    <a:pt x="329" y="308"/>
                  </a:lnTo>
                  <a:lnTo>
                    <a:pt x="324" y="311"/>
                  </a:lnTo>
                  <a:lnTo>
                    <a:pt x="316" y="315"/>
                  </a:lnTo>
                  <a:lnTo>
                    <a:pt x="310" y="321"/>
                  </a:lnTo>
                  <a:lnTo>
                    <a:pt x="303" y="327"/>
                  </a:lnTo>
                  <a:lnTo>
                    <a:pt x="297" y="332"/>
                  </a:lnTo>
                  <a:lnTo>
                    <a:pt x="288" y="338"/>
                  </a:lnTo>
                  <a:lnTo>
                    <a:pt x="280" y="344"/>
                  </a:lnTo>
                  <a:lnTo>
                    <a:pt x="272" y="347"/>
                  </a:lnTo>
                  <a:lnTo>
                    <a:pt x="265" y="355"/>
                  </a:lnTo>
                  <a:lnTo>
                    <a:pt x="255" y="359"/>
                  </a:lnTo>
                  <a:lnTo>
                    <a:pt x="248" y="366"/>
                  </a:lnTo>
                  <a:lnTo>
                    <a:pt x="238" y="372"/>
                  </a:lnTo>
                  <a:lnTo>
                    <a:pt x="231" y="380"/>
                  </a:lnTo>
                  <a:lnTo>
                    <a:pt x="223" y="385"/>
                  </a:lnTo>
                  <a:lnTo>
                    <a:pt x="213" y="393"/>
                  </a:lnTo>
                  <a:lnTo>
                    <a:pt x="206" y="399"/>
                  </a:lnTo>
                  <a:lnTo>
                    <a:pt x="196" y="406"/>
                  </a:lnTo>
                  <a:lnTo>
                    <a:pt x="189" y="412"/>
                  </a:lnTo>
                  <a:lnTo>
                    <a:pt x="181" y="420"/>
                  </a:lnTo>
                  <a:lnTo>
                    <a:pt x="173" y="427"/>
                  </a:lnTo>
                  <a:lnTo>
                    <a:pt x="166" y="433"/>
                  </a:lnTo>
                  <a:lnTo>
                    <a:pt x="160" y="437"/>
                  </a:lnTo>
                  <a:lnTo>
                    <a:pt x="156" y="441"/>
                  </a:lnTo>
                  <a:lnTo>
                    <a:pt x="151" y="444"/>
                  </a:lnTo>
                  <a:lnTo>
                    <a:pt x="147" y="450"/>
                  </a:lnTo>
                  <a:lnTo>
                    <a:pt x="141" y="456"/>
                  </a:lnTo>
                  <a:lnTo>
                    <a:pt x="135" y="460"/>
                  </a:lnTo>
                  <a:lnTo>
                    <a:pt x="130" y="465"/>
                  </a:lnTo>
                  <a:lnTo>
                    <a:pt x="126" y="471"/>
                  </a:lnTo>
                  <a:lnTo>
                    <a:pt x="120" y="475"/>
                  </a:lnTo>
                  <a:lnTo>
                    <a:pt x="115" y="481"/>
                  </a:lnTo>
                  <a:lnTo>
                    <a:pt x="109" y="486"/>
                  </a:lnTo>
                  <a:lnTo>
                    <a:pt x="105" y="492"/>
                  </a:lnTo>
                  <a:lnTo>
                    <a:pt x="99" y="496"/>
                  </a:lnTo>
                  <a:lnTo>
                    <a:pt x="94" y="503"/>
                  </a:lnTo>
                  <a:lnTo>
                    <a:pt x="88" y="509"/>
                  </a:lnTo>
                  <a:lnTo>
                    <a:pt x="84" y="515"/>
                  </a:lnTo>
                  <a:lnTo>
                    <a:pt x="78" y="520"/>
                  </a:lnTo>
                  <a:lnTo>
                    <a:pt x="73" y="526"/>
                  </a:lnTo>
                  <a:lnTo>
                    <a:pt x="67" y="534"/>
                  </a:lnTo>
                  <a:lnTo>
                    <a:pt x="61" y="539"/>
                  </a:lnTo>
                  <a:lnTo>
                    <a:pt x="57" y="545"/>
                  </a:lnTo>
                  <a:lnTo>
                    <a:pt x="52" y="551"/>
                  </a:lnTo>
                  <a:lnTo>
                    <a:pt x="46" y="559"/>
                  </a:lnTo>
                  <a:lnTo>
                    <a:pt x="40" y="564"/>
                  </a:lnTo>
                  <a:lnTo>
                    <a:pt x="35" y="570"/>
                  </a:lnTo>
                  <a:lnTo>
                    <a:pt x="29" y="576"/>
                  </a:lnTo>
                  <a:lnTo>
                    <a:pt x="25" y="583"/>
                  </a:lnTo>
                  <a:lnTo>
                    <a:pt x="19" y="589"/>
                  </a:lnTo>
                  <a:lnTo>
                    <a:pt x="14" y="595"/>
                  </a:lnTo>
                  <a:lnTo>
                    <a:pt x="10" y="602"/>
                  </a:lnTo>
                  <a:lnTo>
                    <a:pt x="6" y="608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21" name="Freeform 371"/>
            <p:cNvSpPr>
              <a:spLocks/>
            </p:cNvSpPr>
            <p:nvPr/>
          </p:nvSpPr>
          <p:spPr bwMode="auto">
            <a:xfrm>
              <a:off x="2625" y="3188"/>
              <a:ext cx="37" cy="32"/>
            </a:xfrm>
            <a:custGeom>
              <a:avLst/>
              <a:gdLst>
                <a:gd name="T0" fmla="*/ 21 w 74"/>
                <a:gd name="T1" fmla="*/ 0 h 63"/>
                <a:gd name="T2" fmla="*/ 37 w 74"/>
                <a:gd name="T3" fmla="*/ 13 h 63"/>
                <a:gd name="T4" fmla="*/ 34 w 74"/>
                <a:gd name="T5" fmla="*/ 22 h 63"/>
                <a:gd name="T6" fmla="*/ 0 w 74"/>
                <a:gd name="T7" fmla="*/ 32 h 63"/>
                <a:gd name="T8" fmla="*/ 21 w 74"/>
                <a:gd name="T9" fmla="*/ 0 h 63"/>
                <a:gd name="T10" fmla="*/ 21 w 7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63"/>
                <a:gd name="T20" fmla="*/ 74 w 7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63">
                  <a:moveTo>
                    <a:pt x="42" y="0"/>
                  </a:moveTo>
                  <a:lnTo>
                    <a:pt x="74" y="26"/>
                  </a:lnTo>
                  <a:lnTo>
                    <a:pt x="67" y="44"/>
                  </a:lnTo>
                  <a:lnTo>
                    <a:pt x="0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" name="Управляющая кнопка: домой 184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50825" y="8143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463800" y="7635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4446588" y="728663"/>
          <a:ext cx="34702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Формула" r:id="rId3" imgW="1231560" imgH="203040" progId="Equation.3">
                  <p:embed/>
                </p:oleObj>
              </mc:Choice>
              <mc:Fallback>
                <p:oleObj name="Формула" r:id="rId3" imgW="12315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728663"/>
                        <a:ext cx="347027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03200" y="3624263"/>
          <a:ext cx="38989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Формула" r:id="rId5" imgW="1384200" imgH="203040" progId="Equation.3">
                  <p:embed/>
                </p:oleObj>
              </mc:Choice>
              <mc:Fallback>
                <p:oleObj name="Формула" r:id="rId5" imgW="13842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624263"/>
                        <a:ext cx="38989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81575" y="3335338"/>
            <a:ext cx="4006850" cy="3263900"/>
            <a:chOff x="3194" y="2189"/>
            <a:chExt cx="2524" cy="2056"/>
          </a:xfrm>
        </p:grpSpPr>
        <p:sp>
          <p:nvSpPr>
            <p:cNvPr id="18466" name="Rectangle 8"/>
            <p:cNvSpPr>
              <a:spLocks noChangeAspect="1" noChangeArrowheads="1"/>
            </p:cNvSpPr>
            <p:nvPr/>
          </p:nvSpPr>
          <p:spPr bwMode="auto">
            <a:xfrm>
              <a:off x="3202" y="2268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Text Box 9"/>
            <p:cNvSpPr txBox="1">
              <a:spLocks noChangeAspect="1" noChangeArrowheads="1"/>
            </p:cNvSpPr>
            <p:nvPr/>
          </p:nvSpPr>
          <p:spPr bwMode="auto">
            <a:xfrm>
              <a:off x="4805" y="2498"/>
              <a:ext cx="8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 = </a:t>
              </a:r>
              <a:r>
                <a:rPr lang="el-GR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(q)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8" name="Line 10"/>
            <p:cNvSpPr>
              <a:spLocks noChangeAspect="1" noChangeShapeType="1"/>
            </p:cNvSpPr>
            <p:nvPr/>
          </p:nvSpPr>
          <p:spPr bwMode="auto">
            <a:xfrm>
              <a:off x="3200" y="225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Line 11"/>
            <p:cNvSpPr>
              <a:spLocks noChangeAspect="1" noChangeShapeType="1"/>
            </p:cNvSpPr>
            <p:nvPr/>
          </p:nvSpPr>
          <p:spPr bwMode="auto">
            <a:xfrm>
              <a:off x="3459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Line 12"/>
            <p:cNvSpPr>
              <a:spLocks noChangeAspect="1" noChangeShapeType="1"/>
            </p:cNvSpPr>
            <p:nvPr/>
          </p:nvSpPr>
          <p:spPr bwMode="auto">
            <a:xfrm>
              <a:off x="3707" y="2260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Line 13"/>
            <p:cNvSpPr>
              <a:spLocks noChangeAspect="1" noChangeShapeType="1"/>
            </p:cNvSpPr>
            <p:nvPr/>
          </p:nvSpPr>
          <p:spPr bwMode="auto">
            <a:xfrm>
              <a:off x="3959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Line 14"/>
            <p:cNvSpPr>
              <a:spLocks noChangeAspect="1" noChangeShapeType="1"/>
            </p:cNvSpPr>
            <p:nvPr/>
          </p:nvSpPr>
          <p:spPr bwMode="auto">
            <a:xfrm>
              <a:off x="4450" y="225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Line 15"/>
            <p:cNvSpPr>
              <a:spLocks noChangeAspect="1" noChangeShapeType="1"/>
            </p:cNvSpPr>
            <p:nvPr/>
          </p:nvSpPr>
          <p:spPr bwMode="auto">
            <a:xfrm>
              <a:off x="4704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Line 16"/>
            <p:cNvSpPr>
              <a:spLocks noChangeAspect="1" noChangeShapeType="1"/>
            </p:cNvSpPr>
            <p:nvPr/>
          </p:nvSpPr>
          <p:spPr bwMode="auto">
            <a:xfrm>
              <a:off x="4954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Line 17"/>
            <p:cNvSpPr>
              <a:spLocks noChangeAspect="1" noChangeShapeType="1"/>
            </p:cNvSpPr>
            <p:nvPr/>
          </p:nvSpPr>
          <p:spPr bwMode="auto">
            <a:xfrm>
              <a:off x="5202" y="225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Line 18"/>
            <p:cNvSpPr>
              <a:spLocks noChangeAspect="1" noChangeShapeType="1"/>
            </p:cNvSpPr>
            <p:nvPr/>
          </p:nvSpPr>
          <p:spPr bwMode="auto">
            <a:xfrm>
              <a:off x="5458" y="2261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Line 19"/>
            <p:cNvSpPr>
              <a:spLocks noChangeAspect="1" noChangeShapeType="1"/>
            </p:cNvSpPr>
            <p:nvPr/>
          </p:nvSpPr>
          <p:spPr bwMode="auto">
            <a:xfrm>
              <a:off x="5709" y="226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Line 20"/>
            <p:cNvSpPr>
              <a:spLocks noChangeAspect="1" noChangeShapeType="1"/>
            </p:cNvSpPr>
            <p:nvPr/>
          </p:nvSpPr>
          <p:spPr bwMode="auto">
            <a:xfrm flipV="1">
              <a:off x="3200" y="226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Line 21"/>
            <p:cNvSpPr>
              <a:spLocks noChangeAspect="1" noChangeShapeType="1"/>
            </p:cNvSpPr>
            <p:nvPr/>
          </p:nvSpPr>
          <p:spPr bwMode="auto">
            <a:xfrm flipV="1">
              <a:off x="3194" y="250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Line 22"/>
            <p:cNvSpPr>
              <a:spLocks noChangeAspect="1" noChangeShapeType="1"/>
            </p:cNvSpPr>
            <p:nvPr/>
          </p:nvSpPr>
          <p:spPr bwMode="auto">
            <a:xfrm flipV="1">
              <a:off x="3210" y="27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Line 23"/>
            <p:cNvSpPr>
              <a:spLocks noChangeAspect="1" noChangeShapeType="1"/>
            </p:cNvSpPr>
            <p:nvPr/>
          </p:nvSpPr>
          <p:spPr bwMode="auto">
            <a:xfrm flipV="1">
              <a:off x="3199" y="3003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Line 24"/>
            <p:cNvSpPr>
              <a:spLocks noChangeAspect="1" noChangeShapeType="1"/>
            </p:cNvSpPr>
            <p:nvPr/>
          </p:nvSpPr>
          <p:spPr bwMode="auto">
            <a:xfrm flipV="1">
              <a:off x="3207" y="324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Line 25"/>
            <p:cNvSpPr>
              <a:spLocks noChangeAspect="1" noChangeShapeType="1"/>
            </p:cNvSpPr>
            <p:nvPr/>
          </p:nvSpPr>
          <p:spPr bwMode="auto">
            <a:xfrm flipV="1">
              <a:off x="3195" y="374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Line 26"/>
            <p:cNvSpPr>
              <a:spLocks noChangeAspect="1" noChangeShapeType="1"/>
            </p:cNvSpPr>
            <p:nvPr/>
          </p:nvSpPr>
          <p:spPr bwMode="auto">
            <a:xfrm flipV="1">
              <a:off x="3206" y="349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Line 27"/>
            <p:cNvSpPr>
              <a:spLocks noChangeAspect="1" noChangeShapeType="1"/>
            </p:cNvSpPr>
            <p:nvPr/>
          </p:nvSpPr>
          <p:spPr bwMode="auto">
            <a:xfrm flipV="1">
              <a:off x="3212" y="39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Line 28"/>
            <p:cNvSpPr>
              <a:spLocks noChangeAspect="1" noChangeShapeType="1"/>
            </p:cNvSpPr>
            <p:nvPr/>
          </p:nvSpPr>
          <p:spPr bwMode="auto">
            <a:xfrm flipV="1">
              <a:off x="3211" y="423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Freeform 29"/>
            <p:cNvSpPr>
              <a:spLocks noChangeAspect="1"/>
            </p:cNvSpPr>
            <p:nvPr/>
          </p:nvSpPr>
          <p:spPr bwMode="auto">
            <a:xfrm>
              <a:off x="3458" y="2271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Line 30"/>
            <p:cNvSpPr>
              <a:spLocks noChangeAspect="1" noChangeShapeType="1"/>
            </p:cNvSpPr>
            <p:nvPr/>
          </p:nvSpPr>
          <p:spPr bwMode="auto">
            <a:xfrm>
              <a:off x="3213" y="3499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Text Box 31"/>
            <p:cNvSpPr txBox="1">
              <a:spLocks noChangeAspect="1" noChangeArrowheads="1"/>
            </p:cNvSpPr>
            <p:nvPr/>
          </p:nvSpPr>
          <p:spPr bwMode="auto">
            <a:xfrm>
              <a:off x="3254" y="3434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490" name="Text Box 32"/>
            <p:cNvSpPr txBox="1">
              <a:spLocks noChangeAspect="1" noChangeArrowheads="1"/>
            </p:cNvSpPr>
            <p:nvPr/>
          </p:nvSpPr>
          <p:spPr bwMode="auto">
            <a:xfrm>
              <a:off x="3548" y="2189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1" name="Text Box 33"/>
            <p:cNvSpPr txBox="1">
              <a:spLocks noChangeAspect="1" noChangeArrowheads="1"/>
            </p:cNvSpPr>
            <p:nvPr/>
          </p:nvSpPr>
          <p:spPr bwMode="auto">
            <a:xfrm>
              <a:off x="5500" y="3196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8492" name="Line 34"/>
            <p:cNvSpPr>
              <a:spLocks noChangeAspect="1" noChangeShapeType="1"/>
            </p:cNvSpPr>
            <p:nvPr/>
          </p:nvSpPr>
          <p:spPr bwMode="auto">
            <a:xfrm>
              <a:off x="3700" y="3253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Text Box 35"/>
            <p:cNvSpPr txBox="1">
              <a:spLocks noChangeAspect="1" noChangeArrowheads="1"/>
            </p:cNvSpPr>
            <p:nvPr/>
          </p:nvSpPr>
          <p:spPr bwMode="auto">
            <a:xfrm>
              <a:off x="3637" y="3712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4" name="Freeform 36"/>
            <p:cNvSpPr>
              <a:spLocks noChangeAspect="1"/>
            </p:cNvSpPr>
            <p:nvPr/>
          </p:nvSpPr>
          <p:spPr bwMode="auto">
            <a:xfrm>
              <a:off x="3385" y="2713"/>
              <a:ext cx="1309" cy="1368"/>
            </a:xfrm>
            <a:custGeom>
              <a:avLst/>
              <a:gdLst>
                <a:gd name="T0" fmla="*/ 0 w 1136"/>
                <a:gd name="T1" fmla="*/ 1368 h 1336"/>
                <a:gd name="T2" fmla="*/ 1309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Oval 37"/>
            <p:cNvSpPr>
              <a:spLocks noChangeAspect="1" noChangeArrowheads="1"/>
            </p:cNvSpPr>
            <p:nvPr/>
          </p:nvSpPr>
          <p:spPr bwMode="auto">
            <a:xfrm>
              <a:off x="3429" y="3960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6" name="Text Box 38"/>
            <p:cNvSpPr txBox="1">
              <a:spLocks noChangeAspect="1" noChangeArrowheads="1"/>
            </p:cNvSpPr>
            <p:nvPr/>
          </p:nvSpPr>
          <p:spPr bwMode="auto">
            <a:xfrm>
              <a:off x="3606" y="3822"/>
              <a:ext cx="12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- 6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0000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7" name="Line 39"/>
            <p:cNvSpPr>
              <a:spLocks noChangeAspect="1" noChangeShapeType="1"/>
            </p:cNvSpPr>
            <p:nvPr/>
          </p:nvSpPr>
          <p:spPr bwMode="auto">
            <a:xfrm>
              <a:off x="4215" y="226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AutoShape 40"/>
          <p:cNvGrpSpPr>
            <a:grpSpLocks/>
          </p:cNvGrpSpPr>
          <p:nvPr/>
        </p:nvGrpSpPr>
        <p:grpSpPr bwMode="auto">
          <a:xfrm>
            <a:off x="5092700" y="3444875"/>
            <a:ext cx="3230563" cy="1304925"/>
            <a:chOff x="3264" y="2258"/>
            <a:chExt cx="2035" cy="822"/>
          </a:xfrm>
        </p:grpSpPr>
        <p:pic>
          <p:nvPicPr>
            <p:cNvPr id="18464" name="AutoShape 4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2258"/>
              <a:ext cx="2035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5" name="Text Box 15"/>
            <p:cNvSpPr txBox="1">
              <a:spLocks noChangeArrowheads="1"/>
            </p:cNvSpPr>
            <p:nvPr/>
          </p:nvSpPr>
          <p:spPr bwMode="auto">
            <a:xfrm rot="-5400000">
              <a:off x="3879" y="1917"/>
              <a:ext cx="801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5513" name="Rectangle 41"/>
          <p:cNvSpPr>
            <a:spLocks noChangeArrowheads="1"/>
          </p:cNvSpPr>
          <p:nvPr/>
        </p:nvSpPr>
        <p:spPr bwMode="auto">
          <a:xfrm>
            <a:off x="331788" y="29686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105514" name="Object 42"/>
          <p:cNvGraphicFramePr>
            <a:graphicFrameLocks noChangeAspect="1"/>
          </p:cNvGraphicFramePr>
          <p:nvPr/>
        </p:nvGraphicFramePr>
        <p:xfrm>
          <a:off x="161925" y="1381125"/>
          <a:ext cx="28987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Формула" r:id="rId8" imgW="1028520" imgH="507960" progId="Equation.3">
                  <p:embed/>
                </p:oleObj>
              </mc:Choice>
              <mc:Fallback>
                <p:oleObj name="Формула" r:id="rId8" imgW="1028520" imgH="50796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381125"/>
                        <a:ext cx="2898775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572125" y="2570163"/>
            <a:ext cx="30845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2740025" y="13636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105518" name="Object 46"/>
          <p:cNvGraphicFramePr>
            <a:graphicFrameLocks noChangeAspect="1"/>
          </p:cNvGraphicFramePr>
          <p:nvPr/>
        </p:nvGraphicFramePr>
        <p:xfrm>
          <a:off x="4219575" y="1331913"/>
          <a:ext cx="44354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Формула" r:id="rId10" imgW="1574640" imgH="253800" progId="Equation.3">
                  <p:embed/>
                </p:oleObj>
              </mc:Choice>
              <mc:Fallback>
                <p:oleObj name="Формула" r:id="rId10" imgW="1574640" imgH="2538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1331913"/>
                        <a:ext cx="443547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19" name="Oval 47"/>
          <p:cNvSpPr>
            <a:spLocks noChangeAspect="1" noChangeArrowheads="1"/>
          </p:cNvSpPr>
          <p:nvPr/>
        </p:nvSpPr>
        <p:spPr bwMode="auto">
          <a:xfrm>
            <a:off x="5356225" y="46863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5381625" y="422433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500000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4978400" y="4724400"/>
            <a:ext cx="3054350" cy="12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 flipH="1">
            <a:off x="6824663" y="3668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 flipV="1">
            <a:off x="6838950" y="4127500"/>
            <a:ext cx="565150" cy="5842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4" name="Oval 52"/>
          <p:cNvSpPr>
            <a:spLocks noChangeAspect="1" noChangeArrowheads="1"/>
          </p:cNvSpPr>
          <p:nvPr/>
        </p:nvSpPr>
        <p:spPr bwMode="auto">
          <a:xfrm>
            <a:off x="6759575" y="46672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 flipV="1">
            <a:off x="6838950" y="5410200"/>
            <a:ext cx="14541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26" name="Oval 54"/>
          <p:cNvSpPr>
            <a:spLocks noChangeAspect="1" noChangeArrowheads="1"/>
          </p:cNvSpPr>
          <p:nvPr/>
        </p:nvSpPr>
        <p:spPr bwMode="auto">
          <a:xfrm>
            <a:off x="6750050" y="53467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527" name="Rectangle 55"/>
          <p:cNvSpPr>
            <a:spLocks noChangeArrowheads="1"/>
          </p:cNvSpPr>
          <p:nvPr/>
        </p:nvSpPr>
        <p:spPr bwMode="auto">
          <a:xfrm>
            <a:off x="6854825" y="4865688"/>
            <a:ext cx="98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530" name="Object 58"/>
          <p:cNvGraphicFramePr>
            <a:graphicFrameLocks noChangeAspect="1"/>
          </p:cNvGraphicFramePr>
          <p:nvPr/>
        </p:nvGraphicFramePr>
        <p:xfrm>
          <a:off x="192088" y="4767263"/>
          <a:ext cx="28971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Формула" r:id="rId12" imgW="1028520" imgH="203040" progId="Equation.3">
                  <p:embed/>
                </p:oleObj>
              </mc:Choice>
              <mc:Fallback>
                <p:oleObj name="Формула" r:id="rId12" imgW="1028520" imgH="2030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767263"/>
                        <a:ext cx="289718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1" name="Object 59"/>
          <p:cNvGraphicFramePr>
            <a:graphicFrameLocks noChangeAspect="1"/>
          </p:cNvGraphicFramePr>
          <p:nvPr/>
        </p:nvGraphicFramePr>
        <p:xfrm>
          <a:off x="247650" y="5251450"/>
          <a:ext cx="225266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Формула" r:id="rId14" imgW="799920" imgH="228600" progId="Equation.3">
                  <p:embed/>
                </p:oleObj>
              </mc:Choice>
              <mc:Fallback>
                <p:oleObj name="Формула" r:id="rId14" imgW="799920" imgH="2286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251450"/>
                        <a:ext cx="2252663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3" name="Object 61"/>
          <p:cNvGraphicFramePr>
            <a:graphicFrameLocks noChangeAspect="1"/>
          </p:cNvGraphicFramePr>
          <p:nvPr/>
        </p:nvGraphicFramePr>
        <p:xfrm>
          <a:off x="203200" y="4195763"/>
          <a:ext cx="43640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Формула" r:id="rId16" imgW="1549080" imgH="203040" progId="Equation.3">
                  <p:embed/>
                </p:oleObj>
              </mc:Choice>
              <mc:Fallback>
                <p:oleObj name="Формула" r:id="rId16" imgW="154908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195763"/>
                        <a:ext cx="436403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228600" y="61055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1590675" y="5851525"/>
            <a:ext cx="2090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5500.</a:t>
            </a:r>
          </a:p>
        </p:txBody>
      </p:sp>
      <p:sp>
        <p:nvSpPr>
          <p:cNvPr id="105474" name="Rectangle 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17500" y="212725"/>
            <a:ext cx="6543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2" name="Управляющая кнопка: домой 61">
            <a:hlinkClick r:id="rId19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20" name="Object 160"/>
          <p:cNvGraphicFramePr>
            <a:graphicFrameLocks noChangeAspect="1"/>
          </p:cNvGraphicFramePr>
          <p:nvPr/>
        </p:nvGraphicFramePr>
        <p:xfrm>
          <a:off x="422275" y="4027488"/>
          <a:ext cx="32210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Формула" r:id="rId3" imgW="1143000" imgH="241200" progId="Equation.3">
                  <p:embed/>
                </p:oleObj>
              </mc:Choice>
              <mc:Fallback>
                <p:oleObj name="Формула" r:id="rId3" imgW="1143000" imgH="241200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027488"/>
                        <a:ext cx="3221038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9" name="Rectangle 109"/>
          <p:cNvSpPr>
            <a:spLocks noChangeArrowheads="1"/>
          </p:cNvSpPr>
          <p:nvPr/>
        </p:nvSpPr>
        <p:spPr bwMode="auto">
          <a:xfrm>
            <a:off x="301625" y="34559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Функция: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6253163" y="647700"/>
            <a:ext cx="11493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255963" y="1731963"/>
            <a:ext cx="23939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15367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5275" y="1465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87588" y="2884488"/>
            <a:ext cx="7937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6108700" y="1739900"/>
            <a:ext cx="2317750" cy="457200"/>
          </a:xfrm>
          <a:prstGeom prst="rect">
            <a:avLst/>
          </a:prstGeom>
          <a:gradFill rotWithShape="1">
            <a:gsLst>
              <a:gs pos="0">
                <a:srgbClr val="B8C9FE">
                  <a:alpha val="50999"/>
                </a:srgbClr>
              </a:gs>
              <a:gs pos="50000">
                <a:schemeClr val="bg1"/>
              </a:gs>
              <a:gs pos="100000">
                <a:srgbClr val="B8C9FE">
                  <a:alpha val="50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400" b="1" i="1" baseline="3000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07" name="Rectangle 147"/>
          <p:cNvSpPr>
            <a:spLocks noChangeArrowheads="1"/>
          </p:cNvSpPr>
          <p:nvPr/>
        </p:nvSpPr>
        <p:spPr bwMode="auto">
          <a:xfrm>
            <a:off x="390525" y="4856163"/>
            <a:ext cx="1455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Найти:</a:t>
            </a:r>
          </a:p>
        </p:txBody>
      </p:sp>
      <p:sp>
        <p:nvSpPr>
          <p:cNvPr id="15509" name="Line 149"/>
          <p:cNvSpPr>
            <a:spLocks noChangeShapeType="1"/>
          </p:cNvSpPr>
          <p:nvPr/>
        </p:nvSpPr>
        <p:spPr bwMode="auto">
          <a:xfrm flipV="1">
            <a:off x="3257550" y="2203450"/>
            <a:ext cx="23812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13" name="Line 153"/>
          <p:cNvSpPr>
            <a:spLocks noChangeShapeType="1"/>
          </p:cNvSpPr>
          <p:nvPr/>
        </p:nvSpPr>
        <p:spPr bwMode="auto">
          <a:xfrm>
            <a:off x="6261100" y="1117600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043488" y="3309938"/>
            <a:ext cx="4024312" cy="3302000"/>
            <a:chOff x="3225" y="2240"/>
            <a:chExt cx="2535" cy="2080"/>
          </a:xfrm>
        </p:grpSpPr>
        <p:sp>
          <p:nvSpPr>
            <p:cNvPr id="19505" name="Rectangle 234"/>
            <p:cNvSpPr>
              <a:spLocks noChangeAspect="1" noChangeArrowheads="1"/>
            </p:cNvSpPr>
            <p:nvPr/>
          </p:nvSpPr>
          <p:spPr bwMode="auto">
            <a:xfrm>
              <a:off x="3242" y="2319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6" name="Text Box 235"/>
            <p:cNvSpPr txBox="1">
              <a:spLocks noChangeAspect="1" noChangeArrowheads="1"/>
            </p:cNvSpPr>
            <p:nvPr/>
          </p:nvSpPr>
          <p:spPr bwMode="auto">
            <a:xfrm>
              <a:off x="5065" y="2517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y=l(t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7" name="Line 236"/>
            <p:cNvSpPr>
              <a:spLocks noChangeAspect="1" noChangeShapeType="1"/>
            </p:cNvSpPr>
            <p:nvPr/>
          </p:nvSpPr>
          <p:spPr bwMode="auto">
            <a:xfrm>
              <a:off x="3240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37"/>
            <p:cNvSpPr>
              <a:spLocks noChangeAspect="1" noChangeShapeType="1"/>
            </p:cNvSpPr>
            <p:nvPr/>
          </p:nvSpPr>
          <p:spPr bwMode="auto">
            <a:xfrm>
              <a:off x="34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38"/>
            <p:cNvSpPr>
              <a:spLocks noChangeAspect="1" noChangeShapeType="1"/>
            </p:cNvSpPr>
            <p:nvPr/>
          </p:nvSpPr>
          <p:spPr bwMode="auto">
            <a:xfrm>
              <a:off x="3747" y="2311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39"/>
            <p:cNvSpPr>
              <a:spLocks noChangeAspect="1" noChangeShapeType="1"/>
            </p:cNvSpPr>
            <p:nvPr/>
          </p:nvSpPr>
          <p:spPr bwMode="auto">
            <a:xfrm>
              <a:off x="39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40"/>
            <p:cNvSpPr>
              <a:spLocks noChangeAspect="1" noChangeShapeType="1"/>
            </p:cNvSpPr>
            <p:nvPr/>
          </p:nvSpPr>
          <p:spPr bwMode="auto">
            <a:xfrm>
              <a:off x="4490" y="2310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41"/>
            <p:cNvSpPr>
              <a:spLocks noChangeAspect="1" noChangeShapeType="1"/>
            </p:cNvSpPr>
            <p:nvPr/>
          </p:nvSpPr>
          <p:spPr bwMode="auto">
            <a:xfrm>
              <a:off x="474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42"/>
            <p:cNvSpPr>
              <a:spLocks noChangeAspect="1" noChangeShapeType="1"/>
            </p:cNvSpPr>
            <p:nvPr/>
          </p:nvSpPr>
          <p:spPr bwMode="auto">
            <a:xfrm>
              <a:off x="499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243"/>
            <p:cNvSpPr>
              <a:spLocks noChangeAspect="1" noChangeShapeType="1"/>
            </p:cNvSpPr>
            <p:nvPr/>
          </p:nvSpPr>
          <p:spPr bwMode="auto">
            <a:xfrm>
              <a:off x="5242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244"/>
            <p:cNvSpPr>
              <a:spLocks noChangeAspect="1" noChangeShapeType="1"/>
            </p:cNvSpPr>
            <p:nvPr/>
          </p:nvSpPr>
          <p:spPr bwMode="auto">
            <a:xfrm>
              <a:off x="5498" y="231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Line 245"/>
            <p:cNvSpPr>
              <a:spLocks noChangeAspect="1" noChangeShapeType="1"/>
            </p:cNvSpPr>
            <p:nvPr/>
          </p:nvSpPr>
          <p:spPr bwMode="auto">
            <a:xfrm>
              <a:off x="5749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246"/>
            <p:cNvSpPr>
              <a:spLocks noChangeAspect="1" noChangeShapeType="1"/>
            </p:cNvSpPr>
            <p:nvPr/>
          </p:nvSpPr>
          <p:spPr bwMode="auto">
            <a:xfrm flipV="1">
              <a:off x="3240" y="2315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Line 247"/>
            <p:cNvSpPr>
              <a:spLocks noChangeAspect="1" noChangeShapeType="1"/>
            </p:cNvSpPr>
            <p:nvPr/>
          </p:nvSpPr>
          <p:spPr bwMode="auto">
            <a:xfrm flipV="1">
              <a:off x="3234" y="255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Line 248"/>
            <p:cNvSpPr>
              <a:spLocks noChangeAspect="1" noChangeShapeType="1"/>
            </p:cNvSpPr>
            <p:nvPr/>
          </p:nvSpPr>
          <p:spPr bwMode="auto">
            <a:xfrm flipV="1">
              <a:off x="3250" y="281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Line 249"/>
            <p:cNvSpPr>
              <a:spLocks noChangeAspect="1" noChangeShapeType="1"/>
            </p:cNvSpPr>
            <p:nvPr/>
          </p:nvSpPr>
          <p:spPr bwMode="auto">
            <a:xfrm flipV="1">
              <a:off x="3239" y="3054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Line 250"/>
            <p:cNvSpPr>
              <a:spLocks noChangeAspect="1" noChangeShapeType="1"/>
            </p:cNvSpPr>
            <p:nvPr/>
          </p:nvSpPr>
          <p:spPr bwMode="auto">
            <a:xfrm flipV="1">
              <a:off x="3247" y="329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Line 251"/>
            <p:cNvSpPr>
              <a:spLocks noChangeAspect="1" noChangeShapeType="1"/>
            </p:cNvSpPr>
            <p:nvPr/>
          </p:nvSpPr>
          <p:spPr bwMode="auto">
            <a:xfrm flipV="1">
              <a:off x="3235" y="37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Line 252"/>
            <p:cNvSpPr>
              <a:spLocks noChangeAspect="1" noChangeShapeType="1"/>
            </p:cNvSpPr>
            <p:nvPr/>
          </p:nvSpPr>
          <p:spPr bwMode="auto">
            <a:xfrm flipV="1">
              <a:off x="3246" y="354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Line 253"/>
            <p:cNvSpPr>
              <a:spLocks noChangeAspect="1" noChangeShapeType="1"/>
            </p:cNvSpPr>
            <p:nvPr/>
          </p:nvSpPr>
          <p:spPr bwMode="auto">
            <a:xfrm flipV="1">
              <a:off x="3252" y="404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Line 254"/>
            <p:cNvSpPr>
              <a:spLocks noChangeAspect="1" noChangeShapeType="1"/>
            </p:cNvSpPr>
            <p:nvPr/>
          </p:nvSpPr>
          <p:spPr bwMode="auto">
            <a:xfrm flipV="1">
              <a:off x="3251" y="428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55"/>
            <p:cNvSpPr>
              <a:spLocks noChangeAspect="1"/>
            </p:cNvSpPr>
            <p:nvPr/>
          </p:nvSpPr>
          <p:spPr bwMode="auto">
            <a:xfrm>
              <a:off x="3498" y="2322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Line 256"/>
            <p:cNvSpPr>
              <a:spLocks noChangeAspect="1" noChangeShapeType="1"/>
            </p:cNvSpPr>
            <p:nvPr/>
          </p:nvSpPr>
          <p:spPr bwMode="auto">
            <a:xfrm>
              <a:off x="3225" y="4046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Text Box 257"/>
            <p:cNvSpPr txBox="1">
              <a:spLocks noChangeAspect="1" noChangeArrowheads="1"/>
            </p:cNvSpPr>
            <p:nvPr/>
          </p:nvSpPr>
          <p:spPr bwMode="auto">
            <a:xfrm>
              <a:off x="3302" y="399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9529" name="Text Box 258"/>
            <p:cNvSpPr txBox="1">
              <a:spLocks noChangeAspect="1" noChangeArrowheads="1"/>
            </p:cNvSpPr>
            <p:nvPr/>
          </p:nvSpPr>
          <p:spPr bwMode="auto">
            <a:xfrm>
              <a:off x="3588" y="2240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0" name="Text Box 259"/>
            <p:cNvSpPr txBox="1">
              <a:spLocks noChangeAspect="1" noChangeArrowheads="1"/>
            </p:cNvSpPr>
            <p:nvPr/>
          </p:nvSpPr>
          <p:spPr bwMode="auto">
            <a:xfrm>
              <a:off x="5588" y="3763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1" name="Line 260"/>
            <p:cNvSpPr>
              <a:spLocks noChangeAspect="1" noChangeShapeType="1"/>
            </p:cNvSpPr>
            <p:nvPr/>
          </p:nvSpPr>
          <p:spPr bwMode="auto">
            <a:xfrm>
              <a:off x="3740" y="3304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Text Box 261"/>
            <p:cNvSpPr txBox="1">
              <a:spLocks noChangeAspect="1" noChangeArrowheads="1"/>
            </p:cNvSpPr>
            <p:nvPr/>
          </p:nvSpPr>
          <p:spPr bwMode="auto">
            <a:xfrm>
              <a:off x="3677" y="3763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3" name="Freeform 262"/>
            <p:cNvSpPr>
              <a:spLocks noChangeAspect="1"/>
            </p:cNvSpPr>
            <p:nvPr/>
          </p:nvSpPr>
          <p:spPr bwMode="auto">
            <a:xfrm>
              <a:off x="3285" y="2584"/>
              <a:ext cx="1721" cy="1368"/>
            </a:xfrm>
            <a:custGeom>
              <a:avLst/>
              <a:gdLst>
                <a:gd name="T0" fmla="*/ 0 w 1136"/>
                <a:gd name="T1" fmla="*/ 1368 h 1336"/>
                <a:gd name="T2" fmla="*/ 1721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Oval 263"/>
            <p:cNvSpPr>
              <a:spLocks noChangeAspect="1" noChangeArrowheads="1"/>
            </p:cNvSpPr>
            <p:nvPr/>
          </p:nvSpPr>
          <p:spPr bwMode="auto">
            <a:xfrm>
              <a:off x="3465" y="3755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5" name="Text Box 264"/>
            <p:cNvSpPr txBox="1">
              <a:spLocks noChangeAspect="1" noChangeArrowheads="1"/>
            </p:cNvSpPr>
            <p:nvPr/>
          </p:nvSpPr>
          <p:spPr bwMode="auto">
            <a:xfrm>
              <a:off x="3630" y="3633"/>
              <a:ext cx="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20000</a:t>
              </a:r>
            </a:p>
          </p:txBody>
        </p:sp>
        <p:sp>
          <p:nvSpPr>
            <p:cNvPr id="19536" name="Line 265"/>
            <p:cNvSpPr>
              <a:spLocks noChangeAspect="1" noChangeShapeType="1"/>
            </p:cNvSpPr>
            <p:nvPr/>
          </p:nvSpPr>
          <p:spPr bwMode="auto">
            <a:xfrm>
              <a:off x="4255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26" name="Line 266"/>
          <p:cNvSpPr>
            <a:spLocks noChangeShapeType="1"/>
          </p:cNvSpPr>
          <p:nvPr/>
        </p:nvSpPr>
        <p:spPr bwMode="auto">
          <a:xfrm flipV="1">
            <a:off x="3175000" y="2863850"/>
            <a:ext cx="4454525" cy="6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27" name="Line 267"/>
          <p:cNvSpPr>
            <a:spLocks noChangeShapeType="1"/>
          </p:cNvSpPr>
          <p:nvPr/>
        </p:nvSpPr>
        <p:spPr bwMode="auto">
          <a:xfrm flipV="1">
            <a:off x="406400" y="3359150"/>
            <a:ext cx="26765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664" name="Object 304"/>
          <p:cNvGraphicFramePr>
            <a:graphicFrameLocks noChangeAspect="1"/>
          </p:cNvGraphicFramePr>
          <p:nvPr/>
        </p:nvGraphicFramePr>
        <p:xfrm>
          <a:off x="396875" y="5500688"/>
          <a:ext cx="41878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Формула" r:id="rId6" imgW="1485720" imgH="266400" progId="Equation.3">
                  <p:embed/>
                </p:oleObj>
              </mc:Choice>
              <mc:Fallback>
                <p:oleObj name="Формула" r:id="rId6" imgW="1485720" imgH="266400" progId="Equation.3">
                  <p:embed/>
                  <p:pic>
                    <p:nvPicPr>
                      <p:cNvPr id="0" name="Object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500688"/>
                        <a:ext cx="4187825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" name="Rectangle 310"/>
          <p:cNvSpPr>
            <a:spLocks noChangeArrowheads="1"/>
          </p:cNvSpPr>
          <p:nvPr/>
        </p:nvSpPr>
        <p:spPr bwMode="auto">
          <a:xfrm>
            <a:off x="5572125" y="366553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20009</a:t>
            </a:r>
          </a:p>
        </p:txBody>
      </p:sp>
      <p:sp>
        <p:nvSpPr>
          <p:cNvPr id="15671" name="Line 311"/>
          <p:cNvSpPr>
            <a:spLocks noChangeShapeType="1"/>
          </p:cNvSpPr>
          <p:nvPr/>
        </p:nvSpPr>
        <p:spPr bwMode="auto">
          <a:xfrm flipV="1">
            <a:off x="5295900" y="42291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" name="Oval 308"/>
          <p:cNvSpPr>
            <a:spLocks noChangeAspect="1" noChangeArrowheads="1"/>
          </p:cNvSpPr>
          <p:nvPr/>
        </p:nvSpPr>
        <p:spPr bwMode="auto">
          <a:xfrm>
            <a:off x="5419725" y="41656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4" name="Line 314"/>
          <p:cNvSpPr>
            <a:spLocks noChangeShapeType="1"/>
          </p:cNvSpPr>
          <p:nvPr/>
        </p:nvSpPr>
        <p:spPr bwMode="auto">
          <a:xfrm flipH="1">
            <a:off x="7421563" y="3795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73" name="Oval 313"/>
          <p:cNvSpPr>
            <a:spLocks noChangeAspect="1" noChangeArrowheads="1"/>
          </p:cNvSpPr>
          <p:nvPr/>
        </p:nvSpPr>
        <p:spPr bwMode="auto">
          <a:xfrm>
            <a:off x="7356475" y="4146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5" name="Oval 315"/>
          <p:cNvSpPr>
            <a:spLocks noChangeAspect="1" noChangeArrowheads="1"/>
          </p:cNvSpPr>
          <p:nvPr/>
        </p:nvSpPr>
        <p:spPr bwMode="auto">
          <a:xfrm>
            <a:off x="7346950" y="6096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6" name="Rectangle 316"/>
          <p:cNvSpPr>
            <a:spLocks noChangeArrowheads="1"/>
          </p:cNvSpPr>
          <p:nvPr/>
        </p:nvSpPr>
        <p:spPr bwMode="auto">
          <a:xfrm>
            <a:off x="7553325" y="5621338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4" name="Text Box 18"/>
          <p:cNvSpPr txBox="1">
            <a:spLocks noChangeArrowheads="1"/>
          </p:cNvSpPr>
          <p:nvPr/>
        </p:nvSpPr>
        <p:spPr bwMode="auto">
          <a:xfrm>
            <a:off x="314325" y="644525"/>
            <a:ext cx="86185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142A32"/>
                </a:solidFill>
              </a:rPr>
              <a:t>При температуре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rgbClr val="142A32"/>
                </a:solidFill>
              </a:rPr>
              <a:t> рельс имеет длину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dirty="0">
                <a:solidFill>
                  <a:srgbClr val="142A32"/>
                </a:solidFill>
              </a:rPr>
              <a:t>. При возрастании температуры происходит тепловое расширение рельса, и его длина, выраженная в метрах, меняется по закону</a:t>
            </a:r>
            <a:r>
              <a:rPr lang="en-US" sz="2400" dirty="0">
                <a:solidFill>
                  <a:srgbClr val="142A32"/>
                </a:solidFill>
              </a:rPr>
              <a:t> 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 =  l</a:t>
            </a:r>
            <a:r>
              <a:rPr lang="en-US" sz="2400" b="1" i="1" baseline="-25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( 1+</a:t>
            </a:r>
            <a:r>
              <a:rPr lang="el-GR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·t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142A32"/>
                </a:solidFill>
              </a:rPr>
              <a:t>где </a:t>
            </a:r>
            <a:r>
              <a:rPr lang="el-GR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1,2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baseline="30000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rgbClr val="142A32"/>
                </a:solidFill>
              </a:rPr>
              <a:t>коэффициент теплового расширения,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142A32"/>
                </a:solidFill>
              </a:rPr>
              <a:t>температура (в градусах Цельсия). При какой температуре рельс удлинится на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 мм</a:t>
            </a:r>
            <a:r>
              <a:rPr lang="ru-RU" sz="2400" dirty="0">
                <a:solidFill>
                  <a:srgbClr val="142A32"/>
                </a:solidFill>
              </a:rPr>
              <a:t>? Ответ выразите в градусах Цельсия.</a:t>
            </a:r>
            <a:r>
              <a:rPr lang="ru-RU" sz="2800" dirty="0"/>
              <a:t> </a:t>
            </a:r>
            <a:endParaRPr lang="en-US" sz="2800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81" name="Object 321"/>
          <p:cNvGraphicFramePr>
            <a:graphicFrameLocks noChangeAspect="1"/>
          </p:cNvGraphicFramePr>
          <p:nvPr/>
        </p:nvGraphicFramePr>
        <p:xfrm>
          <a:off x="465138" y="5338763"/>
          <a:ext cx="24511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Формула" r:id="rId3" imgW="749160" imgH="228600" progId="Equation.3">
                  <p:embed/>
                </p:oleObj>
              </mc:Choice>
              <mc:Fallback>
                <p:oleObj name="Формула" r:id="rId3" imgW="749160" imgH="228600" progId="Equation.3">
                  <p:embed/>
                  <p:pic>
                    <p:nvPicPr>
                      <p:cNvPr id="0" name="Object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5338763"/>
                        <a:ext cx="24511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9" name="Object 319"/>
          <p:cNvGraphicFramePr>
            <a:graphicFrameLocks noChangeAspect="1"/>
          </p:cNvGraphicFramePr>
          <p:nvPr/>
        </p:nvGraphicFramePr>
        <p:xfrm>
          <a:off x="219075" y="4083050"/>
          <a:ext cx="43672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Формула" r:id="rId5" imgW="1549080" imgH="228600" progId="Equation.3">
                  <p:embed/>
                </p:oleObj>
              </mc:Choice>
              <mc:Fallback>
                <p:oleObj name="Формула" r:id="rId5" imgW="1549080" imgH="228600" progId="Equation.3">
                  <p:embed/>
                  <p:pic>
                    <p:nvPicPr>
                      <p:cNvPr id="0" name="Object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083050"/>
                        <a:ext cx="436721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1" name="Object 161"/>
          <p:cNvGraphicFramePr>
            <a:graphicFrameLocks noChangeAspect="1"/>
          </p:cNvGraphicFramePr>
          <p:nvPr/>
        </p:nvGraphicFramePr>
        <p:xfrm>
          <a:off x="174625" y="2695575"/>
          <a:ext cx="56213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0" name="Формула" r:id="rId7" imgW="1993680" imgH="228600" progId="Equation.3">
                  <p:embed/>
                </p:oleObj>
              </mc:Choice>
              <mc:Fallback>
                <p:oleObj name="Формула" r:id="rId7" imgW="1993680" imgH="228600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695575"/>
                        <a:ext cx="562133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82" name="Rectangle 322"/>
          <p:cNvSpPr>
            <a:spLocks noChangeArrowheads="1"/>
          </p:cNvSpPr>
          <p:nvPr/>
        </p:nvSpPr>
        <p:spPr bwMode="auto">
          <a:xfrm>
            <a:off x="384175" y="61182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Ответ:</a:t>
            </a:r>
          </a:p>
        </p:txBody>
      </p:sp>
      <p:graphicFrame>
        <p:nvGraphicFramePr>
          <p:cNvPr id="15515" name="Object 155"/>
          <p:cNvGraphicFramePr>
            <a:graphicFrameLocks noChangeAspect="1"/>
          </p:cNvGraphicFramePr>
          <p:nvPr/>
        </p:nvGraphicFramePr>
        <p:xfrm>
          <a:off x="369887" y="1607343"/>
          <a:ext cx="65135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Формула" r:id="rId9" imgW="2311200" imgH="355320" progId="Equation.3">
                  <p:embed/>
                </p:oleObj>
              </mc:Choice>
              <mc:Fallback>
                <p:oleObj name="Формула" r:id="rId9" imgW="2311200" imgH="355320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1607343"/>
                        <a:ext cx="6513513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95275" y="1465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96875" y="746125"/>
            <a:ext cx="207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Решение.</a:t>
            </a:r>
          </a:p>
        </p:txBody>
      </p:sp>
      <p:graphicFrame>
        <p:nvGraphicFramePr>
          <p:cNvPr id="15517" name="Object 157"/>
          <p:cNvGraphicFramePr>
            <a:graphicFrameLocks noChangeAspect="1"/>
          </p:cNvGraphicFramePr>
          <p:nvPr/>
        </p:nvGraphicFramePr>
        <p:xfrm>
          <a:off x="2609850" y="758825"/>
          <a:ext cx="59039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Формула" r:id="rId12" imgW="2095200" imgH="253800" progId="Equation.3">
                  <p:embed/>
                </p:oleObj>
              </mc:Choice>
              <mc:Fallback>
                <p:oleObj name="Формула" r:id="rId12" imgW="2095200" imgH="25380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758825"/>
                        <a:ext cx="5903913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2" name="Object 162"/>
          <p:cNvGraphicFramePr>
            <a:graphicFrameLocks noChangeAspect="1"/>
          </p:cNvGraphicFramePr>
          <p:nvPr/>
        </p:nvGraphicFramePr>
        <p:xfrm>
          <a:off x="239713" y="3362325"/>
          <a:ext cx="40449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Формула" r:id="rId14" imgW="1434960" imgH="228600" progId="Equation.3">
                  <p:embed/>
                </p:oleObj>
              </mc:Choice>
              <mc:Fallback>
                <p:oleObj name="Формула" r:id="rId14" imgW="1434960" imgH="228600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3362325"/>
                        <a:ext cx="404495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043488" y="3309938"/>
            <a:ext cx="4024312" cy="3302000"/>
            <a:chOff x="3225" y="2240"/>
            <a:chExt cx="2535" cy="2080"/>
          </a:xfrm>
        </p:grpSpPr>
        <p:sp>
          <p:nvSpPr>
            <p:cNvPr id="19505" name="Rectangle 234"/>
            <p:cNvSpPr>
              <a:spLocks noChangeAspect="1" noChangeArrowheads="1"/>
            </p:cNvSpPr>
            <p:nvPr/>
          </p:nvSpPr>
          <p:spPr bwMode="auto">
            <a:xfrm>
              <a:off x="3242" y="2319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6" name="Text Box 235"/>
            <p:cNvSpPr txBox="1">
              <a:spLocks noChangeAspect="1" noChangeArrowheads="1"/>
            </p:cNvSpPr>
            <p:nvPr/>
          </p:nvSpPr>
          <p:spPr bwMode="auto">
            <a:xfrm>
              <a:off x="5065" y="2517"/>
              <a:ext cx="6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y=l(t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7" name="Line 236"/>
            <p:cNvSpPr>
              <a:spLocks noChangeAspect="1" noChangeShapeType="1"/>
            </p:cNvSpPr>
            <p:nvPr/>
          </p:nvSpPr>
          <p:spPr bwMode="auto">
            <a:xfrm>
              <a:off x="3240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37"/>
            <p:cNvSpPr>
              <a:spLocks noChangeAspect="1" noChangeShapeType="1"/>
            </p:cNvSpPr>
            <p:nvPr/>
          </p:nvSpPr>
          <p:spPr bwMode="auto">
            <a:xfrm>
              <a:off x="34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38"/>
            <p:cNvSpPr>
              <a:spLocks noChangeAspect="1" noChangeShapeType="1"/>
            </p:cNvSpPr>
            <p:nvPr/>
          </p:nvSpPr>
          <p:spPr bwMode="auto">
            <a:xfrm>
              <a:off x="3747" y="2311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39"/>
            <p:cNvSpPr>
              <a:spLocks noChangeAspect="1" noChangeShapeType="1"/>
            </p:cNvSpPr>
            <p:nvPr/>
          </p:nvSpPr>
          <p:spPr bwMode="auto">
            <a:xfrm>
              <a:off x="3999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40"/>
            <p:cNvSpPr>
              <a:spLocks noChangeAspect="1" noChangeShapeType="1"/>
            </p:cNvSpPr>
            <p:nvPr/>
          </p:nvSpPr>
          <p:spPr bwMode="auto">
            <a:xfrm>
              <a:off x="4490" y="2310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41"/>
            <p:cNvSpPr>
              <a:spLocks noChangeAspect="1" noChangeShapeType="1"/>
            </p:cNvSpPr>
            <p:nvPr/>
          </p:nvSpPr>
          <p:spPr bwMode="auto">
            <a:xfrm>
              <a:off x="474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42"/>
            <p:cNvSpPr>
              <a:spLocks noChangeAspect="1" noChangeShapeType="1"/>
            </p:cNvSpPr>
            <p:nvPr/>
          </p:nvSpPr>
          <p:spPr bwMode="auto">
            <a:xfrm>
              <a:off x="4994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243"/>
            <p:cNvSpPr>
              <a:spLocks noChangeAspect="1" noChangeShapeType="1"/>
            </p:cNvSpPr>
            <p:nvPr/>
          </p:nvSpPr>
          <p:spPr bwMode="auto">
            <a:xfrm>
              <a:off x="5242" y="230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244"/>
            <p:cNvSpPr>
              <a:spLocks noChangeAspect="1" noChangeShapeType="1"/>
            </p:cNvSpPr>
            <p:nvPr/>
          </p:nvSpPr>
          <p:spPr bwMode="auto">
            <a:xfrm>
              <a:off x="5498" y="231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Line 245"/>
            <p:cNvSpPr>
              <a:spLocks noChangeAspect="1" noChangeShapeType="1"/>
            </p:cNvSpPr>
            <p:nvPr/>
          </p:nvSpPr>
          <p:spPr bwMode="auto">
            <a:xfrm>
              <a:off x="5749" y="231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Line 246"/>
            <p:cNvSpPr>
              <a:spLocks noChangeAspect="1" noChangeShapeType="1"/>
            </p:cNvSpPr>
            <p:nvPr/>
          </p:nvSpPr>
          <p:spPr bwMode="auto">
            <a:xfrm flipV="1">
              <a:off x="3240" y="2315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Line 247"/>
            <p:cNvSpPr>
              <a:spLocks noChangeAspect="1" noChangeShapeType="1"/>
            </p:cNvSpPr>
            <p:nvPr/>
          </p:nvSpPr>
          <p:spPr bwMode="auto">
            <a:xfrm flipV="1">
              <a:off x="3234" y="255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Line 248"/>
            <p:cNvSpPr>
              <a:spLocks noChangeAspect="1" noChangeShapeType="1"/>
            </p:cNvSpPr>
            <p:nvPr/>
          </p:nvSpPr>
          <p:spPr bwMode="auto">
            <a:xfrm flipV="1">
              <a:off x="3250" y="281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Line 249"/>
            <p:cNvSpPr>
              <a:spLocks noChangeAspect="1" noChangeShapeType="1"/>
            </p:cNvSpPr>
            <p:nvPr/>
          </p:nvSpPr>
          <p:spPr bwMode="auto">
            <a:xfrm flipV="1">
              <a:off x="3239" y="3054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Line 250"/>
            <p:cNvSpPr>
              <a:spLocks noChangeAspect="1" noChangeShapeType="1"/>
            </p:cNvSpPr>
            <p:nvPr/>
          </p:nvSpPr>
          <p:spPr bwMode="auto">
            <a:xfrm flipV="1">
              <a:off x="3247" y="329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Line 251"/>
            <p:cNvSpPr>
              <a:spLocks noChangeAspect="1" noChangeShapeType="1"/>
            </p:cNvSpPr>
            <p:nvPr/>
          </p:nvSpPr>
          <p:spPr bwMode="auto">
            <a:xfrm flipV="1">
              <a:off x="3235" y="379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Line 252"/>
            <p:cNvSpPr>
              <a:spLocks noChangeAspect="1" noChangeShapeType="1"/>
            </p:cNvSpPr>
            <p:nvPr/>
          </p:nvSpPr>
          <p:spPr bwMode="auto">
            <a:xfrm flipV="1">
              <a:off x="3246" y="354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Line 253"/>
            <p:cNvSpPr>
              <a:spLocks noChangeAspect="1" noChangeShapeType="1"/>
            </p:cNvSpPr>
            <p:nvPr/>
          </p:nvSpPr>
          <p:spPr bwMode="auto">
            <a:xfrm flipV="1">
              <a:off x="3252" y="4044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Line 254"/>
            <p:cNvSpPr>
              <a:spLocks noChangeAspect="1" noChangeShapeType="1"/>
            </p:cNvSpPr>
            <p:nvPr/>
          </p:nvSpPr>
          <p:spPr bwMode="auto">
            <a:xfrm flipV="1">
              <a:off x="3251" y="428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55"/>
            <p:cNvSpPr>
              <a:spLocks noChangeAspect="1"/>
            </p:cNvSpPr>
            <p:nvPr/>
          </p:nvSpPr>
          <p:spPr bwMode="auto">
            <a:xfrm>
              <a:off x="3498" y="2322"/>
              <a:ext cx="6" cy="1917"/>
            </a:xfrm>
            <a:custGeom>
              <a:avLst/>
              <a:gdLst>
                <a:gd name="T0" fmla="*/ 6 w 6"/>
                <a:gd name="T1" fmla="*/ 1917 h 1917"/>
                <a:gd name="T2" fmla="*/ 0 w 6"/>
                <a:gd name="T3" fmla="*/ 0 h 1917"/>
                <a:gd name="T4" fmla="*/ 0 60000 65536"/>
                <a:gd name="T5" fmla="*/ 0 60000 65536"/>
                <a:gd name="T6" fmla="*/ 0 w 6"/>
                <a:gd name="T7" fmla="*/ 0 h 1917"/>
                <a:gd name="T8" fmla="*/ 6 w 6"/>
                <a:gd name="T9" fmla="*/ 1917 h 19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917">
                  <a:moveTo>
                    <a:pt x="6" y="1917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Line 256"/>
            <p:cNvSpPr>
              <a:spLocks noChangeAspect="1" noChangeShapeType="1"/>
            </p:cNvSpPr>
            <p:nvPr/>
          </p:nvSpPr>
          <p:spPr bwMode="auto">
            <a:xfrm>
              <a:off x="3225" y="4046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Text Box 257"/>
            <p:cNvSpPr txBox="1">
              <a:spLocks noChangeAspect="1" noChangeArrowheads="1"/>
            </p:cNvSpPr>
            <p:nvPr/>
          </p:nvSpPr>
          <p:spPr bwMode="auto">
            <a:xfrm>
              <a:off x="3302" y="3993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9529" name="Text Box 258"/>
            <p:cNvSpPr txBox="1">
              <a:spLocks noChangeAspect="1" noChangeArrowheads="1"/>
            </p:cNvSpPr>
            <p:nvPr/>
          </p:nvSpPr>
          <p:spPr bwMode="auto">
            <a:xfrm>
              <a:off x="3588" y="2240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0" name="Text Box 259"/>
            <p:cNvSpPr txBox="1">
              <a:spLocks noChangeAspect="1" noChangeArrowheads="1"/>
            </p:cNvSpPr>
            <p:nvPr/>
          </p:nvSpPr>
          <p:spPr bwMode="auto">
            <a:xfrm>
              <a:off x="5588" y="3763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i="1" baseline="3000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1" name="Line 260"/>
            <p:cNvSpPr>
              <a:spLocks noChangeAspect="1" noChangeShapeType="1"/>
            </p:cNvSpPr>
            <p:nvPr/>
          </p:nvSpPr>
          <p:spPr bwMode="auto">
            <a:xfrm>
              <a:off x="3740" y="3304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Text Box 261"/>
            <p:cNvSpPr txBox="1">
              <a:spLocks noChangeAspect="1" noChangeArrowheads="1"/>
            </p:cNvSpPr>
            <p:nvPr/>
          </p:nvSpPr>
          <p:spPr bwMode="auto">
            <a:xfrm>
              <a:off x="3677" y="3763"/>
              <a:ext cx="25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3" name="Freeform 262"/>
            <p:cNvSpPr>
              <a:spLocks noChangeAspect="1"/>
            </p:cNvSpPr>
            <p:nvPr/>
          </p:nvSpPr>
          <p:spPr bwMode="auto">
            <a:xfrm>
              <a:off x="3285" y="2584"/>
              <a:ext cx="1721" cy="1368"/>
            </a:xfrm>
            <a:custGeom>
              <a:avLst/>
              <a:gdLst>
                <a:gd name="T0" fmla="*/ 0 w 1136"/>
                <a:gd name="T1" fmla="*/ 1368 h 1336"/>
                <a:gd name="T2" fmla="*/ 1721 w 1136"/>
                <a:gd name="T3" fmla="*/ 0 h 1336"/>
                <a:gd name="T4" fmla="*/ 0 60000 65536"/>
                <a:gd name="T5" fmla="*/ 0 60000 65536"/>
                <a:gd name="T6" fmla="*/ 0 w 1136"/>
                <a:gd name="T7" fmla="*/ 0 h 1336"/>
                <a:gd name="T8" fmla="*/ 1136 w 1136"/>
                <a:gd name="T9" fmla="*/ 1336 h 1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336">
                  <a:moveTo>
                    <a:pt x="0" y="1336"/>
                  </a:moveTo>
                  <a:lnTo>
                    <a:pt x="1136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Oval 263"/>
            <p:cNvSpPr>
              <a:spLocks noChangeAspect="1" noChangeArrowheads="1"/>
            </p:cNvSpPr>
            <p:nvPr/>
          </p:nvSpPr>
          <p:spPr bwMode="auto">
            <a:xfrm>
              <a:off x="3465" y="3755"/>
              <a:ext cx="73" cy="71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5" name="Text Box 264"/>
            <p:cNvSpPr txBox="1">
              <a:spLocks noChangeAspect="1" noChangeArrowheads="1"/>
            </p:cNvSpPr>
            <p:nvPr/>
          </p:nvSpPr>
          <p:spPr bwMode="auto">
            <a:xfrm>
              <a:off x="3630" y="3633"/>
              <a:ext cx="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20000</a:t>
              </a:r>
            </a:p>
          </p:txBody>
        </p:sp>
        <p:sp>
          <p:nvSpPr>
            <p:cNvPr id="19536" name="Line 265"/>
            <p:cNvSpPr>
              <a:spLocks noChangeAspect="1" noChangeShapeType="1"/>
            </p:cNvSpPr>
            <p:nvPr/>
          </p:nvSpPr>
          <p:spPr bwMode="auto">
            <a:xfrm>
              <a:off x="4255" y="23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70" name="Rectangle 310"/>
          <p:cNvSpPr>
            <a:spLocks noChangeArrowheads="1"/>
          </p:cNvSpPr>
          <p:nvPr/>
        </p:nvSpPr>
        <p:spPr bwMode="auto">
          <a:xfrm>
            <a:off x="5572125" y="366553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20009</a:t>
            </a:r>
          </a:p>
        </p:txBody>
      </p:sp>
      <p:sp>
        <p:nvSpPr>
          <p:cNvPr id="15671" name="Line 311"/>
          <p:cNvSpPr>
            <a:spLocks noChangeShapeType="1"/>
          </p:cNvSpPr>
          <p:nvPr/>
        </p:nvSpPr>
        <p:spPr bwMode="auto">
          <a:xfrm flipV="1">
            <a:off x="5295900" y="42291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" name="Oval 308"/>
          <p:cNvSpPr>
            <a:spLocks noChangeAspect="1" noChangeArrowheads="1"/>
          </p:cNvSpPr>
          <p:nvPr/>
        </p:nvSpPr>
        <p:spPr bwMode="auto">
          <a:xfrm>
            <a:off x="5419725" y="4165600"/>
            <a:ext cx="115888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4" name="Line 314"/>
          <p:cNvSpPr>
            <a:spLocks noChangeShapeType="1"/>
          </p:cNvSpPr>
          <p:nvPr/>
        </p:nvSpPr>
        <p:spPr bwMode="auto">
          <a:xfrm flipH="1">
            <a:off x="7421563" y="3795713"/>
            <a:ext cx="11112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73" name="Oval 313"/>
          <p:cNvSpPr>
            <a:spLocks noChangeAspect="1" noChangeArrowheads="1"/>
          </p:cNvSpPr>
          <p:nvPr/>
        </p:nvSpPr>
        <p:spPr bwMode="auto">
          <a:xfrm>
            <a:off x="7356475" y="414655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5" name="Oval 315"/>
          <p:cNvSpPr>
            <a:spLocks noChangeAspect="1" noChangeArrowheads="1"/>
          </p:cNvSpPr>
          <p:nvPr/>
        </p:nvSpPr>
        <p:spPr bwMode="auto">
          <a:xfrm>
            <a:off x="7346950" y="6096000"/>
            <a:ext cx="144463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676" name="Rectangle 316"/>
          <p:cNvSpPr>
            <a:spLocks noChangeArrowheads="1"/>
          </p:cNvSpPr>
          <p:nvPr/>
        </p:nvSpPr>
        <p:spPr bwMode="auto">
          <a:xfrm>
            <a:off x="7553325" y="5621338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680" name="Object 320"/>
          <p:cNvGraphicFramePr>
            <a:graphicFrameLocks noChangeAspect="1"/>
          </p:cNvGraphicFramePr>
          <p:nvPr/>
        </p:nvGraphicFramePr>
        <p:xfrm>
          <a:off x="473075" y="4718050"/>
          <a:ext cx="20034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Формула" r:id="rId16" imgW="711000" imgH="228600" progId="Equation.3">
                  <p:embed/>
                </p:oleObj>
              </mc:Choice>
              <mc:Fallback>
                <p:oleObj name="Формула" r:id="rId16" imgW="711000" imgH="228600" progId="Equation.3">
                  <p:embed/>
                  <p:pic>
                    <p:nvPicPr>
                      <p:cNvPr id="0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718050"/>
                        <a:ext cx="20034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83" name="Rectangle 323"/>
          <p:cNvSpPr>
            <a:spLocks noChangeArrowheads="1"/>
          </p:cNvSpPr>
          <p:nvPr/>
        </p:nvSpPr>
        <p:spPr bwMode="auto">
          <a:xfrm>
            <a:off x="1730375" y="5851525"/>
            <a:ext cx="2728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37,5.</a:t>
            </a:r>
          </a:p>
        </p:txBody>
      </p:sp>
      <p:sp>
        <p:nvSpPr>
          <p:cNvPr id="53" name="Управляющая кнопка: домой 52">
            <a:hlinkClick r:id="rId11" action="ppaction://hlinksldjump" highlightClick="1"/>
          </p:cNvPr>
          <p:cNvSpPr/>
          <p:nvPr/>
        </p:nvSpPr>
        <p:spPr>
          <a:xfrm>
            <a:off x="8415865" y="287869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766" y="2933468"/>
            <a:ext cx="7872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45FF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A45FF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839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74688" y="1839913"/>
            <a:ext cx="81407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3" action="ppaction://hlinksldjump"/>
              </a:rPr>
              <a:t>камнеметательная машина;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4" action="ppaction://hlinksldjump"/>
              </a:rPr>
              <a:t>нагревание прибора;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5" action="ppaction://hlinksldjump"/>
              </a:rPr>
              <a:t>время проверки работы лебёдки;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6" action="ppaction://hlinksldjump"/>
              </a:rPr>
              <a:t>мотоциклист в зоне сотовой связи;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7" action="ppaction://hlinksldjump"/>
              </a:rPr>
              <a:t>торможение автомобиля; </a:t>
            </a:r>
            <a:endParaRPr lang="ru-RU" sz="3600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hlinkClick r:id="rId8" action="ppaction://hlinksldjump"/>
              </a:rPr>
              <a:t>момент инерции вращающейся катушки.</a:t>
            </a:r>
            <a:r>
              <a:rPr lang="ru-RU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25450" y="565150"/>
            <a:ext cx="839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Задачи, решаемые при помощи графика квадратичной функции </a:t>
            </a:r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(параболы):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8" name="Rectangle 554"/>
          <p:cNvSpPr>
            <a:spLocks noChangeArrowheads="1"/>
          </p:cNvSpPr>
          <p:nvPr/>
        </p:nvSpPr>
        <p:spPr bwMode="auto">
          <a:xfrm>
            <a:off x="5092700" y="1714500"/>
            <a:ext cx="11176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Rectangle 554"/>
          <p:cNvSpPr>
            <a:spLocks noChangeArrowheads="1"/>
          </p:cNvSpPr>
          <p:nvPr/>
        </p:nvSpPr>
        <p:spPr bwMode="auto">
          <a:xfrm>
            <a:off x="279400" y="2070100"/>
            <a:ext cx="12065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Rectangle 554"/>
          <p:cNvSpPr>
            <a:spLocks noChangeArrowheads="1"/>
          </p:cNvSpPr>
          <p:nvPr/>
        </p:nvSpPr>
        <p:spPr bwMode="auto">
          <a:xfrm>
            <a:off x="5384800" y="2082800"/>
            <a:ext cx="12065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9" name="Rectangle 555"/>
          <p:cNvSpPr>
            <a:spLocks noChangeArrowheads="1"/>
          </p:cNvSpPr>
          <p:nvPr/>
        </p:nvSpPr>
        <p:spPr bwMode="auto">
          <a:xfrm>
            <a:off x="2235200" y="3149600"/>
            <a:ext cx="44069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9710" name="Group 16"/>
          <p:cNvGrpSpPr>
            <a:grpSpLocks/>
          </p:cNvGrpSpPr>
          <p:nvPr/>
        </p:nvGrpSpPr>
        <p:grpSpPr bwMode="auto">
          <a:xfrm>
            <a:off x="2319338" y="3111500"/>
            <a:ext cx="4562475" cy="803275"/>
            <a:chOff x="1461" y="1960"/>
            <a:chExt cx="2874" cy="506"/>
          </a:xfrm>
        </p:grpSpPr>
        <p:sp>
          <p:nvSpPr>
            <p:cNvPr id="29719" name="Rectangle 7"/>
            <p:cNvSpPr>
              <a:spLocks noChangeArrowheads="1"/>
            </p:cNvSpPr>
            <p:nvPr/>
          </p:nvSpPr>
          <p:spPr bwMode="auto">
            <a:xfrm>
              <a:off x="1982" y="1960"/>
              <a:ext cx="9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m+2M)R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0" name="Rectangle 8"/>
            <p:cNvSpPr>
              <a:spLocks noChangeArrowheads="1"/>
            </p:cNvSpPr>
            <p:nvPr/>
          </p:nvSpPr>
          <p:spPr bwMode="auto">
            <a:xfrm>
              <a:off x="2345" y="2226"/>
              <a:ext cx="2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b="1"/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>
              <a:off x="1905" y="2207"/>
              <a:ext cx="9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Rectangle 10"/>
            <p:cNvSpPr>
              <a:spLocks noChangeArrowheads="1"/>
            </p:cNvSpPr>
            <p:nvPr/>
          </p:nvSpPr>
          <p:spPr bwMode="auto">
            <a:xfrm>
              <a:off x="2938" y="2078"/>
              <a:ext cx="139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 M(2Rh + h</a:t>
              </a:r>
              <a:r>
                <a:rPr lang="en-US" sz="2500" b="1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b="1"/>
            </a:p>
          </p:txBody>
        </p:sp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1461" y="2070"/>
              <a:ext cx="7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4" name="Rectangle 12"/>
            <p:cNvSpPr>
              <a:spLocks noChangeArrowheads="1"/>
            </p:cNvSpPr>
            <p:nvPr/>
          </p:nvSpPr>
          <p:spPr bwMode="auto">
            <a:xfrm>
              <a:off x="2099" y="2062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b="1"/>
            </a:p>
          </p:txBody>
        </p:sp>
        <p:sp>
          <p:nvSpPr>
            <p:cNvPr id="29725" name="Rectangle 13"/>
            <p:cNvSpPr>
              <a:spLocks noChangeArrowheads="1"/>
            </p:cNvSpPr>
            <p:nvPr/>
          </p:nvSpPr>
          <p:spPr bwMode="auto">
            <a:xfrm>
              <a:off x="1663" y="2094"/>
              <a:ext cx="1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500" b="1">
                  <a:solidFill>
                    <a:srgbClr val="000000"/>
                  </a:solidFill>
                </a:rPr>
                <a:t>=</a:t>
              </a:r>
              <a:endParaRPr lang="ru-RU" b="1"/>
            </a:p>
          </p:txBody>
        </p:sp>
      </p:grpSp>
      <p:sp>
        <p:nvSpPr>
          <p:cNvPr id="29711" name="Line 557"/>
          <p:cNvSpPr>
            <a:spLocks noChangeShapeType="1"/>
          </p:cNvSpPr>
          <p:nvPr/>
        </p:nvSpPr>
        <p:spPr bwMode="auto">
          <a:xfrm flipV="1">
            <a:off x="1508125" y="4519613"/>
            <a:ext cx="69881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554"/>
          <p:cNvSpPr>
            <a:spLocks noChangeArrowheads="1"/>
          </p:cNvSpPr>
          <p:nvPr/>
        </p:nvSpPr>
        <p:spPr bwMode="auto">
          <a:xfrm>
            <a:off x="6883400" y="4102100"/>
            <a:ext cx="16129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15" name="Line 557"/>
          <p:cNvSpPr>
            <a:spLocks noChangeShapeType="1"/>
          </p:cNvSpPr>
          <p:nvPr/>
        </p:nvSpPr>
        <p:spPr bwMode="auto">
          <a:xfrm flipV="1">
            <a:off x="292100" y="4138613"/>
            <a:ext cx="77501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Text Box 4"/>
          <p:cNvSpPr txBox="1">
            <a:spLocks noChangeArrowheads="1"/>
          </p:cNvSpPr>
          <p:nvPr/>
        </p:nvSpPr>
        <p:spPr bwMode="auto">
          <a:xfrm>
            <a:off x="279400" y="942975"/>
            <a:ext cx="88646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Деталью некоторого прибора является вращающаяся катушка. Она состоит из трёх однородных соосных цилиндров: центрального массой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 = 8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ru-RU" sz="2400" dirty="0">
                <a:solidFill>
                  <a:srgbClr val="142A32"/>
                </a:solidFill>
              </a:rPr>
              <a:t> и радиуса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= 5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 см</a:t>
            </a:r>
            <a:r>
              <a:rPr lang="ru-RU" sz="2400" dirty="0">
                <a:solidFill>
                  <a:srgbClr val="142A32"/>
                </a:solidFill>
              </a:rPr>
              <a:t>, и двух боковых с массами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M = 2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ru-RU" sz="2400" dirty="0">
                <a:solidFill>
                  <a:srgbClr val="142A32"/>
                </a:solidFill>
              </a:rPr>
              <a:t> и с радиусами 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R + h</a:t>
            </a:r>
            <a:r>
              <a:rPr lang="ru-RU" sz="2400" dirty="0">
                <a:solidFill>
                  <a:srgbClr val="142A32"/>
                </a:solidFill>
              </a:rPr>
              <a:t>. При этом момент инерции катушки относительно оси вращения, выражаемый в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400" b="1" i="1" dirty="0">
                <a:solidFill>
                  <a:srgbClr val="142A32"/>
                </a:solidFill>
                <a:cs typeface="Times New Roman" pitchFamily="18" charset="0"/>
              </a:rPr>
              <a:t>·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, даётся формулой  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                                                                .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rgbClr val="142A32"/>
                </a:solidFill>
              </a:rPr>
              <a:t>При каком максимальном значении </a:t>
            </a:r>
            <a:r>
              <a:rPr lang="ru-RU" sz="2400" b="1" i="1" dirty="0" err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solidFill>
                  <a:srgbClr val="142A32"/>
                </a:solidFill>
              </a:rPr>
              <a:t> момент инерции катушки не превышает предельного значения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1900 кг</a:t>
            </a:r>
            <a:r>
              <a:rPr lang="en-US" sz="2400" b="1" i="1" dirty="0">
                <a:solidFill>
                  <a:srgbClr val="142A32"/>
                </a:solidFill>
                <a:cs typeface="Times New Roman" pitchFamily="18" charset="0"/>
              </a:rPr>
              <a:t>·</a:t>
            </a:r>
            <a:r>
              <a:rPr lang="en-US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b="1" i="1" baseline="30000" dirty="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142A32"/>
                </a:solidFill>
              </a:rPr>
              <a:t> ? Ответ выразите в сантиметрах. </a:t>
            </a:r>
          </a:p>
        </p:txBody>
      </p:sp>
      <p:sp>
        <p:nvSpPr>
          <p:cNvPr id="29718" name="Rectangle 2"/>
          <p:cNvSpPr>
            <a:spLocks noChangeArrowheads="1"/>
          </p:cNvSpPr>
          <p:nvPr/>
        </p:nvSpPr>
        <p:spPr bwMode="auto">
          <a:xfrm>
            <a:off x="215900" y="2476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79"/>
          <p:cNvGrpSpPr>
            <a:grpSpLocks/>
          </p:cNvGrpSpPr>
          <p:nvPr/>
        </p:nvGrpSpPr>
        <p:grpSpPr bwMode="auto">
          <a:xfrm>
            <a:off x="3716338" y="3454400"/>
            <a:ext cx="4094162" cy="3187700"/>
            <a:chOff x="3181" y="2221"/>
            <a:chExt cx="2579" cy="2008"/>
          </a:xfrm>
        </p:grpSpPr>
        <p:sp>
          <p:nvSpPr>
            <p:cNvPr id="1050" name="Rectangle 90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116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Text Box 91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I(h)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3" name="Line 92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93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94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95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96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97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Line 98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Line 99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Line 100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Line 101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Line 102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Line 103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Line 104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Line 105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Line 106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Line 107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Line 108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Line 109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Line 110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Line 111"/>
            <p:cNvSpPr>
              <a:spLocks noChangeAspect="1" noChangeShapeType="1"/>
            </p:cNvSpPr>
            <p:nvPr/>
          </p:nvSpPr>
          <p:spPr bwMode="auto">
            <a:xfrm flipH="1" flipV="1">
              <a:off x="4436" y="2254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Line 112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Text Box 113"/>
            <p:cNvSpPr txBox="1">
              <a:spLocks noChangeAspect="1" noChangeArrowheads="1"/>
            </p:cNvSpPr>
            <p:nvPr/>
          </p:nvSpPr>
          <p:spPr bwMode="auto">
            <a:xfrm>
              <a:off x="4511" y="2221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Text Box 114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6" name="Line 115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117"/>
            <p:cNvSpPr>
              <a:spLocks/>
            </p:cNvSpPr>
            <p:nvPr/>
          </p:nvSpPr>
          <p:spPr bwMode="auto">
            <a:xfrm>
              <a:off x="3240" y="2625"/>
              <a:ext cx="1832" cy="1255"/>
            </a:xfrm>
            <a:custGeom>
              <a:avLst/>
              <a:gdLst>
                <a:gd name="T0" fmla="*/ 0 w 1724"/>
                <a:gd name="T1" fmla="*/ 959 h 1255"/>
                <a:gd name="T2" fmla="*/ 138 w 1724"/>
                <a:gd name="T3" fmla="*/ 1081 h 1255"/>
                <a:gd name="T4" fmla="*/ 387 w 1724"/>
                <a:gd name="T5" fmla="*/ 1214 h 1255"/>
                <a:gd name="T6" fmla="*/ 598 w 1724"/>
                <a:gd name="T7" fmla="*/ 1254 h 1255"/>
                <a:gd name="T8" fmla="*/ 795 w 1724"/>
                <a:gd name="T9" fmla="*/ 1220 h 1255"/>
                <a:gd name="T10" fmla="*/ 1036 w 1724"/>
                <a:gd name="T11" fmla="*/ 1096 h 1255"/>
                <a:gd name="T12" fmla="*/ 1239 w 1724"/>
                <a:gd name="T13" fmla="*/ 923 h 1255"/>
                <a:gd name="T14" fmla="*/ 1491 w 1724"/>
                <a:gd name="T15" fmla="*/ 621 h 1255"/>
                <a:gd name="T16" fmla="*/ 1684 w 1724"/>
                <a:gd name="T17" fmla="*/ 310 h 1255"/>
                <a:gd name="T18" fmla="*/ 1796 w 1724"/>
                <a:gd name="T19" fmla="*/ 79 h 1255"/>
                <a:gd name="T20" fmla="*/ 1832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Text Box 118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79" name="Oval 132"/>
            <p:cNvSpPr>
              <a:spLocks noChangeAspect="1" noChangeArrowheads="1"/>
            </p:cNvSpPr>
            <p:nvPr/>
          </p:nvSpPr>
          <p:spPr bwMode="auto">
            <a:xfrm>
              <a:off x="4409" y="3549"/>
              <a:ext cx="71" cy="69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Rectangle 110"/>
            <p:cNvSpPr>
              <a:spLocks noChangeArrowheads="1"/>
            </p:cNvSpPr>
            <p:nvPr/>
          </p:nvSpPr>
          <p:spPr bwMode="auto">
            <a:xfrm>
              <a:off x="3902" y="3417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2809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282575" y="1373188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76263" y="1908175"/>
          <a:ext cx="12890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3" imgW="457200" imgH="482400" progId="Equation.3">
                  <p:embed/>
                </p:oleObj>
              </mc:Choice>
              <mc:Fallback>
                <p:oleObj name="Формула" r:id="rId3" imgW="45720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908175"/>
                        <a:ext cx="128905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2374900" y="7127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8924" name="Object 9"/>
          <p:cNvGraphicFramePr>
            <a:graphicFrameLocks noChangeAspect="1"/>
          </p:cNvGraphicFramePr>
          <p:nvPr/>
        </p:nvGraphicFramePr>
        <p:xfrm>
          <a:off x="2497138" y="1196975"/>
          <a:ext cx="6019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5" imgW="2019240" imgH="419040" progId="Equation.3">
                  <p:embed/>
                </p:oleObj>
              </mc:Choice>
              <mc:Fallback>
                <p:oleObj name="Формула" r:id="rId5" imgW="201924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196975"/>
                        <a:ext cx="60198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2443163" y="2444750"/>
          <a:ext cx="47704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7" imgW="1600200" imgH="228600" progId="Equation.3">
                  <p:embed/>
                </p:oleObj>
              </mc:Choice>
              <mc:Fallback>
                <p:oleObj name="Формула" r:id="rId7" imgW="16002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2444750"/>
                        <a:ext cx="47704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327025" y="3408363"/>
            <a:ext cx="360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 </a:t>
            </a:r>
            <a:r>
              <a:rPr lang="en-US" sz="3200">
                <a:solidFill>
                  <a:schemeClr val="hlink"/>
                </a:solidFill>
              </a:rPr>
              <a:t>h</a:t>
            </a:r>
            <a:r>
              <a:rPr lang="ru-RU">
                <a:solidFill>
                  <a:schemeClr val="hlink"/>
                </a:solidFill>
              </a:rPr>
              <a:t>мах</a:t>
            </a:r>
            <a:endParaRPr lang="ru-RU" sz="3200">
              <a:solidFill>
                <a:schemeClr val="hlink"/>
              </a:solidFill>
            </a:endParaRP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4554538" y="673100"/>
          <a:ext cx="39719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9" imgW="1409400" imgH="241200" progId="Equation.3">
                  <p:embed/>
                </p:oleObj>
              </mc:Choice>
              <mc:Fallback>
                <p:oleObj name="Формула" r:id="rId9" imgW="14094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673100"/>
                        <a:ext cx="39719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87"/>
          <p:cNvSpPr>
            <a:spLocks noChangeArrowheads="1"/>
          </p:cNvSpPr>
          <p:nvPr/>
        </p:nvSpPr>
        <p:spPr bwMode="auto">
          <a:xfrm>
            <a:off x="330200" y="4297363"/>
            <a:ext cx="3086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grpSp>
        <p:nvGrpSpPr>
          <p:cNvPr id="1036" name="AutoShape 128"/>
          <p:cNvGrpSpPr>
            <a:grpSpLocks/>
          </p:cNvGrpSpPr>
          <p:nvPr/>
        </p:nvGrpSpPr>
        <p:grpSpPr bwMode="auto">
          <a:xfrm>
            <a:off x="4406900" y="4418013"/>
            <a:ext cx="3213100" cy="1206500"/>
            <a:chOff x="3398" y="2980"/>
            <a:chExt cx="2208" cy="760"/>
          </a:xfrm>
        </p:grpSpPr>
        <p:pic>
          <p:nvPicPr>
            <p:cNvPr id="1048" name="AutoShape 128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98" y="2980"/>
              <a:ext cx="220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Text Box 55"/>
            <p:cNvSpPr txBox="1">
              <a:spLocks noChangeArrowheads="1"/>
            </p:cNvSpPr>
            <p:nvPr/>
          </p:nvSpPr>
          <p:spPr bwMode="auto">
            <a:xfrm rot="-5400000">
              <a:off x="4129" y="2546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37" name="Oval 123"/>
          <p:cNvSpPr>
            <a:spLocks noChangeAspect="1" noChangeArrowheads="1"/>
          </p:cNvSpPr>
          <p:nvPr/>
        </p:nvSpPr>
        <p:spPr bwMode="auto">
          <a:xfrm>
            <a:off x="5656263" y="4368800"/>
            <a:ext cx="115887" cy="1127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24"/>
          <p:cNvSpPr>
            <a:spLocks noChangeArrowheads="1"/>
          </p:cNvSpPr>
          <p:nvPr/>
        </p:nvSpPr>
        <p:spPr bwMode="auto">
          <a:xfrm>
            <a:off x="4757738" y="3948113"/>
            <a:ext cx="123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Line 125"/>
          <p:cNvSpPr>
            <a:spLocks noChangeShapeType="1"/>
          </p:cNvSpPr>
          <p:nvPr/>
        </p:nvSpPr>
        <p:spPr bwMode="auto">
          <a:xfrm flipV="1">
            <a:off x="4594225" y="4432300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Oval 127"/>
          <p:cNvSpPr>
            <a:spLocks noChangeAspect="1" noChangeArrowheads="1"/>
          </p:cNvSpPr>
          <p:nvPr/>
        </p:nvSpPr>
        <p:spPr bwMode="auto">
          <a:xfrm>
            <a:off x="6497638" y="435610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Line 129"/>
          <p:cNvSpPr>
            <a:spLocks noChangeShapeType="1"/>
          </p:cNvSpPr>
          <p:nvPr/>
        </p:nvSpPr>
        <p:spPr bwMode="auto">
          <a:xfrm flipH="1">
            <a:off x="6565900" y="3551238"/>
            <a:ext cx="4763" cy="2671762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Rectangle 130"/>
          <p:cNvSpPr>
            <a:spLocks noChangeArrowheads="1"/>
          </p:cNvSpPr>
          <p:nvPr/>
        </p:nvSpPr>
        <p:spPr bwMode="auto">
          <a:xfrm>
            <a:off x="6564313" y="5335588"/>
            <a:ext cx="82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Oval 131"/>
          <p:cNvSpPr>
            <a:spLocks noChangeAspect="1" noChangeArrowheads="1"/>
          </p:cNvSpPr>
          <p:nvPr/>
        </p:nvSpPr>
        <p:spPr bwMode="auto">
          <a:xfrm>
            <a:off x="6488113" y="578485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121"/>
          <p:cNvSpPr>
            <a:spLocks/>
          </p:cNvSpPr>
          <p:nvPr/>
        </p:nvSpPr>
        <p:spPr bwMode="auto">
          <a:xfrm>
            <a:off x="5707063" y="4371975"/>
            <a:ext cx="898525" cy="1238250"/>
          </a:xfrm>
          <a:custGeom>
            <a:avLst/>
            <a:gdLst>
              <a:gd name="T0" fmla="*/ 0 w 610"/>
              <a:gd name="T1" fmla="*/ 1238250 h 786"/>
              <a:gd name="T2" fmla="*/ 281341 w 610"/>
              <a:gd name="T3" fmla="*/ 965709 h 786"/>
              <a:gd name="T4" fmla="*/ 630440 w 610"/>
              <a:gd name="T5" fmla="*/ 489944 h 786"/>
              <a:gd name="T6" fmla="*/ 8985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Oval 132"/>
          <p:cNvSpPr>
            <a:spLocks noChangeAspect="1" noChangeArrowheads="1"/>
          </p:cNvSpPr>
          <p:nvPr/>
        </p:nvSpPr>
        <p:spPr bwMode="auto">
          <a:xfrm>
            <a:off x="5646738" y="5549900"/>
            <a:ext cx="144462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905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6" name="Управляющая кнопка: домой 55">
            <a:hlinkClick r:id="rId13" action="ppaction://hlinksldjump" highlightClick="1"/>
          </p:cNvPr>
          <p:cNvSpPr/>
          <p:nvPr/>
        </p:nvSpPr>
        <p:spPr>
          <a:xfrm>
            <a:off x="8415865" y="321735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79"/>
          <p:cNvGrpSpPr>
            <a:grpSpLocks/>
          </p:cNvGrpSpPr>
          <p:nvPr/>
        </p:nvGrpSpPr>
        <p:grpSpPr bwMode="auto">
          <a:xfrm>
            <a:off x="5049838" y="3436938"/>
            <a:ext cx="4094162" cy="3187700"/>
            <a:chOff x="3181" y="2221"/>
            <a:chExt cx="2579" cy="2008"/>
          </a:xfrm>
        </p:grpSpPr>
        <p:sp>
          <p:nvSpPr>
            <p:cNvPr id="2072" name="Rectangle 90"/>
            <p:cNvSpPr>
              <a:spLocks noChangeAspect="1" noChangeArrowheads="1"/>
            </p:cNvSpPr>
            <p:nvPr/>
          </p:nvSpPr>
          <p:spPr bwMode="auto">
            <a:xfrm>
              <a:off x="3189" y="2252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Line 116"/>
            <p:cNvSpPr>
              <a:spLocks noChangeAspect="1" noChangeShapeType="1"/>
            </p:cNvSpPr>
            <p:nvPr/>
          </p:nvSpPr>
          <p:spPr bwMode="auto">
            <a:xfrm>
              <a:off x="4202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Text Box 91"/>
            <p:cNvSpPr txBox="1">
              <a:spLocks noChangeAspect="1" noChangeArrowheads="1"/>
            </p:cNvSpPr>
            <p:nvPr/>
          </p:nvSpPr>
          <p:spPr bwMode="auto">
            <a:xfrm>
              <a:off x="4825" y="2234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I(h)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5" name="Line 92"/>
            <p:cNvSpPr>
              <a:spLocks noChangeAspect="1" noChangeShapeType="1"/>
            </p:cNvSpPr>
            <p:nvPr/>
          </p:nvSpPr>
          <p:spPr bwMode="auto">
            <a:xfrm>
              <a:off x="3187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93"/>
            <p:cNvSpPr>
              <a:spLocks noChangeAspect="1" noChangeShapeType="1"/>
            </p:cNvSpPr>
            <p:nvPr/>
          </p:nvSpPr>
          <p:spPr bwMode="auto">
            <a:xfrm>
              <a:off x="34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94"/>
            <p:cNvSpPr>
              <a:spLocks noChangeAspect="1" noChangeShapeType="1"/>
            </p:cNvSpPr>
            <p:nvPr/>
          </p:nvSpPr>
          <p:spPr bwMode="auto">
            <a:xfrm>
              <a:off x="3694" y="2244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95"/>
            <p:cNvSpPr>
              <a:spLocks noChangeAspect="1" noChangeShapeType="1"/>
            </p:cNvSpPr>
            <p:nvPr/>
          </p:nvSpPr>
          <p:spPr bwMode="auto">
            <a:xfrm>
              <a:off x="3946" y="225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96"/>
            <p:cNvSpPr>
              <a:spLocks noChangeAspect="1" noChangeShapeType="1"/>
            </p:cNvSpPr>
            <p:nvPr/>
          </p:nvSpPr>
          <p:spPr bwMode="auto">
            <a:xfrm>
              <a:off x="4437" y="224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Line 97"/>
            <p:cNvSpPr>
              <a:spLocks noChangeAspect="1" noChangeShapeType="1"/>
            </p:cNvSpPr>
            <p:nvPr/>
          </p:nvSpPr>
          <p:spPr bwMode="auto">
            <a:xfrm>
              <a:off x="469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Line 98"/>
            <p:cNvSpPr>
              <a:spLocks noChangeAspect="1" noChangeShapeType="1"/>
            </p:cNvSpPr>
            <p:nvPr/>
          </p:nvSpPr>
          <p:spPr bwMode="auto">
            <a:xfrm>
              <a:off x="4941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Line 99"/>
            <p:cNvSpPr>
              <a:spLocks noChangeAspect="1" noChangeShapeType="1"/>
            </p:cNvSpPr>
            <p:nvPr/>
          </p:nvSpPr>
          <p:spPr bwMode="auto">
            <a:xfrm>
              <a:off x="5189" y="2242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Line 100"/>
            <p:cNvSpPr>
              <a:spLocks noChangeAspect="1" noChangeShapeType="1"/>
            </p:cNvSpPr>
            <p:nvPr/>
          </p:nvSpPr>
          <p:spPr bwMode="auto">
            <a:xfrm>
              <a:off x="5445" y="2245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Line 101"/>
            <p:cNvSpPr>
              <a:spLocks noChangeAspect="1" noChangeShapeType="1"/>
            </p:cNvSpPr>
            <p:nvPr/>
          </p:nvSpPr>
          <p:spPr bwMode="auto">
            <a:xfrm>
              <a:off x="5696" y="2248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Line 102"/>
            <p:cNvSpPr>
              <a:spLocks noChangeAspect="1" noChangeShapeType="1"/>
            </p:cNvSpPr>
            <p:nvPr/>
          </p:nvSpPr>
          <p:spPr bwMode="auto">
            <a:xfrm flipV="1">
              <a:off x="3187" y="22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Line 103"/>
            <p:cNvSpPr>
              <a:spLocks noChangeAspect="1" noChangeShapeType="1"/>
            </p:cNvSpPr>
            <p:nvPr/>
          </p:nvSpPr>
          <p:spPr bwMode="auto">
            <a:xfrm flipV="1">
              <a:off x="3181" y="24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Line 104"/>
            <p:cNvSpPr>
              <a:spLocks noChangeAspect="1" noChangeShapeType="1"/>
            </p:cNvSpPr>
            <p:nvPr/>
          </p:nvSpPr>
          <p:spPr bwMode="auto">
            <a:xfrm flipV="1">
              <a:off x="3197" y="274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Line 105"/>
            <p:cNvSpPr>
              <a:spLocks noChangeAspect="1" noChangeShapeType="1"/>
            </p:cNvSpPr>
            <p:nvPr/>
          </p:nvSpPr>
          <p:spPr bwMode="auto">
            <a:xfrm flipV="1">
              <a:off x="3186" y="2987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Line 106"/>
            <p:cNvSpPr>
              <a:spLocks noChangeAspect="1" noChangeShapeType="1"/>
            </p:cNvSpPr>
            <p:nvPr/>
          </p:nvSpPr>
          <p:spPr bwMode="auto">
            <a:xfrm flipV="1">
              <a:off x="3194" y="323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Line 107"/>
            <p:cNvSpPr>
              <a:spLocks noChangeAspect="1" noChangeShapeType="1"/>
            </p:cNvSpPr>
            <p:nvPr/>
          </p:nvSpPr>
          <p:spPr bwMode="auto">
            <a:xfrm flipV="1">
              <a:off x="3182" y="3726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Line 108"/>
            <p:cNvSpPr>
              <a:spLocks noChangeAspect="1" noChangeShapeType="1"/>
            </p:cNvSpPr>
            <p:nvPr/>
          </p:nvSpPr>
          <p:spPr bwMode="auto">
            <a:xfrm flipV="1">
              <a:off x="3193" y="3481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Line 109"/>
            <p:cNvSpPr>
              <a:spLocks noChangeAspect="1" noChangeShapeType="1"/>
            </p:cNvSpPr>
            <p:nvPr/>
          </p:nvSpPr>
          <p:spPr bwMode="auto">
            <a:xfrm flipV="1">
              <a:off x="3199" y="397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Line 110"/>
            <p:cNvSpPr>
              <a:spLocks noChangeAspect="1" noChangeShapeType="1"/>
            </p:cNvSpPr>
            <p:nvPr/>
          </p:nvSpPr>
          <p:spPr bwMode="auto">
            <a:xfrm flipV="1">
              <a:off x="3198" y="4221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Line 111"/>
            <p:cNvSpPr>
              <a:spLocks noChangeAspect="1" noChangeShapeType="1"/>
            </p:cNvSpPr>
            <p:nvPr/>
          </p:nvSpPr>
          <p:spPr bwMode="auto">
            <a:xfrm flipH="1" flipV="1">
              <a:off x="4436" y="2254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Line 112"/>
            <p:cNvSpPr>
              <a:spLocks noChangeAspect="1" noChangeShapeType="1"/>
            </p:cNvSpPr>
            <p:nvPr/>
          </p:nvSpPr>
          <p:spPr bwMode="auto">
            <a:xfrm>
              <a:off x="3196" y="3731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Text Box 113"/>
            <p:cNvSpPr txBox="1">
              <a:spLocks noChangeAspect="1" noChangeArrowheads="1"/>
            </p:cNvSpPr>
            <p:nvPr/>
          </p:nvSpPr>
          <p:spPr bwMode="auto">
            <a:xfrm>
              <a:off x="4511" y="2221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7" name="Text Box 114"/>
            <p:cNvSpPr txBox="1">
              <a:spLocks noChangeAspect="1" noChangeArrowheads="1"/>
            </p:cNvSpPr>
            <p:nvPr/>
          </p:nvSpPr>
          <p:spPr bwMode="auto">
            <a:xfrm>
              <a:off x="5503" y="3440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8" name="Line 115"/>
            <p:cNvSpPr>
              <a:spLocks noChangeAspect="1" noChangeShapeType="1"/>
            </p:cNvSpPr>
            <p:nvPr/>
          </p:nvSpPr>
          <p:spPr bwMode="auto">
            <a:xfrm>
              <a:off x="3687" y="3237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Freeform 117"/>
            <p:cNvSpPr>
              <a:spLocks/>
            </p:cNvSpPr>
            <p:nvPr/>
          </p:nvSpPr>
          <p:spPr bwMode="auto">
            <a:xfrm>
              <a:off x="3240" y="2625"/>
              <a:ext cx="1832" cy="1255"/>
            </a:xfrm>
            <a:custGeom>
              <a:avLst/>
              <a:gdLst>
                <a:gd name="T0" fmla="*/ 0 w 1724"/>
                <a:gd name="T1" fmla="*/ 959 h 1255"/>
                <a:gd name="T2" fmla="*/ 138 w 1724"/>
                <a:gd name="T3" fmla="*/ 1081 h 1255"/>
                <a:gd name="T4" fmla="*/ 387 w 1724"/>
                <a:gd name="T5" fmla="*/ 1214 h 1255"/>
                <a:gd name="T6" fmla="*/ 598 w 1724"/>
                <a:gd name="T7" fmla="*/ 1254 h 1255"/>
                <a:gd name="T8" fmla="*/ 795 w 1724"/>
                <a:gd name="T9" fmla="*/ 1220 h 1255"/>
                <a:gd name="T10" fmla="*/ 1036 w 1724"/>
                <a:gd name="T11" fmla="*/ 1096 h 1255"/>
                <a:gd name="T12" fmla="*/ 1239 w 1724"/>
                <a:gd name="T13" fmla="*/ 923 h 1255"/>
                <a:gd name="T14" fmla="*/ 1491 w 1724"/>
                <a:gd name="T15" fmla="*/ 621 h 1255"/>
                <a:gd name="T16" fmla="*/ 1684 w 1724"/>
                <a:gd name="T17" fmla="*/ 310 h 1255"/>
                <a:gd name="T18" fmla="*/ 1796 w 1724"/>
                <a:gd name="T19" fmla="*/ 79 h 1255"/>
                <a:gd name="T20" fmla="*/ 1832 w 1724"/>
                <a:gd name="T21" fmla="*/ 0 h 1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255"/>
                <a:gd name="T35" fmla="*/ 1724 w 1724"/>
                <a:gd name="T36" fmla="*/ 1255 h 1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255">
                  <a:moveTo>
                    <a:pt x="0" y="959"/>
                  </a:moveTo>
                  <a:cubicBezTo>
                    <a:pt x="23" y="979"/>
                    <a:pt x="69" y="1039"/>
                    <a:pt x="130" y="1081"/>
                  </a:cubicBezTo>
                  <a:cubicBezTo>
                    <a:pt x="191" y="1123"/>
                    <a:pt x="291" y="1185"/>
                    <a:pt x="364" y="1214"/>
                  </a:cubicBezTo>
                  <a:cubicBezTo>
                    <a:pt x="436" y="1243"/>
                    <a:pt x="499" y="1253"/>
                    <a:pt x="563" y="1254"/>
                  </a:cubicBezTo>
                  <a:cubicBezTo>
                    <a:pt x="626" y="1255"/>
                    <a:pt x="679" y="1246"/>
                    <a:pt x="748" y="1220"/>
                  </a:cubicBezTo>
                  <a:cubicBezTo>
                    <a:pt x="818" y="1194"/>
                    <a:pt x="907" y="1145"/>
                    <a:pt x="975" y="1096"/>
                  </a:cubicBezTo>
                  <a:cubicBezTo>
                    <a:pt x="1045" y="1046"/>
                    <a:pt x="1095" y="1002"/>
                    <a:pt x="1166" y="923"/>
                  </a:cubicBezTo>
                  <a:cubicBezTo>
                    <a:pt x="1237" y="845"/>
                    <a:pt x="1334" y="723"/>
                    <a:pt x="1403" y="621"/>
                  </a:cubicBezTo>
                  <a:cubicBezTo>
                    <a:pt x="1473" y="519"/>
                    <a:pt x="1540" y="400"/>
                    <a:pt x="1585" y="310"/>
                  </a:cubicBezTo>
                  <a:cubicBezTo>
                    <a:pt x="1633" y="220"/>
                    <a:pt x="1667" y="130"/>
                    <a:pt x="1690" y="79"/>
                  </a:cubicBezTo>
                  <a:cubicBezTo>
                    <a:pt x="1712" y="28"/>
                    <a:pt x="1718" y="13"/>
                    <a:pt x="1724" y="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Text Box 118"/>
            <p:cNvSpPr txBox="1">
              <a:spLocks noChangeAspect="1" noChangeArrowheads="1"/>
            </p:cNvSpPr>
            <p:nvPr/>
          </p:nvSpPr>
          <p:spPr bwMode="auto">
            <a:xfrm>
              <a:off x="4221" y="3690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01" name="Oval 132"/>
            <p:cNvSpPr>
              <a:spLocks noChangeAspect="1" noChangeArrowheads="1"/>
            </p:cNvSpPr>
            <p:nvPr/>
          </p:nvSpPr>
          <p:spPr bwMode="auto">
            <a:xfrm>
              <a:off x="4409" y="3549"/>
              <a:ext cx="71" cy="69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Rectangle 110"/>
            <p:cNvSpPr>
              <a:spLocks noChangeArrowheads="1"/>
            </p:cNvSpPr>
            <p:nvPr/>
          </p:nvSpPr>
          <p:spPr bwMode="auto">
            <a:xfrm>
              <a:off x="3902" y="3417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3124200" y="411163"/>
          <a:ext cx="39751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3" imgW="1333440" imgH="203040" progId="Equation.3">
                  <p:embed/>
                </p:oleObj>
              </mc:Choice>
              <mc:Fallback>
                <p:oleObj name="Формула" r:id="rId3" imgW="13334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163"/>
                        <a:ext cx="39751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280988" y="720725"/>
            <a:ext cx="207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Решение.</a:t>
            </a:r>
          </a:p>
        </p:txBody>
      </p:sp>
      <p:grpSp>
        <p:nvGrpSpPr>
          <p:cNvPr id="2056" name="AutoShape 128"/>
          <p:cNvGrpSpPr>
            <a:grpSpLocks/>
          </p:cNvGrpSpPr>
          <p:nvPr/>
        </p:nvGrpSpPr>
        <p:grpSpPr bwMode="auto">
          <a:xfrm>
            <a:off x="5740400" y="4400550"/>
            <a:ext cx="3213100" cy="1206500"/>
            <a:chOff x="3398" y="2980"/>
            <a:chExt cx="2208" cy="760"/>
          </a:xfrm>
        </p:grpSpPr>
        <p:pic>
          <p:nvPicPr>
            <p:cNvPr id="2070" name="AutoShape 1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8" y="2980"/>
              <a:ext cx="2208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1" name="Text Box 55"/>
            <p:cNvSpPr txBox="1">
              <a:spLocks noChangeArrowheads="1"/>
            </p:cNvSpPr>
            <p:nvPr/>
          </p:nvSpPr>
          <p:spPr bwMode="auto">
            <a:xfrm rot="-5400000">
              <a:off x="4129" y="2546"/>
              <a:ext cx="743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057" name="Oval 123"/>
          <p:cNvSpPr>
            <a:spLocks noChangeAspect="1" noChangeArrowheads="1"/>
          </p:cNvSpPr>
          <p:nvPr/>
        </p:nvSpPr>
        <p:spPr bwMode="auto">
          <a:xfrm>
            <a:off x="6989763" y="4351338"/>
            <a:ext cx="115887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24"/>
          <p:cNvSpPr>
            <a:spLocks noChangeArrowheads="1"/>
          </p:cNvSpPr>
          <p:nvPr/>
        </p:nvSpPr>
        <p:spPr bwMode="auto">
          <a:xfrm>
            <a:off x="6091238" y="3930650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Line 125"/>
          <p:cNvSpPr>
            <a:spLocks noChangeShapeType="1"/>
          </p:cNvSpPr>
          <p:nvPr/>
        </p:nvSpPr>
        <p:spPr bwMode="auto">
          <a:xfrm flipV="1">
            <a:off x="5927725" y="441483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Oval 127"/>
          <p:cNvSpPr>
            <a:spLocks noChangeAspect="1" noChangeArrowheads="1"/>
          </p:cNvSpPr>
          <p:nvPr/>
        </p:nvSpPr>
        <p:spPr bwMode="auto">
          <a:xfrm>
            <a:off x="7831138" y="43386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Line 129"/>
          <p:cNvSpPr>
            <a:spLocks noChangeShapeType="1"/>
          </p:cNvSpPr>
          <p:nvPr/>
        </p:nvSpPr>
        <p:spPr bwMode="auto">
          <a:xfrm flipH="1">
            <a:off x="7899400" y="3533775"/>
            <a:ext cx="4763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Rectangle 130"/>
          <p:cNvSpPr>
            <a:spLocks noChangeArrowheads="1"/>
          </p:cNvSpPr>
          <p:nvPr/>
        </p:nvSpPr>
        <p:spPr bwMode="auto">
          <a:xfrm>
            <a:off x="7897813" y="5318125"/>
            <a:ext cx="82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Oval 131"/>
          <p:cNvSpPr>
            <a:spLocks noChangeAspect="1" noChangeArrowheads="1"/>
          </p:cNvSpPr>
          <p:nvPr/>
        </p:nvSpPr>
        <p:spPr bwMode="auto">
          <a:xfrm>
            <a:off x="7821613" y="576738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Freeform 121"/>
          <p:cNvSpPr>
            <a:spLocks/>
          </p:cNvSpPr>
          <p:nvPr/>
        </p:nvSpPr>
        <p:spPr bwMode="auto">
          <a:xfrm>
            <a:off x="7040563" y="4354513"/>
            <a:ext cx="898525" cy="1238250"/>
          </a:xfrm>
          <a:custGeom>
            <a:avLst/>
            <a:gdLst>
              <a:gd name="T0" fmla="*/ 0 w 610"/>
              <a:gd name="T1" fmla="*/ 1238250 h 786"/>
              <a:gd name="T2" fmla="*/ 281341 w 610"/>
              <a:gd name="T3" fmla="*/ 965709 h 786"/>
              <a:gd name="T4" fmla="*/ 630440 w 610"/>
              <a:gd name="T5" fmla="*/ 489944 h 786"/>
              <a:gd name="T6" fmla="*/ 898525 w 610"/>
              <a:gd name="T7" fmla="*/ 0 h 786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786"/>
              <a:gd name="T14" fmla="*/ 610 w 610"/>
              <a:gd name="T15" fmla="*/ 786 h 7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786">
                <a:moveTo>
                  <a:pt x="0" y="786"/>
                </a:moveTo>
                <a:cubicBezTo>
                  <a:pt x="32" y="757"/>
                  <a:pt x="120" y="692"/>
                  <a:pt x="191" y="613"/>
                </a:cubicBezTo>
                <a:cubicBezTo>
                  <a:pt x="262" y="535"/>
                  <a:pt x="359" y="413"/>
                  <a:pt x="428" y="311"/>
                </a:cubicBezTo>
                <a:cubicBezTo>
                  <a:pt x="498" y="209"/>
                  <a:pt x="580" y="52"/>
                  <a:pt x="610" y="0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Oval 132"/>
          <p:cNvSpPr>
            <a:spLocks noChangeAspect="1" noChangeArrowheads="1"/>
          </p:cNvSpPr>
          <p:nvPr/>
        </p:nvSpPr>
        <p:spPr bwMode="auto">
          <a:xfrm>
            <a:off x="6980238" y="5532438"/>
            <a:ext cx="144462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Rectangle 63"/>
          <p:cNvSpPr>
            <a:spLocks noChangeArrowheads="1"/>
          </p:cNvSpPr>
          <p:nvPr/>
        </p:nvSpPr>
        <p:spPr bwMode="auto">
          <a:xfrm>
            <a:off x="266700" y="1284288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Решаем уравнение: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057525" y="985838"/>
          <a:ext cx="44672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6" imgW="1498320" imgH="380880" progId="Equation.3">
                  <p:embed/>
                </p:oleObj>
              </mc:Choice>
              <mc:Fallback>
                <p:oleObj name="Формула" r:id="rId6" imgW="14983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985838"/>
                        <a:ext cx="44672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02" name="Object 66"/>
          <p:cNvGraphicFramePr>
            <a:graphicFrameLocks noChangeAspect="1"/>
          </p:cNvGraphicFramePr>
          <p:nvPr/>
        </p:nvGraphicFramePr>
        <p:xfrm>
          <a:off x="2973388" y="2035175"/>
          <a:ext cx="47101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Формула" r:id="rId8" imgW="1409400" imgH="203040" progId="Equation.3">
                  <p:embed/>
                </p:oleObj>
              </mc:Choice>
              <mc:Fallback>
                <p:oleObj name="Формула" r:id="rId8" imgW="1409400" imgH="20304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2035175"/>
                        <a:ext cx="4710112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9" name="Object 139"/>
          <p:cNvGraphicFramePr>
            <a:graphicFrameLocks noChangeAspect="1"/>
          </p:cNvGraphicFramePr>
          <p:nvPr/>
        </p:nvGraphicFramePr>
        <p:xfrm>
          <a:off x="962025" y="2667000"/>
          <a:ext cx="36480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10" imgW="1295280" imgH="482400" progId="Equation.3">
                  <p:embed/>
                </p:oleObj>
              </mc:Choice>
              <mc:Fallback>
                <p:oleObj name="Формула" r:id="rId10" imgW="1295280" imgH="482400" progId="Equation.3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667000"/>
                        <a:ext cx="3648075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71"/>
          <p:cNvSpPr>
            <a:spLocks noChangeArrowheads="1"/>
          </p:cNvSpPr>
          <p:nvPr/>
        </p:nvSpPr>
        <p:spPr bwMode="auto">
          <a:xfrm>
            <a:off x="447675" y="5241925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Ответ:</a:t>
            </a:r>
          </a:p>
        </p:txBody>
      </p:sp>
      <p:sp>
        <p:nvSpPr>
          <p:cNvPr id="2068" name="Rectangle 72"/>
          <p:cNvSpPr>
            <a:spLocks noChangeArrowheads="1"/>
          </p:cNvSpPr>
          <p:nvPr/>
        </p:nvSpPr>
        <p:spPr bwMode="auto">
          <a:xfrm>
            <a:off x="2111375" y="5113338"/>
            <a:ext cx="2728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chemeClr val="tx2"/>
                </a:solidFill>
              </a:rPr>
              <a:t>25.</a:t>
            </a:r>
          </a:p>
        </p:txBody>
      </p:sp>
      <p:sp>
        <p:nvSpPr>
          <p:cNvPr id="2069" name="Rectangle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90500" y="1714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55" name="Управляющая кнопка: домой 54">
            <a:hlinkClick r:id="rId13" action="ppaction://hlinksldjump" highlightClick="1"/>
          </p:cNvPr>
          <p:cNvSpPr/>
          <p:nvPr/>
        </p:nvSpPr>
        <p:spPr>
          <a:xfrm>
            <a:off x="8415865" y="321735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8" name="Rectangle 554"/>
          <p:cNvSpPr>
            <a:spLocks noChangeArrowheads="1"/>
          </p:cNvSpPr>
          <p:nvPr/>
        </p:nvSpPr>
        <p:spPr bwMode="auto">
          <a:xfrm>
            <a:off x="1955800" y="1727200"/>
            <a:ext cx="1435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7" name="Rectangle 553"/>
          <p:cNvSpPr>
            <a:spLocks noChangeArrowheads="1"/>
          </p:cNvSpPr>
          <p:nvPr/>
        </p:nvSpPr>
        <p:spPr bwMode="auto">
          <a:xfrm>
            <a:off x="2184400" y="1358900"/>
            <a:ext cx="1435100" cy="393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19" name="Rectangle 555"/>
          <p:cNvSpPr>
            <a:spLocks noChangeArrowheads="1"/>
          </p:cNvSpPr>
          <p:nvPr/>
        </p:nvSpPr>
        <p:spPr bwMode="auto">
          <a:xfrm>
            <a:off x="4406900" y="2044700"/>
            <a:ext cx="1930400" cy="685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420" name="Rectangle 556"/>
          <p:cNvSpPr>
            <a:spLocks noChangeArrowheads="1"/>
          </p:cNvSpPr>
          <p:nvPr/>
        </p:nvSpPr>
        <p:spPr bwMode="auto">
          <a:xfrm>
            <a:off x="7213600" y="3035300"/>
            <a:ext cx="1435100" cy="495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B8C9FE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34" name="Group 511"/>
          <p:cNvGrpSpPr>
            <a:grpSpLocks/>
          </p:cNvGrpSpPr>
          <p:nvPr/>
        </p:nvGrpSpPr>
        <p:grpSpPr bwMode="auto">
          <a:xfrm>
            <a:off x="-165100" y="4279900"/>
            <a:ext cx="9474200" cy="2578100"/>
            <a:chOff x="-104" y="2696"/>
            <a:chExt cx="5968" cy="1624"/>
          </a:xfrm>
        </p:grpSpPr>
        <p:sp>
          <p:nvSpPr>
            <p:cNvPr id="30757" name="Freeform 9" descr="Песок"/>
            <p:cNvSpPr>
              <a:spLocks/>
            </p:cNvSpPr>
            <p:nvPr/>
          </p:nvSpPr>
          <p:spPr bwMode="auto">
            <a:xfrm>
              <a:off x="0" y="3355"/>
              <a:ext cx="5808" cy="965"/>
            </a:xfrm>
            <a:custGeom>
              <a:avLst/>
              <a:gdLst>
                <a:gd name="T0" fmla="*/ 8 w 5808"/>
                <a:gd name="T1" fmla="*/ 13 h 965"/>
                <a:gd name="T2" fmla="*/ 5416 w 5808"/>
                <a:gd name="T3" fmla="*/ 37 h 965"/>
                <a:gd name="T4" fmla="*/ 5400 w 5808"/>
                <a:gd name="T5" fmla="*/ 125 h 965"/>
                <a:gd name="T6" fmla="*/ 5528 w 5808"/>
                <a:gd name="T7" fmla="*/ 37 h 965"/>
                <a:gd name="T8" fmla="*/ 5640 w 5808"/>
                <a:gd name="T9" fmla="*/ 21 h 965"/>
                <a:gd name="T10" fmla="*/ 5808 w 5808"/>
                <a:gd name="T11" fmla="*/ 5 h 965"/>
                <a:gd name="T12" fmla="*/ 5760 w 5808"/>
                <a:gd name="T13" fmla="*/ 965 h 965"/>
                <a:gd name="T14" fmla="*/ 0 w 5808"/>
                <a:gd name="T15" fmla="*/ 965 h 965"/>
                <a:gd name="T16" fmla="*/ 8 w 5808"/>
                <a:gd name="T17" fmla="*/ 13 h 9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08"/>
                <a:gd name="T28" fmla="*/ 0 h 965"/>
                <a:gd name="T29" fmla="*/ 5808 w 5808"/>
                <a:gd name="T30" fmla="*/ 965 h 9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08" h="965">
                  <a:moveTo>
                    <a:pt x="8" y="13"/>
                  </a:moveTo>
                  <a:cubicBezTo>
                    <a:pt x="1600" y="21"/>
                    <a:pt x="3833" y="0"/>
                    <a:pt x="5416" y="37"/>
                  </a:cubicBezTo>
                  <a:cubicBezTo>
                    <a:pt x="5631" y="80"/>
                    <a:pt x="5182" y="116"/>
                    <a:pt x="5400" y="125"/>
                  </a:cubicBezTo>
                  <a:cubicBezTo>
                    <a:pt x="5538" y="171"/>
                    <a:pt x="5291" y="54"/>
                    <a:pt x="5528" y="37"/>
                  </a:cubicBezTo>
                  <a:cubicBezTo>
                    <a:pt x="5533" y="21"/>
                    <a:pt x="5593" y="26"/>
                    <a:pt x="5640" y="21"/>
                  </a:cubicBezTo>
                  <a:lnTo>
                    <a:pt x="5808" y="5"/>
                  </a:lnTo>
                  <a:lnTo>
                    <a:pt x="5760" y="965"/>
                  </a:lnTo>
                  <a:lnTo>
                    <a:pt x="0" y="965"/>
                  </a:lnTo>
                  <a:lnTo>
                    <a:pt x="8" y="13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Freeform 10"/>
            <p:cNvSpPr>
              <a:spLocks/>
            </p:cNvSpPr>
            <p:nvPr/>
          </p:nvSpPr>
          <p:spPr bwMode="auto">
            <a:xfrm>
              <a:off x="-104" y="2952"/>
              <a:ext cx="5968" cy="480"/>
            </a:xfrm>
            <a:custGeom>
              <a:avLst/>
              <a:gdLst>
                <a:gd name="T0" fmla="*/ 5935 w 5864"/>
                <a:gd name="T1" fmla="*/ 0 h 976"/>
                <a:gd name="T2" fmla="*/ 5960 w 5864"/>
                <a:gd name="T3" fmla="*/ 4 h 976"/>
                <a:gd name="T4" fmla="*/ 236 w 5864"/>
                <a:gd name="T5" fmla="*/ 374 h 976"/>
                <a:gd name="T6" fmla="*/ 5927 w 5864"/>
                <a:gd name="T7" fmla="*/ 20 h 976"/>
                <a:gd name="T8" fmla="*/ 4095 w 5864"/>
                <a:gd name="T9" fmla="*/ 382 h 976"/>
                <a:gd name="T10" fmla="*/ 5968 w 5864"/>
                <a:gd name="T11" fmla="*/ 4 h 976"/>
                <a:gd name="T12" fmla="*/ 5927 w 5864"/>
                <a:gd name="T13" fmla="*/ 480 h 976"/>
                <a:gd name="T14" fmla="*/ 0 w 5864"/>
                <a:gd name="T15" fmla="*/ 480 h 976"/>
                <a:gd name="T16" fmla="*/ 16 w 5864"/>
                <a:gd name="T17" fmla="*/ 12 h 976"/>
                <a:gd name="T18" fmla="*/ 5895 w 5864"/>
                <a:gd name="T19" fmla="*/ 4 h 976"/>
                <a:gd name="T20" fmla="*/ 5944 w 5864"/>
                <a:gd name="T21" fmla="*/ 122 h 976"/>
                <a:gd name="T22" fmla="*/ 5911 w 5864"/>
                <a:gd name="T23" fmla="*/ 20 h 9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4"/>
                <a:gd name="T37" fmla="*/ 0 h 976"/>
                <a:gd name="T38" fmla="*/ 5864 w 5864"/>
                <a:gd name="T39" fmla="*/ 976 h 9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4" h="976">
                  <a:moveTo>
                    <a:pt x="5832" y="0"/>
                  </a:moveTo>
                  <a:lnTo>
                    <a:pt x="5856" y="8"/>
                  </a:lnTo>
                  <a:lnTo>
                    <a:pt x="232" y="760"/>
                  </a:lnTo>
                  <a:lnTo>
                    <a:pt x="5824" y="40"/>
                  </a:lnTo>
                  <a:lnTo>
                    <a:pt x="4024" y="776"/>
                  </a:lnTo>
                  <a:lnTo>
                    <a:pt x="5864" y="9"/>
                  </a:lnTo>
                  <a:lnTo>
                    <a:pt x="5824" y="976"/>
                  </a:lnTo>
                  <a:lnTo>
                    <a:pt x="0" y="976"/>
                  </a:lnTo>
                  <a:lnTo>
                    <a:pt x="16" y="24"/>
                  </a:lnTo>
                  <a:lnTo>
                    <a:pt x="5792" y="8"/>
                  </a:lnTo>
                  <a:lnTo>
                    <a:pt x="5840" y="248"/>
                  </a:lnTo>
                  <a:lnTo>
                    <a:pt x="5808" y="4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11" descr="Пробка"/>
            <p:cNvSpPr>
              <a:spLocks/>
            </p:cNvSpPr>
            <p:nvPr/>
          </p:nvSpPr>
          <p:spPr bwMode="auto">
            <a:xfrm>
              <a:off x="4576" y="3056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Freeform 12" descr="Пробка"/>
            <p:cNvSpPr>
              <a:spLocks/>
            </p:cNvSpPr>
            <p:nvPr/>
          </p:nvSpPr>
          <p:spPr bwMode="auto">
            <a:xfrm>
              <a:off x="4872" y="3088"/>
              <a:ext cx="155" cy="112"/>
            </a:xfrm>
            <a:custGeom>
              <a:avLst/>
              <a:gdLst>
                <a:gd name="T0" fmla="*/ 32 w 155"/>
                <a:gd name="T1" fmla="*/ 48 h 112"/>
                <a:gd name="T2" fmla="*/ 96 w 155"/>
                <a:gd name="T3" fmla="*/ 0 h 112"/>
                <a:gd name="T4" fmla="*/ 152 w 155"/>
                <a:gd name="T5" fmla="*/ 72 h 112"/>
                <a:gd name="T6" fmla="*/ 120 w 155"/>
                <a:gd name="T7" fmla="*/ 88 h 112"/>
                <a:gd name="T8" fmla="*/ 0 w 155"/>
                <a:gd name="T9" fmla="*/ 112 h 112"/>
                <a:gd name="T10" fmla="*/ 32 w 155"/>
                <a:gd name="T11" fmla="*/ 48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2"/>
                <a:gd name="T20" fmla="*/ 155 w 155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2">
                  <a:moveTo>
                    <a:pt x="32" y="48"/>
                  </a:moveTo>
                  <a:lnTo>
                    <a:pt x="96" y="0"/>
                  </a:lnTo>
                  <a:cubicBezTo>
                    <a:pt x="115" y="24"/>
                    <a:pt x="144" y="43"/>
                    <a:pt x="152" y="72"/>
                  </a:cubicBezTo>
                  <a:cubicBezTo>
                    <a:pt x="155" y="84"/>
                    <a:pt x="120" y="88"/>
                    <a:pt x="120" y="88"/>
                  </a:cubicBezTo>
                  <a:lnTo>
                    <a:pt x="0" y="112"/>
                  </a:lnTo>
                  <a:lnTo>
                    <a:pt x="32" y="4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61" name="Group 13"/>
            <p:cNvGrpSpPr>
              <a:grpSpLocks/>
            </p:cNvGrpSpPr>
            <p:nvPr/>
          </p:nvGrpSpPr>
          <p:grpSpPr bwMode="auto">
            <a:xfrm>
              <a:off x="3160" y="3232"/>
              <a:ext cx="227" cy="104"/>
              <a:chOff x="3168" y="3888"/>
              <a:chExt cx="227" cy="104"/>
            </a:xfrm>
          </p:grpSpPr>
          <p:sp>
            <p:nvSpPr>
              <p:cNvPr id="31219" name="Freeform 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0" name="Freeform 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1" name="Freeform 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2" name="Group 17"/>
            <p:cNvGrpSpPr>
              <a:grpSpLocks/>
            </p:cNvGrpSpPr>
            <p:nvPr/>
          </p:nvGrpSpPr>
          <p:grpSpPr bwMode="auto">
            <a:xfrm>
              <a:off x="5344" y="3080"/>
              <a:ext cx="227" cy="104"/>
              <a:chOff x="3168" y="3888"/>
              <a:chExt cx="227" cy="104"/>
            </a:xfrm>
          </p:grpSpPr>
          <p:sp>
            <p:nvSpPr>
              <p:cNvPr id="31216" name="Freeform 1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7" name="Freeform 1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8" name="Freeform 2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3" name="Group 21"/>
            <p:cNvGrpSpPr>
              <a:grpSpLocks/>
            </p:cNvGrpSpPr>
            <p:nvPr/>
          </p:nvGrpSpPr>
          <p:grpSpPr bwMode="auto">
            <a:xfrm rot="20803610" flipH="1">
              <a:off x="5063" y="3366"/>
              <a:ext cx="227" cy="106"/>
              <a:chOff x="3168" y="3888"/>
              <a:chExt cx="227" cy="104"/>
            </a:xfrm>
          </p:grpSpPr>
          <p:sp>
            <p:nvSpPr>
              <p:cNvPr id="31213" name="Freeform 2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4" name="Freeform 2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5" name="Freeform 2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4" name="Group 25"/>
            <p:cNvGrpSpPr>
              <a:grpSpLocks/>
            </p:cNvGrpSpPr>
            <p:nvPr/>
          </p:nvGrpSpPr>
          <p:grpSpPr bwMode="auto">
            <a:xfrm rot="20803610" flipH="1">
              <a:off x="3775" y="2950"/>
              <a:ext cx="227" cy="106"/>
              <a:chOff x="3168" y="3888"/>
              <a:chExt cx="227" cy="104"/>
            </a:xfrm>
          </p:grpSpPr>
          <p:sp>
            <p:nvSpPr>
              <p:cNvPr id="31210" name="Freeform 2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1" name="Freeform 2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2" name="Freeform 2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5" name="Group 29"/>
            <p:cNvGrpSpPr>
              <a:grpSpLocks/>
            </p:cNvGrpSpPr>
            <p:nvPr/>
          </p:nvGrpSpPr>
          <p:grpSpPr bwMode="auto">
            <a:xfrm rot="20803610" flipH="1">
              <a:off x="2599" y="3214"/>
              <a:ext cx="227" cy="106"/>
              <a:chOff x="3168" y="3888"/>
              <a:chExt cx="227" cy="104"/>
            </a:xfrm>
          </p:grpSpPr>
          <p:sp>
            <p:nvSpPr>
              <p:cNvPr id="31207" name="Freeform 3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8" name="Freeform 3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9" name="Freeform 3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6" name="Group 33"/>
            <p:cNvGrpSpPr>
              <a:grpSpLocks/>
            </p:cNvGrpSpPr>
            <p:nvPr/>
          </p:nvGrpSpPr>
          <p:grpSpPr bwMode="auto">
            <a:xfrm rot="20803610" flipH="1">
              <a:off x="1903" y="3094"/>
              <a:ext cx="227" cy="106"/>
              <a:chOff x="3168" y="3888"/>
              <a:chExt cx="227" cy="104"/>
            </a:xfrm>
          </p:grpSpPr>
          <p:sp>
            <p:nvSpPr>
              <p:cNvPr id="31204" name="Freeform 3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5" name="Freeform 3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6" name="Freeform 3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7" name="Group 37"/>
            <p:cNvGrpSpPr>
              <a:grpSpLocks/>
            </p:cNvGrpSpPr>
            <p:nvPr/>
          </p:nvGrpSpPr>
          <p:grpSpPr bwMode="auto">
            <a:xfrm rot="20803610" flipH="1">
              <a:off x="3327" y="2886"/>
              <a:ext cx="227" cy="106"/>
              <a:chOff x="3168" y="3888"/>
              <a:chExt cx="227" cy="104"/>
            </a:xfrm>
          </p:grpSpPr>
          <p:sp>
            <p:nvSpPr>
              <p:cNvPr id="31201" name="Freeform 3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2" name="Freeform 3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3" name="Freeform 4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8" name="Group 41"/>
            <p:cNvGrpSpPr>
              <a:grpSpLocks/>
            </p:cNvGrpSpPr>
            <p:nvPr/>
          </p:nvGrpSpPr>
          <p:grpSpPr bwMode="auto">
            <a:xfrm rot="1784069" flipH="1">
              <a:off x="1791" y="3034"/>
              <a:ext cx="227" cy="101"/>
              <a:chOff x="3168" y="3888"/>
              <a:chExt cx="227" cy="104"/>
            </a:xfrm>
          </p:grpSpPr>
          <p:sp>
            <p:nvSpPr>
              <p:cNvPr id="31198" name="Freeform 4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9" name="Freeform 4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0" name="Freeform 4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69" name="Group 49"/>
            <p:cNvGrpSpPr>
              <a:grpSpLocks/>
            </p:cNvGrpSpPr>
            <p:nvPr/>
          </p:nvGrpSpPr>
          <p:grpSpPr bwMode="auto">
            <a:xfrm rot="20803610" flipH="1">
              <a:off x="1344" y="3312"/>
              <a:ext cx="227" cy="104"/>
              <a:chOff x="3168" y="3888"/>
              <a:chExt cx="227" cy="104"/>
            </a:xfrm>
          </p:grpSpPr>
          <p:sp>
            <p:nvSpPr>
              <p:cNvPr id="31195" name="Freeform 5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6" name="Freeform 5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7" name="Freeform 5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0" name="Group 61"/>
            <p:cNvGrpSpPr>
              <a:grpSpLocks/>
            </p:cNvGrpSpPr>
            <p:nvPr/>
          </p:nvGrpSpPr>
          <p:grpSpPr bwMode="auto">
            <a:xfrm rot="20803610" flipH="1">
              <a:off x="3368" y="2944"/>
              <a:ext cx="227" cy="104"/>
              <a:chOff x="3168" y="3888"/>
              <a:chExt cx="227" cy="104"/>
            </a:xfrm>
          </p:grpSpPr>
          <p:sp>
            <p:nvSpPr>
              <p:cNvPr id="31192" name="Freeform 6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3" name="Freeform 6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4" name="Freeform 6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1" name="Group 65"/>
            <p:cNvGrpSpPr>
              <a:grpSpLocks/>
            </p:cNvGrpSpPr>
            <p:nvPr/>
          </p:nvGrpSpPr>
          <p:grpSpPr bwMode="auto">
            <a:xfrm rot="20803610" flipH="1">
              <a:off x="1608" y="3328"/>
              <a:ext cx="227" cy="104"/>
              <a:chOff x="3168" y="3888"/>
              <a:chExt cx="227" cy="104"/>
            </a:xfrm>
          </p:grpSpPr>
          <p:sp>
            <p:nvSpPr>
              <p:cNvPr id="31189" name="Freeform 6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0" name="Freeform 6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1" name="Freeform 6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2" name="Group 69"/>
            <p:cNvGrpSpPr>
              <a:grpSpLocks/>
            </p:cNvGrpSpPr>
            <p:nvPr/>
          </p:nvGrpSpPr>
          <p:grpSpPr bwMode="auto">
            <a:xfrm rot="20803610" flipH="1">
              <a:off x="3935" y="3294"/>
              <a:ext cx="227" cy="106"/>
              <a:chOff x="3168" y="3888"/>
              <a:chExt cx="227" cy="104"/>
            </a:xfrm>
          </p:grpSpPr>
          <p:sp>
            <p:nvSpPr>
              <p:cNvPr id="31186" name="Freeform 7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7" name="Freeform 7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8" name="Freeform 7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3" name="Group 73"/>
            <p:cNvGrpSpPr>
              <a:grpSpLocks/>
            </p:cNvGrpSpPr>
            <p:nvPr/>
          </p:nvGrpSpPr>
          <p:grpSpPr bwMode="auto">
            <a:xfrm rot="20803610" flipH="1">
              <a:off x="4247" y="3318"/>
              <a:ext cx="227" cy="106"/>
              <a:chOff x="3168" y="3888"/>
              <a:chExt cx="227" cy="104"/>
            </a:xfrm>
          </p:grpSpPr>
          <p:sp>
            <p:nvSpPr>
              <p:cNvPr id="31183" name="Freeform 7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4" name="Freeform 7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5" name="Freeform 7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4" name="Group 77"/>
            <p:cNvGrpSpPr>
              <a:grpSpLocks/>
            </p:cNvGrpSpPr>
            <p:nvPr/>
          </p:nvGrpSpPr>
          <p:grpSpPr bwMode="auto">
            <a:xfrm rot="20803610" flipH="1">
              <a:off x="4479" y="3358"/>
              <a:ext cx="227" cy="106"/>
              <a:chOff x="3168" y="3888"/>
              <a:chExt cx="227" cy="104"/>
            </a:xfrm>
          </p:grpSpPr>
          <p:sp>
            <p:nvSpPr>
              <p:cNvPr id="31180" name="Freeform 7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1" name="Freeform 7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2" name="Freeform 8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5" name="Group 81"/>
            <p:cNvGrpSpPr>
              <a:grpSpLocks/>
            </p:cNvGrpSpPr>
            <p:nvPr/>
          </p:nvGrpSpPr>
          <p:grpSpPr bwMode="auto">
            <a:xfrm rot="20803610" flipH="1">
              <a:off x="3783" y="3382"/>
              <a:ext cx="227" cy="106"/>
              <a:chOff x="3168" y="3888"/>
              <a:chExt cx="227" cy="104"/>
            </a:xfrm>
          </p:grpSpPr>
          <p:sp>
            <p:nvSpPr>
              <p:cNvPr id="31177" name="Freeform 8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8" name="Freeform 8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9" name="Freeform 8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6" name="Group 85"/>
            <p:cNvGrpSpPr>
              <a:grpSpLocks/>
            </p:cNvGrpSpPr>
            <p:nvPr/>
          </p:nvGrpSpPr>
          <p:grpSpPr bwMode="auto">
            <a:xfrm rot="20803610" flipH="1">
              <a:off x="4327" y="3446"/>
              <a:ext cx="227" cy="106"/>
              <a:chOff x="3168" y="3888"/>
              <a:chExt cx="227" cy="104"/>
            </a:xfrm>
          </p:grpSpPr>
          <p:sp>
            <p:nvSpPr>
              <p:cNvPr id="31174" name="Freeform 8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5" name="Freeform 8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6" name="Freeform 8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7" name="Group 89"/>
            <p:cNvGrpSpPr>
              <a:grpSpLocks/>
            </p:cNvGrpSpPr>
            <p:nvPr/>
          </p:nvGrpSpPr>
          <p:grpSpPr bwMode="auto">
            <a:xfrm rot="20803610" flipH="1">
              <a:off x="2975" y="3014"/>
              <a:ext cx="227" cy="106"/>
              <a:chOff x="3168" y="3888"/>
              <a:chExt cx="227" cy="104"/>
            </a:xfrm>
          </p:grpSpPr>
          <p:sp>
            <p:nvSpPr>
              <p:cNvPr id="31171" name="Freeform 9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2" name="Freeform 9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3" name="Freeform 9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8" name="Group 93"/>
            <p:cNvGrpSpPr>
              <a:grpSpLocks/>
            </p:cNvGrpSpPr>
            <p:nvPr/>
          </p:nvGrpSpPr>
          <p:grpSpPr bwMode="auto">
            <a:xfrm rot="20803610" flipH="1">
              <a:off x="3519" y="3078"/>
              <a:ext cx="227" cy="106"/>
              <a:chOff x="3168" y="3888"/>
              <a:chExt cx="227" cy="104"/>
            </a:xfrm>
          </p:grpSpPr>
          <p:sp>
            <p:nvSpPr>
              <p:cNvPr id="31168" name="Freeform 9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9" name="Freeform 9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0" name="Freeform 9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9" name="Group 97"/>
            <p:cNvGrpSpPr>
              <a:grpSpLocks/>
            </p:cNvGrpSpPr>
            <p:nvPr/>
          </p:nvGrpSpPr>
          <p:grpSpPr bwMode="auto">
            <a:xfrm rot="20803610" flipH="1">
              <a:off x="5271" y="2854"/>
              <a:ext cx="227" cy="106"/>
              <a:chOff x="3168" y="3888"/>
              <a:chExt cx="227" cy="104"/>
            </a:xfrm>
          </p:grpSpPr>
          <p:sp>
            <p:nvSpPr>
              <p:cNvPr id="31165" name="Freeform 9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6" name="Freeform 9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7" name="Freeform 10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0" name="Group 101"/>
            <p:cNvGrpSpPr>
              <a:grpSpLocks/>
            </p:cNvGrpSpPr>
            <p:nvPr/>
          </p:nvGrpSpPr>
          <p:grpSpPr bwMode="auto">
            <a:xfrm rot="20803610" flipH="1">
              <a:off x="96" y="3320"/>
              <a:ext cx="227" cy="104"/>
              <a:chOff x="3168" y="3888"/>
              <a:chExt cx="227" cy="104"/>
            </a:xfrm>
          </p:grpSpPr>
          <p:sp>
            <p:nvSpPr>
              <p:cNvPr id="31162" name="Freeform 10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3" name="Freeform 10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4" name="Freeform 10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1" name="Group 105"/>
            <p:cNvGrpSpPr>
              <a:grpSpLocks/>
            </p:cNvGrpSpPr>
            <p:nvPr/>
          </p:nvGrpSpPr>
          <p:grpSpPr bwMode="auto">
            <a:xfrm rot="20803610" flipH="1">
              <a:off x="440" y="3352"/>
              <a:ext cx="227" cy="104"/>
              <a:chOff x="3168" y="3888"/>
              <a:chExt cx="227" cy="104"/>
            </a:xfrm>
          </p:grpSpPr>
          <p:sp>
            <p:nvSpPr>
              <p:cNvPr id="31159" name="Freeform 10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0" name="Freeform 10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1" name="Freeform 10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2" name="Group 113"/>
            <p:cNvGrpSpPr>
              <a:grpSpLocks/>
            </p:cNvGrpSpPr>
            <p:nvPr/>
          </p:nvGrpSpPr>
          <p:grpSpPr bwMode="auto">
            <a:xfrm rot="20803610" flipH="1">
              <a:off x="240" y="3128"/>
              <a:ext cx="227" cy="104"/>
              <a:chOff x="3168" y="3888"/>
              <a:chExt cx="227" cy="104"/>
            </a:xfrm>
          </p:grpSpPr>
          <p:sp>
            <p:nvSpPr>
              <p:cNvPr id="31156" name="Freeform 11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7" name="Freeform 11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8" name="Freeform 11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3" name="Group 121"/>
            <p:cNvGrpSpPr>
              <a:grpSpLocks/>
            </p:cNvGrpSpPr>
            <p:nvPr/>
          </p:nvGrpSpPr>
          <p:grpSpPr bwMode="auto">
            <a:xfrm rot="20803610" flipH="1">
              <a:off x="4983" y="3030"/>
              <a:ext cx="227" cy="106"/>
              <a:chOff x="3168" y="3888"/>
              <a:chExt cx="227" cy="104"/>
            </a:xfrm>
          </p:grpSpPr>
          <p:sp>
            <p:nvSpPr>
              <p:cNvPr id="31153" name="Freeform 12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4" name="Freeform 12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5" name="Freeform 12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84" name="Group 125"/>
            <p:cNvGrpSpPr>
              <a:grpSpLocks/>
            </p:cNvGrpSpPr>
            <p:nvPr/>
          </p:nvGrpSpPr>
          <p:grpSpPr bwMode="auto">
            <a:xfrm>
              <a:off x="2208" y="2944"/>
              <a:ext cx="1021" cy="296"/>
              <a:chOff x="3353" y="4024"/>
              <a:chExt cx="1021" cy="296"/>
            </a:xfrm>
          </p:grpSpPr>
          <p:grpSp>
            <p:nvGrpSpPr>
              <p:cNvPr id="31111" name="Group 12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133" name="Group 12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4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51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5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45" name="Group 1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9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50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46" name="Group 1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134" name="Group 13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35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2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3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36" name="Group 14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4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4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37" name="Group 14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38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9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112" name="Group 14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113" name="Group 14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24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3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25" name="Group 1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9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30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26" name="Group 1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7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8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114" name="Group 15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15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2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3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16" name="Group 16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20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21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17" name="Group 16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18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19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5" name="Group 168"/>
            <p:cNvGrpSpPr>
              <a:grpSpLocks/>
            </p:cNvGrpSpPr>
            <p:nvPr/>
          </p:nvGrpSpPr>
          <p:grpSpPr bwMode="auto">
            <a:xfrm>
              <a:off x="2015" y="2696"/>
              <a:ext cx="1021" cy="296"/>
              <a:chOff x="3353" y="4024"/>
              <a:chExt cx="1021" cy="296"/>
            </a:xfrm>
          </p:grpSpPr>
          <p:grpSp>
            <p:nvGrpSpPr>
              <p:cNvPr id="31069" name="Group 16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91" name="Group 17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102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9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10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03" name="Group 17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104" name="Group 17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5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6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92" name="Group 18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93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10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01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94" name="Group 18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98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95" name="Group 18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96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7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070" name="Group 19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071" name="Group 19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82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9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90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83" name="Group 19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84" name="Group 19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5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6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72" name="Group 20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73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80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81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74" name="Group 20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78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79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75" name="Group 20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76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77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6" name="Group 211"/>
            <p:cNvGrpSpPr>
              <a:grpSpLocks/>
            </p:cNvGrpSpPr>
            <p:nvPr/>
          </p:nvGrpSpPr>
          <p:grpSpPr bwMode="auto">
            <a:xfrm rot="-591822">
              <a:off x="4608" y="2704"/>
              <a:ext cx="1021" cy="296"/>
              <a:chOff x="3353" y="4024"/>
              <a:chExt cx="1021" cy="296"/>
            </a:xfrm>
          </p:grpSpPr>
          <p:grpSp>
            <p:nvGrpSpPr>
              <p:cNvPr id="31027" name="Group 212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49" name="Group 21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60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61" name="Group 21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5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6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62" name="Group 22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6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6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50" name="Group 22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51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8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9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52" name="Group 22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6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7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53" name="Group 23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54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55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1028" name="Group 233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1029" name="Group 234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40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7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8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41" name="Group 238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5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6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42" name="Group 241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43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44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30" name="Group 244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31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8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9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32" name="Group 248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6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7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33" name="Group 251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34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35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7" name="Group 254"/>
            <p:cNvGrpSpPr>
              <a:grpSpLocks/>
            </p:cNvGrpSpPr>
            <p:nvPr/>
          </p:nvGrpSpPr>
          <p:grpSpPr bwMode="auto">
            <a:xfrm>
              <a:off x="3047" y="2696"/>
              <a:ext cx="1021" cy="296"/>
              <a:chOff x="3353" y="4024"/>
              <a:chExt cx="1021" cy="296"/>
            </a:xfrm>
          </p:grpSpPr>
          <p:grpSp>
            <p:nvGrpSpPr>
              <p:cNvPr id="30985" name="Group 255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1007" name="Group 25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18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5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6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9" name="Group 26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3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4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20" name="Group 26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21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22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1008" name="Group 26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100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6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7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0" name="Group 27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4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5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11" name="Group 27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12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13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86" name="Group 276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87" name="Group 27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98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5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6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9" name="Group 28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3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4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000" name="Group 28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100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0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88" name="Group 28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89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6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7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0" name="Group 29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4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5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91" name="Group 29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92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93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8" name="Group 297"/>
            <p:cNvGrpSpPr>
              <a:grpSpLocks/>
            </p:cNvGrpSpPr>
            <p:nvPr/>
          </p:nvGrpSpPr>
          <p:grpSpPr bwMode="auto">
            <a:xfrm>
              <a:off x="4656" y="2896"/>
              <a:ext cx="1021" cy="296"/>
              <a:chOff x="3353" y="4024"/>
              <a:chExt cx="1021" cy="296"/>
            </a:xfrm>
          </p:grpSpPr>
          <p:grpSp>
            <p:nvGrpSpPr>
              <p:cNvPr id="30943" name="Group 298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965" name="Group 299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76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83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4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77" name="Group 30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81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78" name="Group 30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9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80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66" name="Group 309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67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4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5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68" name="Group 313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2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3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69" name="Group 316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70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71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44" name="Group 319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45" name="Group 32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56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63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4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57" name="Group 32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61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2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58" name="Group 32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9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60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46" name="Group 33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47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4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5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48" name="Group 33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2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3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49" name="Group 33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50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51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89" name="Group 340"/>
            <p:cNvGrpSpPr>
              <a:grpSpLocks/>
            </p:cNvGrpSpPr>
            <p:nvPr/>
          </p:nvGrpSpPr>
          <p:grpSpPr bwMode="auto">
            <a:xfrm rot="390861">
              <a:off x="336" y="2928"/>
              <a:ext cx="1021" cy="296"/>
              <a:chOff x="3353" y="4024"/>
              <a:chExt cx="1021" cy="296"/>
            </a:xfrm>
          </p:grpSpPr>
          <p:grpSp>
            <p:nvGrpSpPr>
              <p:cNvPr id="30901" name="Group 341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923" name="Group 342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34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41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42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35" name="Group 34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9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40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36" name="Group 34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7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8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24" name="Group 352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25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2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3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26" name="Group 356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30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31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27" name="Group 359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28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9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902" name="Group 362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903" name="Group 363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14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21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2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15" name="Group 36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9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20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16" name="Group 37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7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8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904" name="Group 373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905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2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3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06" name="Group 377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10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11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907" name="Group 380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908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09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0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30790" name="Group 383"/>
            <p:cNvGrpSpPr>
              <a:grpSpLocks/>
            </p:cNvGrpSpPr>
            <p:nvPr/>
          </p:nvGrpSpPr>
          <p:grpSpPr bwMode="auto">
            <a:xfrm rot="20803610" flipH="1">
              <a:off x="3975" y="3054"/>
              <a:ext cx="227" cy="106"/>
              <a:chOff x="3168" y="3888"/>
              <a:chExt cx="227" cy="104"/>
            </a:xfrm>
          </p:grpSpPr>
          <p:sp>
            <p:nvSpPr>
              <p:cNvPr id="30898" name="Freeform 38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9" name="Freeform 38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0" name="Freeform 38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1" name="Group 387"/>
            <p:cNvGrpSpPr>
              <a:grpSpLocks/>
            </p:cNvGrpSpPr>
            <p:nvPr/>
          </p:nvGrpSpPr>
          <p:grpSpPr bwMode="auto">
            <a:xfrm rot="20803610" flipH="1">
              <a:off x="4143" y="3126"/>
              <a:ext cx="227" cy="106"/>
              <a:chOff x="3168" y="3888"/>
              <a:chExt cx="227" cy="104"/>
            </a:xfrm>
          </p:grpSpPr>
          <p:sp>
            <p:nvSpPr>
              <p:cNvPr id="30895" name="Freeform 38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6" name="Freeform 38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7" name="Freeform 39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2" name="Group 391"/>
            <p:cNvGrpSpPr>
              <a:grpSpLocks/>
            </p:cNvGrpSpPr>
            <p:nvPr/>
          </p:nvGrpSpPr>
          <p:grpSpPr bwMode="auto">
            <a:xfrm rot="20803610" flipH="1">
              <a:off x="2007" y="2942"/>
              <a:ext cx="227" cy="106"/>
              <a:chOff x="3168" y="3888"/>
              <a:chExt cx="227" cy="104"/>
            </a:xfrm>
          </p:grpSpPr>
          <p:sp>
            <p:nvSpPr>
              <p:cNvPr id="30892" name="Freeform 39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3" name="Freeform 39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4" name="Freeform 39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3" name="Group 395"/>
            <p:cNvGrpSpPr>
              <a:grpSpLocks/>
            </p:cNvGrpSpPr>
            <p:nvPr/>
          </p:nvGrpSpPr>
          <p:grpSpPr bwMode="auto">
            <a:xfrm rot="20803610" flipH="1">
              <a:off x="2191" y="2910"/>
              <a:ext cx="227" cy="106"/>
              <a:chOff x="3168" y="3888"/>
              <a:chExt cx="227" cy="104"/>
            </a:xfrm>
          </p:grpSpPr>
          <p:sp>
            <p:nvSpPr>
              <p:cNvPr id="30889" name="Freeform 39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0" name="Freeform 39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1" name="Freeform 39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4" name="Group 399"/>
            <p:cNvGrpSpPr>
              <a:grpSpLocks/>
            </p:cNvGrpSpPr>
            <p:nvPr/>
          </p:nvGrpSpPr>
          <p:grpSpPr bwMode="auto">
            <a:xfrm rot="20803610" flipH="1">
              <a:off x="2503" y="2910"/>
              <a:ext cx="227" cy="106"/>
              <a:chOff x="3168" y="3888"/>
              <a:chExt cx="227" cy="104"/>
            </a:xfrm>
          </p:grpSpPr>
          <p:sp>
            <p:nvSpPr>
              <p:cNvPr id="30886" name="Freeform 40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7" name="Freeform 40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8" name="Freeform 40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5" name="Group 403"/>
            <p:cNvGrpSpPr>
              <a:grpSpLocks/>
            </p:cNvGrpSpPr>
            <p:nvPr/>
          </p:nvGrpSpPr>
          <p:grpSpPr bwMode="auto">
            <a:xfrm rot="20803610" flipH="1">
              <a:off x="2791" y="2918"/>
              <a:ext cx="227" cy="106"/>
              <a:chOff x="3168" y="3888"/>
              <a:chExt cx="227" cy="104"/>
            </a:xfrm>
          </p:grpSpPr>
          <p:sp>
            <p:nvSpPr>
              <p:cNvPr id="30883" name="Freeform 40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4" name="Freeform 40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5" name="Freeform 40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6" name="Group 407"/>
            <p:cNvGrpSpPr>
              <a:grpSpLocks/>
            </p:cNvGrpSpPr>
            <p:nvPr/>
          </p:nvGrpSpPr>
          <p:grpSpPr bwMode="auto">
            <a:xfrm rot="20803610" flipH="1">
              <a:off x="3039" y="2886"/>
              <a:ext cx="227" cy="106"/>
              <a:chOff x="3168" y="3888"/>
              <a:chExt cx="227" cy="104"/>
            </a:xfrm>
          </p:grpSpPr>
          <p:sp>
            <p:nvSpPr>
              <p:cNvPr id="30880" name="Freeform 40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1" name="Freeform 40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2" name="Freeform 41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7" name="Group 411"/>
            <p:cNvGrpSpPr>
              <a:grpSpLocks/>
            </p:cNvGrpSpPr>
            <p:nvPr/>
          </p:nvGrpSpPr>
          <p:grpSpPr bwMode="auto">
            <a:xfrm rot="20803610" flipH="1">
              <a:off x="3559" y="2886"/>
              <a:ext cx="227" cy="106"/>
              <a:chOff x="3168" y="3888"/>
              <a:chExt cx="227" cy="104"/>
            </a:xfrm>
          </p:grpSpPr>
          <p:sp>
            <p:nvSpPr>
              <p:cNvPr id="30877" name="Freeform 41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8" name="Freeform 41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9" name="Freeform 41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8" name="Group 415"/>
            <p:cNvGrpSpPr>
              <a:grpSpLocks/>
            </p:cNvGrpSpPr>
            <p:nvPr/>
          </p:nvGrpSpPr>
          <p:grpSpPr bwMode="auto">
            <a:xfrm rot="20803610" flipH="1">
              <a:off x="3863" y="2934"/>
              <a:ext cx="227" cy="106"/>
              <a:chOff x="3168" y="3888"/>
              <a:chExt cx="227" cy="104"/>
            </a:xfrm>
          </p:grpSpPr>
          <p:sp>
            <p:nvSpPr>
              <p:cNvPr id="30874" name="Freeform 41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5" name="Freeform 41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6" name="Freeform 41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99" name="Group 419"/>
            <p:cNvGrpSpPr>
              <a:grpSpLocks/>
            </p:cNvGrpSpPr>
            <p:nvPr/>
          </p:nvGrpSpPr>
          <p:grpSpPr bwMode="auto">
            <a:xfrm rot="20803610" flipH="1">
              <a:off x="4095" y="2934"/>
              <a:ext cx="227" cy="106"/>
              <a:chOff x="3168" y="3888"/>
              <a:chExt cx="227" cy="104"/>
            </a:xfrm>
          </p:grpSpPr>
          <p:sp>
            <p:nvSpPr>
              <p:cNvPr id="30871" name="Freeform 42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2" name="Freeform 42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3" name="Freeform 42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0" name="Group 423"/>
            <p:cNvGrpSpPr>
              <a:grpSpLocks/>
            </p:cNvGrpSpPr>
            <p:nvPr/>
          </p:nvGrpSpPr>
          <p:grpSpPr bwMode="auto">
            <a:xfrm rot="20803610" flipH="1">
              <a:off x="4367" y="2934"/>
              <a:ext cx="227" cy="106"/>
              <a:chOff x="3168" y="3888"/>
              <a:chExt cx="227" cy="104"/>
            </a:xfrm>
          </p:grpSpPr>
          <p:sp>
            <p:nvSpPr>
              <p:cNvPr id="30868" name="Freeform 42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9" name="Freeform 42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0" name="Freeform 42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1" name="Group 427"/>
            <p:cNvGrpSpPr>
              <a:grpSpLocks/>
            </p:cNvGrpSpPr>
            <p:nvPr/>
          </p:nvGrpSpPr>
          <p:grpSpPr bwMode="auto">
            <a:xfrm rot="18631475" flipH="1">
              <a:off x="1922" y="3046"/>
              <a:ext cx="225" cy="104"/>
              <a:chOff x="3168" y="3888"/>
              <a:chExt cx="227" cy="104"/>
            </a:xfrm>
          </p:grpSpPr>
          <p:sp>
            <p:nvSpPr>
              <p:cNvPr id="30865" name="Freeform 42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6" name="Freeform 42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7" name="Freeform 43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2" name="Group 431"/>
            <p:cNvGrpSpPr>
              <a:grpSpLocks/>
            </p:cNvGrpSpPr>
            <p:nvPr/>
          </p:nvGrpSpPr>
          <p:grpSpPr bwMode="auto">
            <a:xfrm rot="18631475" flipH="1">
              <a:off x="1618" y="3614"/>
              <a:ext cx="227" cy="104"/>
              <a:chOff x="3168" y="3888"/>
              <a:chExt cx="227" cy="104"/>
            </a:xfrm>
          </p:grpSpPr>
          <p:sp>
            <p:nvSpPr>
              <p:cNvPr id="30862" name="Freeform 432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3" name="Freeform 433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4" name="Freeform 434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3" name="Group 443"/>
            <p:cNvGrpSpPr>
              <a:grpSpLocks/>
            </p:cNvGrpSpPr>
            <p:nvPr/>
          </p:nvGrpSpPr>
          <p:grpSpPr bwMode="auto">
            <a:xfrm rot="3889958" flipH="1">
              <a:off x="4304" y="3000"/>
              <a:ext cx="227" cy="104"/>
              <a:chOff x="3168" y="3888"/>
              <a:chExt cx="227" cy="104"/>
            </a:xfrm>
          </p:grpSpPr>
          <p:sp>
            <p:nvSpPr>
              <p:cNvPr id="30859" name="Freeform 444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0" name="Freeform 445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1" name="Freeform 446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4" name="Group 447"/>
            <p:cNvGrpSpPr>
              <a:grpSpLocks/>
            </p:cNvGrpSpPr>
            <p:nvPr/>
          </p:nvGrpSpPr>
          <p:grpSpPr bwMode="auto">
            <a:xfrm rot="20803610" flipH="1">
              <a:off x="1791" y="2838"/>
              <a:ext cx="227" cy="106"/>
              <a:chOff x="3168" y="3888"/>
              <a:chExt cx="227" cy="104"/>
            </a:xfrm>
          </p:grpSpPr>
          <p:sp>
            <p:nvSpPr>
              <p:cNvPr id="30856" name="Freeform 448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7" name="Freeform 449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8" name="Freeform 450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5" name="Group 455"/>
            <p:cNvGrpSpPr>
              <a:grpSpLocks/>
            </p:cNvGrpSpPr>
            <p:nvPr/>
          </p:nvGrpSpPr>
          <p:grpSpPr bwMode="auto">
            <a:xfrm rot="20803610" flipH="1">
              <a:off x="2367" y="2910"/>
              <a:ext cx="227" cy="106"/>
              <a:chOff x="3168" y="3888"/>
              <a:chExt cx="227" cy="104"/>
            </a:xfrm>
          </p:grpSpPr>
          <p:sp>
            <p:nvSpPr>
              <p:cNvPr id="30853" name="Freeform 456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4" name="Freeform 457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5" name="Freeform 458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6" name="Group 459"/>
            <p:cNvGrpSpPr>
              <a:grpSpLocks/>
            </p:cNvGrpSpPr>
            <p:nvPr/>
          </p:nvGrpSpPr>
          <p:grpSpPr bwMode="auto">
            <a:xfrm rot="20803610" flipH="1">
              <a:off x="2792" y="3000"/>
              <a:ext cx="227" cy="104"/>
              <a:chOff x="3168" y="3888"/>
              <a:chExt cx="227" cy="104"/>
            </a:xfrm>
          </p:grpSpPr>
          <p:sp>
            <p:nvSpPr>
              <p:cNvPr id="30850" name="Freeform 460" descr="Пробка"/>
              <p:cNvSpPr>
                <a:spLocks/>
              </p:cNvSpPr>
              <p:nvPr/>
            </p:nvSpPr>
            <p:spPr bwMode="auto">
              <a:xfrm>
                <a:off x="316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1" name="Freeform 461" descr="Пробка"/>
              <p:cNvSpPr>
                <a:spLocks/>
              </p:cNvSpPr>
              <p:nvPr/>
            </p:nvSpPr>
            <p:spPr bwMode="auto">
              <a:xfrm>
                <a:off x="3288" y="3888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2" name="Freeform 462" descr="Пробка"/>
              <p:cNvSpPr>
                <a:spLocks/>
              </p:cNvSpPr>
              <p:nvPr/>
            </p:nvSpPr>
            <p:spPr bwMode="auto">
              <a:xfrm>
                <a:off x="3184" y="3936"/>
                <a:ext cx="107" cy="56"/>
              </a:xfrm>
              <a:custGeom>
                <a:avLst/>
                <a:gdLst>
                  <a:gd name="T0" fmla="*/ 22 w 155"/>
                  <a:gd name="T1" fmla="*/ 24 h 112"/>
                  <a:gd name="T2" fmla="*/ 66 w 155"/>
                  <a:gd name="T3" fmla="*/ 0 h 112"/>
                  <a:gd name="T4" fmla="*/ 105 w 155"/>
                  <a:gd name="T5" fmla="*/ 36 h 112"/>
                  <a:gd name="T6" fmla="*/ 83 w 155"/>
                  <a:gd name="T7" fmla="*/ 44 h 112"/>
                  <a:gd name="T8" fmla="*/ 0 w 155"/>
                  <a:gd name="T9" fmla="*/ 56 h 112"/>
                  <a:gd name="T10" fmla="*/ 22 w 155"/>
                  <a:gd name="T11" fmla="*/ 24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12"/>
                  <a:gd name="T20" fmla="*/ 155 w 155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12">
                    <a:moveTo>
                      <a:pt x="32" y="48"/>
                    </a:moveTo>
                    <a:lnTo>
                      <a:pt x="96" y="0"/>
                    </a:lnTo>
                    <a:cubicBezTo>
                      <a:pt x="115" y="24"/>
                      <a:pt x="144" y="43"/>
                      <a:pt x="152" y="72"/>
                    </a:cubicBezTo>
                    <a:cubicBezTo>
                      <a:pt x="155" y="84"/>
                      <a:pt x="120" y="88"/>
                      <a:pt x="120" y="88"/>
                    </a:cubicBezTo>
                    <a:lnTo>
                      <a:pt x="0" y="112"/>
                    </a:lnTo>
                    <a:lnTo>
                      <a:pt x="32" y="4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07" name="Group 463"/>
            <p:cNvGrpSpPr>
              <a:grpSpLocks/>
            </p:cNvGrpSpPr>
            <p:nvPr/>
          </p:nvGrpSpPr>
          <p:grpSpPr bwMode="auto">
            <a:xfrm>
              <a:off x="48" y="2736"/>
              <a:ext cx="1021" cy="296"/>
              <a:chOff x="3353" y="4024"/>
              <a:chExt cx="1021" cy="296"/>
            </a:xfrm>
          </p:grpSpPr>
          <p:grpSp>
            <p:nvGrpSpPr>
              <p:cNvPr id="30808" name="Group 464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0830" name="Group 465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41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8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42" name="Group 46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6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7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43" name="Group 47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44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5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831" name="Group 475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32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9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40" name="Freeform 478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33" name="Group 479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7" name="Freeform 48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38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34" name="Group 482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35" name="Freeform 48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36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809" name="Group 485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0810" name="Group 486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21" name="Group 48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8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9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22" name="Group 49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6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7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23" name="Group 49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24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5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811" name="Group 496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0812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9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20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13" name="Group 500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7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18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814" name="Group 503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0815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318"/>
                        <a:gd name="T11" fmla="*/ 136 w 136"/>
                        <a:gd name="T12" fmla="*/ 318 h 3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16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  <a:gd name="T6" fmla="*/ 0 60000 65536"/>
                        <a:gd name="T7" fmla="*/ 0 60000 65536"/>
                        <a:gd name="T8" fmla="*/ 0 60000 65536"/>
                        <a:gd name="T9" fmla="*/ 0 w 88"/>
                        <a:gd name="T10" fmla="*/ 0 h 336"/>
                        <a:gd name="T11" fmla="*/ 88 w 88"/>
                        <a:gd name="T12" fmla="*/ 336 h 3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pic>
        <p:nvPicPr>
          <p:cNvPr id="37376" name="Picture 512" descr="MCj043999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5372100"/>
            <a:ext cx="29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846" name="Group 513"/>
          <p:cNvGrpSpPr>
            <a:grpSpLocks/>
          </p:cNvGrpSpPr>
          <p:nvPr/>
        </p:nvGrpSpPr>
        <p:grpSpPr bwMode="auto">
          <a:xfrm rot="63019">
            <a:off x="9739313" y="6181725"/>
            <a:ext cx="360362" cy="371475"/>
            <a:chOff x="4920" y="2408"/>
            <a:chExt cx="432" cy="432"/>
          </a:xfrm>
        </p:grpSpPr>
        <p:sp>
          <p:nvSpPr>
            <p:cNvPr id="37378" name="AutoShape 514"/>
            <p:cNvSpPr>
              <a:spLocks noChangeArrowheads="1"/>
            </p:cNvSpPr>
            <p:nvPr/>
          </p:nvSpPr>
          <p:spPr bwMode="auto">
            <a:xfrm>
              <a:off x="4916" y="2421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79" name="Oval 515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4847" name="Group 516"/>
          <p:cNvGrpSpPr>
            <a:grpSpLocks/>
          </p:cNvGrpSpPr>
          <p:nvPr/>
        </p:nvGrpSpPr>
        <p:grpSpPr bwMode="auto">
          <a:xfrm rot="63019">
            <a:off x="11225213" y="6169025"/>
            <a:ext cx="360362" cy="371475"/>
            <a:chOff x="4920" y="2408"/>
            <a:chExt cx="432" cy="432"/>
          </a:xfrm>
        </p:grpSpPr>
        <p:sp>
          <p:nvSpPr>
            <p:cNvPr id="37381" name="AutoShape 517"/>
            <p:cNvSpPr>
              <a:spLocks noChangeArrowheads="1"/>
            </p:cNvSpPr>
            <p:nvPr/>
          </p:nvSpPr>
          <p:spPr bwMode="auto">
            <a:xfrm>
              <a:off x="4916" y="2421"/>
              <a:ext cx="432" cy="415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382" name="Oval 518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38" name="Group 543"/>
          <p:cNvGrpSpPr>
            <a:grpSpLocks/>
          </p:cNvGrpSpPr>
          <p:nvPr/>
        </p:nvGrpSpPr>
        <p:grpSpPr bwMode="auto">
          <a:xfrm>
            <a:off x="4452938" y="1981200"/>
            <a:ext cx="1836737" cy="815975"/>
            <a:chOff x="2797" y="1176"/>
            <a:chExt cx="1157" cy="514"/>
          </a:xfrm>
        </p:grpSpPr>
        <p:grpSp>
          <p:nvGrpSpPr>
            <p:cNvPr id="30744" name="Group 544"/>
            <p:cNvGrpSpPr>
              <a:grpSpLocks/>
            </p:cNvGrpSpPr>
            <p:nvPr/>
          </p:nvGrpSpPr>
          <p:grpSpPr bwMode="auto">
            <a:xfrm>
              <a:off x="2797" y="1176"/>
              <a:ext cx="1157" cy="514"/>
              <a:chOff x="1293" y="1528"/>
              <a:chExt cx="1189" cy="514"/>
            </a:xfrm>
          </p:grpSpPr>
          <p:sp>
            <p:nvSpPr>
              <p:cNvPr id="30746" name="Rectangle 545"/>
              <p:cNvSpPr>
                <a:spLocks noChangeArrowheads="1"/>
              </p:cNvSpPr>
              <p:nvPr/>
            </p:nvSpPr>
            <p:spPr bwMode="auto">
              <a:xfrm>
                <a:off x="2198" y="1528"/>
                <a:ext cx="28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en-US" sz="2500" b="1" i="1" baseline="30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l-GR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47" name="Rectangle 546"/>
              <p:cNvSpPr>
                <a:spLocks noChangeArrowheads="1"/>
              </p:cNvSpPr>
              <p:nvPr/>
            </p:nvSpPr>
            <p:spPr bwMode="auto">
              <a:xfrm>
                <a:off x="2201" y="1802"/>
                <a:ext cx="26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sz="2500" b="1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b="1"/>
              </a:p>
            </p:txBody>
          </p:sp>
          <p:sp>
            <p:nvSpPr>
              <p:cNvPr id="30748" name="Line 547"/>
              <p:cNvSpPr>
                <a:spLocks noChangeShapeType="1"/>
              </p:cNvSpPr>
              <p:nvPr/>
            </p:nvSpPr>
            <p:spPr bwMode="auto">
              <a:xfrm>
                <a:off x="2127" y="1791"/>
                <a:ext cx="2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Rectangle 548"/>
              <p:cNvSpPr>
                <a:spLocks noChangeArrowheads="1"/>
              </p:cNvSpPr>
              <p:nvPr/>
            </p:nvSpPr>
            <p:spPr bwMode="auto">
              <a:xfrm>
                <a:off x="1701" y="1638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500" b="1" i="1" baseline="-25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500" b="1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ru-RU" b="1"/>
              </a:p>
            </p:txBody>
          </p:sp>
          <p:sp>
            <p:nvSpPr>
              <p:cNvPr id="30750" name="Rectangle 549"/>
              <p:cNvSpPr>
                <a:spLocks noChangeArrowheads="1"/>
              </p:cNvSpPr>
              <p:nvPr/>
            </p:nvSpPr>
            <p:spPr bwMode="auto">
              <a:xfrm>
                <a:off x="1293" y="1646"/>
                <a:ext cx="11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b="1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l-GR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51" name="Rectangle 550"/>
              <p:cNvSpPr>
                <a:spLocks noChangeArrowheads="1"/>
              </p:cNvSpPr>
              <p:nvPr/>
            </p:nvSpPr>
            <p:spPr bwMode="auto">
              <a:xfrm>
                <a:off x="1949" y="1638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ru-RU" b="1"/>
              </a:p>
            </p:txBody>
          </p:sp>
          <p:sp>
            <p:nvSpPr>
              <p:cNvPr id="30752" name="Rectangle 551"/>
              <p:cNvSpPr>
                <a:spLocks noChangeArrowheads="1"/>
              </p:cNvSpPr>
              <p:nvPr/>
            </p:nvSpPr>
            <p:spPr bwMode="auto">
              <a:xfrm>
                <a:off x="1501" y="1670"/>
                <a:ext cx="12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500" b="1">
                    <a:solidFill>
                      <a:srgbClr val="000000"/>
                    </a:solidFill>
                  </a:rPr>
                  <a:t>=</a:t>
                </a:r>
                <a:endParaRPr lang="ru-RU" b="1"/>
              </a:p>
            </p:txBody>
          </p:sp>
        </p:grpSp>
        <p:sp>
          <p:nvSpPr>
            <p:cNvPr id="30745" name="Line 552"/>
            <p:cNvSpPr>
              <a:spLocks noChangeShapeType="1"/>
            </p:cNvSpPr>
            <p:nvPr/>
          </p:nvSpPr>
          <p:spPr bwMode="auto">
            <a:xfrm>
              <a:off x="3448" y="1440"/>
              <a:ext cx="1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421" name="Line 557"/>
          <p:cNvSpPr>
            <a:spLocks noChangeShapeType="1"/>
          </p:cNvSpPr>
          <p:nvPr/>
        </p:nvSpPr>
        <p:spPr bwMode="auto">
          <a:xfrm flipV="1">
            <a:off x="6921500" y="2589213"/>
            <a:ext cx="17684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22" name="Line 558"/>
          <p:cNvSpPr>
            <a:spLocks noChangeShapeType="1"/>
          </p:cNvSpPr>
          <p:nvPr/>
        </p:nvSpPr>
        <p:spPr bwMode="auto">
          <a:xfrm flipV="1">
            <a:off x="279400" y="3059113"/>
            <a:ext cx="739457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Text Box 542"/>
          <p:cNvSpPr txBox="1">
            <a:spLocks noChangeArrowheads="1"/>
          </p:cNvSpPr>
          <p:nvPr/>
        </p:nvSpPr>
        <p:spPr bwMode="auto">
          <a:xfrm>
            <a:off x="279400" y="942975"/>
            <a:ext cx="8534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Автомобиль, движущийся в начальный момент времени   со скоростью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 baseline="-25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>
                <a:solidFill>
                  <a:srgbClr val="142A32"/>
                </a:solidFill>
              </a:rPr>
              <a:t>, начал торможение с постоянным ускорением </a:t>
            </a:r>
            <a:r>
              <a:rPr lang="en-US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rgbClr val="142A32"/>
                </a:solidFill>
              </a:rPr>
              <a:t>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400" b="1" i="1" baseline="30000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rgbClr val="142A32"/>
                </a:solidFill>
              </a:rPr>
              <a:t>. За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>
                <a:solidFill>
                  <a:srgbClr val="142A32"/>
                </a:solidFill>
              </a:rPr>
              <a:t> секунд после начала </a:t>
            </a: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торможения он прошёл путь                       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(м).</a:t>
            </a:r>
            <a:r>
              <a:rPr lang="ru-RU" sz="2400">
                <a:solidFill>
                  <a:srgbClr val="142A32"/>
                </a:solidFill>
              </a:rPr>
              <a:t> Определите  </a:t>
            </a: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142A32"/>
                </a:solidFill>
              </a:rPr>
              <a:t>время, прошедшее от момента начала торможения, если известно, что за это время автомобиль проехал </a:t>
            </a:r>
            <a:r>
              <a:rPr lang="ru-RU" sz="2400" b="1" i="1">
                <a:solidFill>
                  <a:srgbClr val="142A32"/>
                </a:solidFill>
                <a:latin typeface="Times New Roman" pitchFamily="18" charset="0"/>
                <a:cs typeface="Times New Roman" pitchFamily="18" charset="0"/>
              </a:rPr>
              <a:t>90 метров</a:t>
            </a:r>
            <a:r>
              <a:rPr lang="ru-RU" sz="2400">
                <a:solidFill>
                  <a:srgbClr val="142A32"/>
                </a:solidFill>
              </a:rPr>
              <a:t>. Ответ выразите в секундах. </a:t>
            </a:r>
          </a:p>
        </p:txBody>
      </p:sp>
      <p:sp>
        <p:nvSpPr>
          <p:cNvPr id="30743" name="Rectangle 540"/>
          <p:cNvSpPr>
            <a:spLocks noChangeArrowheads="1"/>
          </p:cNvSpPr>
          <p:nvPr/>
        </p:nvSpPr>
        <p:spPr bwMode="auto">
          <a:xfrm>
            <a:off x="190500" y="222250"/>
            <a:ext cx="2728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Задание B11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493" name="Управляющая кнопка: домой 492">
            <a:hlinkClick r:id="rId5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84750" y="3386138"/>
            <a:ext cx="4006850" cy="3187700"/>
            <a:chOff x="3184" y="2192"/>
            <a:chExt cx="2524" cy="2008"/>
          </a:xfrm>
        </p:grpSpPr>
        <p:sp>
          <p:nvSpPr>
            <p:cNvPr id="3101" name="Rectangle 24"/>
            <p:cNvSpPr>
              <a:spLocks noChangeAspect="1" noChangeArrowheads="1"/>
            </p:cNvSpPr>
            <p:nvPr/>
          </p:nvSpPr>
          <p:spPr bwMode="auto">
            <a:xfrm>
              <a:off x="3192" y="2223"/>
              <a:ext cx="2507" cy="1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Text Box 25"/>
            <p:cNvSpPr txBox="1">
              <a:spLocks noChangeAspect="1" noChangeArrowheads="1"/>
            </p:cNvSpPr>
            <p:nvPr/>
          </p:nvSpPr>
          <p:spPr bwMode="auto">
            <a:xfrm>
              <a:off x="4681" y="2205"/>
              <a:ext cx="9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y = S(t)</a:t>
              </a:r>
              <a:endParaRPr lang="ru-RU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3" name="Line 26"/>
            <p:cNvSpPr>
              <a:spLocks noChangeAspect="1" noChangeShapeType="1"/>
            </p:cNvSpPr>
            <p:nvPr/>
          </p:nvSpPr>
          <p:spPr bwMode="auto">
            <a:xfrm>
              <a:off x="3190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Line 27"/>
            <p:cNvSpPr>
              <a:spLocks noChangeAspect="1" noChangeShapeType="1"/>
            </p:cNvSpPr>
            <p:nvPr/>
          </p:nvSpPr>
          <p:spPr bwMode="auto">
            <a:xfrm>
              <a:off x="34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Line 28"/>
            <p:cNvSpPr>
              <a:spLocks noChangeAspect="1" noChangeShapeType="1"/>
            </p:cNvSpPr>
            <p:nvPr/>
          </p:nvSpPr>
          <p:spPr bwMode="auto">
            <a:xfrm>
              <a:off x="3697" y="2215"/>
              <a:ext cx="6" cy="19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Line 29"/>
            <p:cNvSpPr>
              <a:spLocks noChangeAspect="1" noChangeShapeType="1"/>
            </p:cNvSpPr>
            <p:nvPr/>
          </p:nvSpPr>
          <p:spPr bwMode="auto">
            <a:xfrm>
              <a:off x="3949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Line 30"/>
            <p:cNvSpPr>
              <a:spLocks noChangeAspect="1" noChangeShapeType="1"/>
            </p:cNvSpPr>
            <p:nvPr/>
          </p:nvSpPr>
          <p:spPr bwMode="auto">
            <a:xfrm>
              <a:off x="4440" y="2214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Line 31"/>
            <p:cNvSpPr>
              <a:spLocks noChangeAspect="1" noChangeShapeType="1"/>
            </p:cNvSpPr>
            <p:nvPr/>
          </p:nvSpPr>
          <p:spPr bwMode="auto">
            <a:xfrm>
              <a:off x="469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Line 32"/>
            <p:cNvSpPr>
              <a:spLocks noChangeAspect="1" noChangeShapeType="1"/>
            </p:cNvSpPr>
            <p:nvPr/>
          </p:nvSpPr>
          <p:spPr bwMode="auto">
            <a:xfrm>
              <a:off x="4944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Line 33"/>
            <p:cNvSpPr>
              <a:spLocks noChangeAspect="1" noChangeShapeType="1"/>
            </p:cNvSpPr>
            <p:nvPr/>
          </p:nvSpPr>
          <p:spPr bwMode="auto">
            <a:xfrm>
              <a:off x="5192" y="221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Line 34"/>
            <p:cNvSpPr>
              <a:spLocks noChangeAspect="1" noChangeShapeType="1"/>
            </p:cNvSpPr>
            <p:nvPr/>
          </p:nvSpPr>
          <p:spPr bwMode="auto">
            <a:xfrm>
              <a:off x="5448" y="2216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Line 35"/>
            <p:cNvSpPr>
              <a:spLocks noChangeAspect="1" noChangeShapeType="1"/>
            </p:cNvSpPr>
            <p:nvPr/>
          </p:nvSpPr>
          <p:spPr bwMode="auto">
            <a:xfrm>
              <a:off x="5699" y="2219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Line 36"/>
            <p:cNvSpPr>
              <a:spLocks noChangeAspect="1" noChangeShapeType="1"/>
            </p:cNvSpPr>
            <p:nvPr/>
          </p:nvSpPr>
          <p:spPr bwMode="auto">
            <a:xfrm flipV="1">
              <a:off x="3190" y="2219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Line 37"/>
            <p:cNvSpPr>
              <a:spLocks noChangeAspect="1" noChangeShapeType="1"/>
            </p:cNvSpPr>
            <p:nvPr/>
          </p:nvSpPr>
          <p:spPr bwMode="auto">
            <a:xfrm flipV="1">
              <a:off x="3184" y="2463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Line 38"/>
            <p:cNvSpPr>
              <a:spLocks noChangeAspect="1" noChangeShapeType="1"/>
            </p:cNvSpPr>
            <p:nvPr/>
          </p:nvSpPr>
          <p:spPr bwMode="auto">
            <a:xfrm flipV="1">
              <a:off x="3200" y="271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Line 39"/>
            <p:cNvSpPr>
              <a:spLocks noChangeAspect="1" noChangeShapeType="1"/>
            </p:cNvSpPr>
            <p:nvPr/>
          </p:nvSpPr>
          <p:spPr bwMode="auto">
            <a:xfrm flipV="1">
              <a:off x="3189" y="2958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Line 40"/>
            <p:cNvSpPr>
              <a:spLocks noChangeAspect="1" noChangeShapeType="1"/>
            </p:cNvSpPr>
            <p:nvPr/>
          </p:nvSpPr>
          <p:spPr bwMode="auto">
            <a:xfrm flipV="1">
              <a:off x="3197" y="320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Line 41"/>
            <p:cNvSpPr>
              <a:spLocks noChangeAspect="1" noChangeShapeType="1"/>
            </p:cNvSpPr>
            <p:nvPr/>
          </p:nvSpPr>
          <p:spPr bwMode="auto">
            <a:xfrm flipV="1">
              <a:off x="3185" y="3697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Line 42"/>
            <p:cNvSpPr>
              <a:spLocks noChangeAspect="1" noChangeShapeType="1"/>
            </p:cNvSpPr>
            <p:nvPr/>
          </p:nvSpPr>
          <p:spPr bwMode="auto">
            <a:xfrm flipV="1">
              <a:off x="3196" y="3452"/>
              <a:ext cx="250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Line 43"/>
            <p:cNvSpPr>
              <a:spLocks noChangeAspect="1" noChangeShapeType="1"/>
            </p:cNvSpPr>
            <p:nvPr/>
          </p:nvSpPr>
          <p:spPr bwMode="auto">
            <a:xfrm flipV="1">
              <a:off x="3202" y="3948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Line 44"/>
            <p:cNvSpPr>
              <a:spLocks noChangeAspect="1" noChangeShapeType="1"/>
            </p:cNvSpPr>
            <p:nvPr/>
          </p:nvSpPr>
          <p:spPr bwMode="auto">
            <a:xfrm flipV="1">
              <a:off x="3201" y="4192"/>
              <a:ext cx="2506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Line 45"/>
            <p:cNvSpPr>
              <a:spLocks noChangeAspect="1" noChangeShapeType="1"/>
            </p:cNvSpPr>
            <p:nvPr/>
          </p:nvSpPr>
          <p:spPr bwMode="auto">
            <a:xfrm flipH="1" flipV="1">
              <a:off x="3447" y="2217"/>
              <a:ext cx="8" cy="19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Line 46"/>
            <p:cNvSpPr>
              <a:spLocks noChangeAspect="1" noChangeShapeType="1"/>
            </p:cNvSpPr>
            <p:nvPr/>
          </p:nvSpPr>
          <p:spPr bwMode="auto">
            <a:xfrm>
              <a:off x="3199" y="3702"/>
              <a:ext cx="24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Text Box 47"/>
            <p:cNvSpPr txBox="1">
              <a:spLocks noChangeAspect="1" noChangeArrowheads="1"/>
            </p:cNvSpPr>
            <p:nvPr/>
          </p:nvSpPr>
          <p:spPr bwMode="auto">
            <a:xfrm>
              <a:off x="3522" y="2192"/>
              <a:ext cx="1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5" name="Text Box 48"/>
            <p:cNvSpPr txBox="1">
              <a:spLocks noChangeAspect="1" noChangeArrowheads="1"/>
            </p:cNvSpPr>
            <p:nvPr/>
          </p:nvSpPr>
          <p:spPr bwMode="auto">
            <a:xfrm>
              <a:off x="5506" y="3411"/>
              <a:ext cx="14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6" name="Line 49"/>
            <p:cNvSpPr>
              <a:spLocks noChangeAspect="1" noChangeShapeType="1"/>
            </p:cNvSpPr>
            <p:nvPr/>
          </p:nvSpPr>
          <p:spPr bwMode="auto">
            <a:xfrm>
              <a:off x="3690" y="3208"/>
              <a:ext cx="7" cy="462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Line 50"/>
            <p:cNvSpPr>
              <a:spLocks noChangeAspect="1" noChangeShapeType="1"/>
            </p:cNvSpPr>
            <p:nvPr/>
          </p:nvSpPr>
          <p:spPr bwMode="auto">
            <a:xfrm>
              <a:off x="4205" y="2223"/>
              <a:ext cx="6" cy="197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51"/>
            <p:cNvSpPr>
              <a:spLocks/>
            </p:cNvSpPr>
            <p:nvPr/>
          </p:nvSpPr>
          <p:spPr bwMode="auto">
            <a:xfrm>
              <a:off x="3456" y="2583"/>
              <a:ext cx="1567" cy="1412"/>
            </a:xfrm>
            <a:custGeom>
              <a:avLst/>
              <a:gdLst>
                <a:gd name="T0" fmla="*/ 0 w 1567"/>
                <a:gd name="T1" fmla="*/ 1129 h 1412"/>
                <a:gd name="T2" fmla="*/ 62 w 1567"/>
                <a:gd name="T3" fmla="*/ 941 h 1412"/>
                <a:gd name="T4" fmla="*/ 176 w 1567"/>
                <a:gd name="T5" fmla="*/ 630 h 1412"/>
                <a:gd name="T6" fmla="*/ 329 w 1567"/>
                <a:gd name="T7" fmla="*/ 340 h 1412"/>
                <a:gd name="T8" fmla="*/ 449 w 1567"/>
                <a:gd name="T9" fmla="*/ 174 h 1412"/>
                <a:gd name="T10" fmla="*/ 607 w 1567"/>
                <a:gd name="T11" fmla="*/ 41 h 1412"/>
                <a:gd name="T12" fmla="*/ 742 w 1567"/>
                <a:gd name="T13" fmla="*/ 1 h 1412"/>
                <a:gd name="T14" fmla="*/ 868 w 1567"/>
                <a:gd name="T15" fmla="*/ 35 h 1412"/>
                <a:gd name="T16" fmla="*/ 1022 w 1567"/>
                <a:gd name="T17" fmla="*/ 159 h 1412"/>
                <a:gd name="T18" fmla="*/ 1151 w 1567"/>
                <a:gd name="T19" fmla="*/ 332 h 1412"/>
                <a:gd name="T20" fmla="*/ 1312 w 1567"/>
                <a:gd name="T21" fmla="*/ 634 h 1412"/>
                <a:gd name="T22" fmla="*/ 1435 w 1567"/>
                <a:gd name="T23" fmla="*/ 945 h 1412"/>
                <a:gd name="T24" fmla="*/ 1506 w 1567"/>
                <a:gd name="T25" fmla="*/ 1176 h 1412"/>
                <a:gd name="T26" fmla="*/ 1529 w 1567"/>
                <a:gd name="T27" fmla="*/ 1255 h 1412"/>
                <a:gd name="T28" fmla="*/ 1567 w 1567"/>
                <a:gd name="T29" fmla="*/ 1412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7"/>
                <a:gd name="T46" fmla="*/ 0 h 1412"/>
                <a:gd name="T47" fmla="*/ 1567 w 1567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7" h="1412">
                  <a:moveTo>
                    <a:pt x="0" y="1129"/>
                  </a:moveTo>
                  <a:cubicBezTo>
                    <a:pt x="10" y="1098"/>
                    <a:pt x="33" y="1024"/>
                    <a:pt x="62" y="941"/>
                  </a:cubicBezTo>
                  <a:cubicBezTo>
                    <a:pt x="91" y="858"/>
                    <a:pt x="132" y="730"/>
                    <a:pt x="176" y="630"/>
                  </a:cubicBezTo>
                  <a:cubicBezTo>
                    <a:pt x="220" y="530"/>
                    <a:pt x="283" y="415"/>
                    <a:pt x="329" y="340"/>
                  </a:cubicBezTo>
                  <a:cubicBezTo>
                    <a:pt x="375" y="264"/>
                    <a:pt x="403" y="224"/>
                    <a:pt x="449" y="174"/>
                  </a:cubicBezTo>
                  <a:cubicBezTo>
                    <a:pt x="495" y="125"/>
                    <a:pt x="558" y="70"/>
                    <a:pt x="607" y="41"/>
                  </a:cubicBezTo>
                  <a:cubicBezTo>
                    <a:pt x="656" y="12"/>
                    <a:pt x="699" y="2"/>
                    <a:pt x="742" y="1"/>
                  </a:cubicBezTo>
                  <a:cubicBezTo>
                    <a:pt x="785" y="0"/>
                    <a:pt x="821" y="9"/>
                    <a:pt x="868" y="35"/>
                  </a:cubicBezTo>
                  <a:cubicBezTo>
                    <a:pt x="915" y="61"/>
                    <a:pt x="975" y="110"/>
                    <a:pt x="1022" y="159"/>
                  </a:cubicBezTo>
                  <a:cubicBezTo>
                    <a:pt x="1069" y="209"/>
                    <a:pt x="1103" y="253"/>
                    <a:pt x="1151" y="332"/>
                  </a:cubicBezTo>
                  <a:cubicBezTo>
                    <a:pt x="1199" y="410"/>
                    <a:pt x="1265" y="532"/>
                    <a:pt x="1312" y="634"/>
                  </a:cubicBezTo>
                  <a:cubicBezTo>
                    <a:pt x="1359" y="736"/>
                    <a:pt x="1404" y="855"/>
                    <a:pt x="1435" y="945"/>
                  </a:cubicBezTo>
                  <a:cubicBezTo>
                    <a:pt x="1467" y="1035"/>
                    <a:pt x="1490" y="1125"/>
                    <a:pt x="1506" y="1176"/>
                  </a:cubicBezTo>
                  <a:cubicBezTo>
                    <a:pt x="1521" y="1227"/>
                    <a:pt x="1518" y="1215"/>
                    <a:pt x="1529" y="1255"/>
                  </a:cubicBezTo>
                  <a:cubicBezTo>
                    <a:pt x="1539" y="1294"/>
                    <a:pt x="1561" y="1386"/>
                    <a:pt x="1567" y="1412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Text Box 52"/>
            <p:cNvSpPr txBox="1">
              <a:spLocks noChangeAspect="1" noChangeArrowheads="1"/>
            </p:cNvSpPr>
            <p:nvPr/>
          </p:nvSpPr>
          <p:spPr bwMode="auto">
            <a:xfrm>
              <a:off x="3224" y="3669"/>
              <a:ext cx="1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800" b="1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614613" y="738188"/>
            <a:ext cx="189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Функция: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4840288" y="425450"/>
          <a:ext cx="2498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Формула" r:id="rId3" imgW="838080" imgH="419040" progId="Equation.3">
                  <p:embed/>
                </p:oleObj>
              </mc:Choice>
              <mc:Fallback>
                <p:oleObj name="Формула" r:id="rId3" imgW="83808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425450"/>
                        <a:ext cx="24987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82588" y="812800"/>
            <a:ext cx="176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Данные: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66738" y="1452562"/>
          <a:ext cx="14319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Формула" r:id="rId5" imgW="507960" imgH="330120" progId="Equation.3">
                  <p:embed/>
                </p:oleObj>
              </mc:Choice>
              <mc:Fallback>
                <p:oleObj name="Формула" r:id="rId5" imgW="507960" imgH="3301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452562"/>
                        <a:ext cx="14319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2636838" y="1439863"/>
            <a:ext cx="1455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Найти:</a:t>
            </a: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4191000" y="1412875"/>
          <a:ext cx="3041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Формула" r:id="rId7" imgW="1079280" imgH="228600" progId="Equation.3">
                  <p:embed/>
                </p:oleObj>
              </mc:Choice>
              <mc:Fallback>
                <p:oleObj name="Формула" r:id="rId7" imgW="107928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12875"/>
                        <a:ext cx="30416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740400" y="2189163"/>
            <a:ext cx="281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142A32"/>
                </a:solidFill>
              </a:rPr>
              <a:t>Схематичный график: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375275" y="4086225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7" name="Oval 55"/>
          <p:cNvSpPr>
            <a:spLocks noChangeAspect="1" noChangeArrowheads="1"/>
          </p:cNvSpPr>
          <p:nvPr/>
        </p:nvSpPr>
        <p:spPr bwMode="auto">
          <a:xfrm>
            <a:off x="5343525" y="4535488"/>
            <a:ext cx="115888" cy="1127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spect="1" noChangeArrowheads="1"/>
          </p:cNvSpPr>
          <p:nvPr/>
        </p:nvSpPr>
        <p:spPr bwMode="auto">
          <a:xfrm>
            <a:off x="5835650" y="45354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 flipH="1">
            <a:off x="5903913" y="3568700"/>
            <a:ext cx="4762" cy="2671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71" name="Oval 59"/>
          <p:cNvSpPr>
            <a:spLocks noChangeAspect="1" noChangeArrowheads="1"/>
          </p:cNvSpPr>
          <p:nvPr/>
        </p:nvSpPr>
        <p:spPr bwMode="auto">
          <a:xfrm>
            <a:off x="7213600" y="452913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2" name="Oval 60"/>
          <p:cNvSpPr>
            <a:spLocks noChangeAspect="1" noChangeArrowheads="1"/>
          </p:cNvSpPr>
          <p:nvPr/>
        </p:nvSpPr>
        <p:spPr bwMode="auto">
          <a:xfrm>
            <a:off x="5829300" y="5703888"/>
            <a:ext cx="144463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959475" y="5191125"/>
            <a:ext cx="928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наим.</a:t>
            </a: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5175250" y="4598988"/>
            <a:ext cx="30543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1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77813" y="197357"/>
            <a:ext cx="2728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cs typeface="Times New Roman" pitchFamily="18" charset="0"/>
              </a:rPr>
              <a:t>Задание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B11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9" name="Управляющая кнопка: домой 48">
            <a:hlinkClick r:id="rId9" action="ppaction://hlinksldjump" highlightClick="1"/>
          </p:cNvPr>
          <p:cNvSpPr/>
          <p:nvPr/>
        </p:nvSpPr>
        <p:spPr>
          <a:xfrm>
            <a:off x="8348133" y="355601"/>
            <a:ext cx="541867" cy="47413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ompany Meeting">
  <a:themeElements>
    <a:clrScheme name="1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1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mpany Meeting">
  <a:themeElements>
    <a:clrScheme name="3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3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mpany Meeting">
  <a:themeElements>
    <a:clrScheme name="4_Company Meeting 10">
      <a:dk1>
        <a:srgbClr val="424262"/>
      </a:dk1>
      <a:lt1>
        <a:srgbClr val="FFFFFF"/>
      </a:lt1>
      <a:dk2>
        <a:srgbClr val="333399"/>
      </a:dk2>
      <a:lt2>
        <a:srgbClr val="A4AEC2"/>
      </a:lt2>
      <a:accent1>
        <a:srgbClr val="B1C7E7"/>
      </a:accent1>
      <a:accent2>
        <a:srgbClr val="494983"/>
      </a:accent2>
      <a:accent3>
        <a:srgbClr val="FFFFFF"/>
      </a:accent3>
      <a:accent4>
        <a:srgbClr val="373753"/>
      </a:accent4>
      <a:accent5>
        <a:srgbClr val="D5E0F1"/>
      </a:accent5>
      <a:accent6>
        <a:srgbClr val="414176"/>
      </a:accent6>
      <a:hlink>
        <a:srgbClr val="142A32"/>
      </a:hlink>
      <a:folHlink>
        <a:srgbClr val="3E688E"/>
      </a:folHlink>
    </a:clrScheme>
    <a:fontScheme name="4_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mpany Meeting 7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8">
        <a:dk1>
          <a:srgbClr val="333399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2A2A82"/>
        </a:accent4>
        <a:accent5>
          <a:srgbClr val="D9DBC6"/>
        </a:accent5>
        <a:accent6>
          <a:srgbClr val="5C5C8A"/>
        </a:accent6>
        <a:hlink>
          <a:srgbClr val="977B35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9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mpany Meeting 10">
        <a:dk1>
          <a:srgbClr val="424262"/>
        </a:dk1>
        <a:lt1>
          <a:srgbClr val="FFFFFF"/>
        </a:lt1>
        <a:dk2>
          <a:srgbClr val="333399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142A32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5349</TotalTime>
  <Words>2010</Words>
  <Application>Microsoft Macintosh PowerPoint</Application>
  <PresentationFormat>Экран (4:3)</PresentationFormat>
  <Paragraphs>450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1_Company Meeting</vt:lpstr>
      <vt:lpstr>3_Company Meeting</vt:lpstr>
      <vt:lpstr>4_Company Meeting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anton</cp:lastModifiedBy>
  <cp:revision>205</cp:revision>
  <dcterms:created xsi:type="dcterms:W3CDTF">2010-03-19T17:39:26Z</dcterms:created>
  <dcterms:modified xsi:type="dcterms:W3CDTF">2014-11-11T15:24:05Z</dcterms:modified>
</cp:coreProperties>
</file>