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82" r:id="rId22"/>
    <p:sldId id="281" r:id="rId23"/>
    <p:sldId id="280" r:id="rId24"/>
    <p:sldId id="279" r:id="rId25"/>
    <p:sldId id="278" r:id="rId26"/>
    <p:sldId id="27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9BCCC-A243-479F-AA80-873005016795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B727-02AE-4939-AEB8-B9B14AE20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черепанова\На Астрономию\Астрономия\Слайд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черепанова\На Астрономию\Астрономия\Слайд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черепанова\На Астрономию\Астрономия\Слайд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черепанова\На Астрономию\Астрономия\Слайд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черепанова\На Астрономию\Астрономия\Слайд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черепанова\На Астрономию\Астрономия\Слайд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черепанова\На Астрономию\Астрономия\Слайд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черепанова\На Астрономию\Астрономия\Слайд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черепанова\На Астрономию\Астрономия\Слайд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черепанова\На Астрономию\Астрономия\Слайд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черепанова\На Астрономию\Астрономия\Слайд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черепанова\На Астрономию\Астрономия\Слайд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черепанова\На Астрономию\Астрономия\Слайд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черепанова\На Астрономию\Астрономия\Слайд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черепанова\На Астрономию\Астрономия\Слайд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черепанова\На Астрономию\Астрономия\Слайд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черепанова\На Астрономию\Астрономия\Слайд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черепанова\На Астрономию\Астрономия\Слайд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черепанова\На Астрономию\Астрономия\Слайд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Desktop\черепанова\На Астрономию\Астрономия\Слайд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черепанова\На Астрономию\Астрономия\Слайд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черепанова\На Астрономию\Астрономия\Слайд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черепанова\На Астрономию\Астрономия\Слайд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черепанова\На Астрономию\Астрономия\Слайд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черепанова\На Астрономию\Астрономия\Слайд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черепанова\На Астрономию\Астрономия\Слайд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черепанова\На Астрономию\Астрономия\Слайд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черепанова\На Астрономию\Астрономия\Слайд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черепанова\На Астрономию\Астрономия\Слайд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2013-01-27T14:21:02Z</dcterms:created>
  <dcterms:modified xsi:type="dcterms:W3CDTF">2013-01-27T14:33:38Z</dcterms:modified>
</cp:coreProperties>
</file>