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  <p:sldMasterId id="2147483819" r:id="rId2"/>
    <p:sldMasterId id="2147483821" r:id="rId3"/>
  </p:sldMasterIdLst>
  <p:notesMasterIdLst>
    <p:notesMasterId r:id="rId23"/>
  </p:notesMasterIdLst>
  <p:sldIdLst>
    <p:sldId id="256" r:id="rId4"/>
    <p:sldId id="305" r:id="rId5"/>
    <p:sldId id="261" r:id="rId6"/>
    <p:sldId id="321" r:id="rId7"/>
    <p:sldId id="322" r:id="rId8"/>
    <p:sldId id="306" r:id="rId9"/>
    <p:sldId id="323" r:id="rId10"/>
    <p:sldId id="324" r:id="rId11"/>
    <p:sldId id="328" r:id="rId12"/>
    <p:sldId id="329" r:id="rId13"/>
    <p:sldId id="267" r:id="rId14"/>
    <p:sldId id="307" r:id="rId15"/>
    <p:sldId id="330" r:id="rId16"/>
    <p:sldId id="331" r:id="rId17"/>
    <p:sldId id="333" r:id="rId18"/>
    <p:sldId id="335" r:id="rId19"/>
    <p:sldId id="336" r:id="rId20"/>
    <p:sldId id="327" r:id="rId21"/>
    <p:sldId id="31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3" d="100"/>
          <a:sy n="63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C4D6778-B3A9-4C9E-A4E7-8F6F37AD2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921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0AF9BA1-B0D3-46F3-B6C0-AFD851AB0CD7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91B22-A353-4A44-923B-7C18E3ABB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33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F1D05-503C-49C0-819B-4E759AC60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53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BF939-5B67-42CC-83FA-C2330B534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341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69BE-C036-4B8C-AF1D-BF7C95E79171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48D7E-37E3-4F3F-A6B5-B7C07230B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958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5A9A4-D3C3-44E2-8C5E-05AA3E398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B4AA0-8955-495B-91EC-A280853A60E1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35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08947-298A-4076-B0A7-C5036153D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3B9D9-77FD-490D-999E-DD3AA88EAE9B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612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D73A3-27F7-457F-BCA8-E08E89AD3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E5EF9-B9B4-44B1-9CED-BF4B3B62FCA3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25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69748-1F68-438D-B487-D96FF2745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A37F-4B82-408F-8D58-D91361C6D483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91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B5596-7E5E-4E9D-B4D7-8716EB6E2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05470-0B45-4C56-A4E3-84D9543E9F75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97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E76B6-D891-413C-8B1A-F4E01D06C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F0AFE-5346-4BAF-9C07-8E4D768A19CE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819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FD9AF-7847-45FC-A66D-09C68A650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87F78-0FF7-4601-8E71-2252E449FB99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99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A3DEC-D3C8-4A23-A37A-E730E1A7E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889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4AA6D-1130-4CB5-A931-4584D1E75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25EDA-E190-4391-984E-53E962CFCAF4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98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90799-6D1A-4013-86D1-DE2D9E799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1D526-B3F2-49A7-A3BC-1A0022BA4D31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100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F01AE-74CD-4AC2-A6B1-36B838526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1946B-AFC7-442F-A504-874BE371F050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89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E08D7-0209-4AF4-A864-C65ECC454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E8680-A8E8-4D51-BD23-939B39E92203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15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1E19E-563E-4153-A18F-92C69112E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B4D01-DE37-4802-B402-08986D65811F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815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7"/>
                    <a:ext cx="2922" cy="214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ru-RU" altLang="ru-RU" smtClean="0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ru-RU" altLang="ru-RU" smtClean="0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17 h 504"/>
                        <a:gd name="T2" fmla="*/ 34 w 2736"/>
                        <a:gd name="T3" fmla="*/ 6 h 504"/>
                        <a:gd name="T4" fmla="*/ 70 w 2736"/>
                        <a:gd name="T5" fmla="*/ 1 h 504"/>
                        <a:gd name="T6" fmla="*/ 108 w 2736"/>
                        <a:gd name="T7" fmla="*/ 1 h 504"/>
                        <a:gd name="T8" fmla="*/ 107 w 2736"/>
                        <a:gd name="T9" fmla="*/ 4 h 504"/>
                        <a:gd name="T10" fmla="*/ 70 w 2736"/>
                        <a:gd name="T11" fmla="*/ 4 h 504"/>
                        <a:gd name="T12" fmla="*/ 26 w 2736"/>
                        <a:gd name="T13" fmla="*/ 11 h 504"/>
                        <a:gd name="T14" fmla="*/ 0 w 2736"/>
                        <a:gd name="T15" fmla="*/ 1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5 w 1769"/>
                        <a:gd name="T3" fmla="*/ 2 h 791"/>
                        <a:gd name="T4" fmla="*/ 13 w 1769"/>
                        <a:gd name="T5" fmla="*/ 7 h 791"/>
                        <a:gd name="T6" fmla="*/ 17 w 1769"/>
                        <a:gd name="T7" fmla="*/ 15 h 791"/>
                        <a:gd name="T8" fmla="*/ 19 w 1769"/>
                        <a:gd name="T9" fmla="*/ 22 h 791"/>
                        <a:gd name="T10" fmla="*/ 18 w 1769"/>
                        <a:gd name="T11" fmla="*/ 28 h 791"/>
                        <a:gd name="T12" fmla="*/ 17 w 1769"/>
                        <a:gd name="T13" fmla="*/ 22 h 791"/>
                        <a:gd name="T14" fmla="*/ 15 w 1769"/>
                        <a:gd name="T15" fmla="*/ 16 h 791"/>
                        <a:gd name="T16" fmla="*/ 12 w 1769"/>
                        <a:gd name="T17" fmla="*/ 11 h 791"/>
                        <a:gd name="T18" fmla="*/ 6 w 1769"/>
                        <a:gd name="T19" fmla="*/ 6 h 791"/>
                        <a:gd name="T20" fmla="*/ 0 w 1769"/>
                        <a:gd name="T21" fmla="*/ 2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37 h 504"/>
                        <a:gd name="T2" fmla="*/ 49 w 2736"/>
                        <a:gd name="T3" fmla="*/ 12 h 504"/>
                        <a:gd name="T4" fmla="*/ 100 w 2736"/>
                        <a:gd name="T5" fmla="*/ 2 h 504"/>
                        <a:gd name="T6" fmla="*/ 154 w 2736"/>
                        <a:gd name="T7" fmla="*/ 2 h 504"/>
                        <a:gd name="T8" fmla="*/ 153 w 2736"/>
                        <a:gd name="T9" fmla="*/ 8 h 504"/>
                        <a:gd name="T10" fmla="*/ 99 w 2736"/>
                        <a:gd name="T11" fmla="*/ 8 h 504"/>
                        <a:gd name="T12" fmla="*/ 37 w 2736"/>
                        <a:gd name="T13" fmla="*/ 21 h 504"/>
                        <a:gd name="T14" fmla="*/ 0 w 2736"/>
                        <a:gd name="T15" fmla="*/ 3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8 w 1769"/>
                        <a:gd name="T3" fmla="*/ 4 h 791"/>
                        <a:gd name="T4" fmla="*/ 18 w 1769"/>
                        <a:gd name="T5" fmla="*/ 14 h 791"/>
                        <a:gd name="T6" fmla="*/ 25 w 1769"/>
                        <a:gd name="T7" fmla="*/ 32 h 791"/>
                        <a:gd name="T8" fmla="*/ 27 w 1769"/>
                        <a:gd name="T9" fmla="*/ 45 h 791"/>
                        <a:gd name="T10" fmla="*/ 26 w 1769"/>
                        <a:gd name="T11" fmla="*/ 58 h 791"/>
                        <a:gd name="T12" fmla="*/ 24 w 1769"/>
                        <a:gd name="T13" fmla="*/ 47 h 791"/>
                        <a:gd name="T14" fmla="*/ 21 w 1769"/>
                        <a:gd name="T15" fmla="*/ 34 h 791"/>
                        <a:gd name="T16" fmla="*/ 17 w 1769"/>
                        <a:gd name="T17" fmla="*/ 22 h 791"/>
                        <a:gd name="T18" fmla="*/ 9 w 1769"/>
                        <a:gd name="T19" fmla="*/ 11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14 h 504"/>
                        <a:gd name="T2" fmla="*/ 36 w 2736"/>
                        <a:gd name="T3" fmla="*/ 5 h 504"/>
                        <a:gd name="T4" fmla="*/ 74 w 2736"/>
                        <a:gd name="T5" fmla="*/ 1 h 504"/>
                        <a:gd name="T6" fmla="*/ 114 w 2736"/>
                        <a:gd name="T7" fmla="*/ 1 h 504"/>
                        <a:gd name="T8" fmla="*/ 113 w 2736"/>
                        <a:gd name="T9" fmla="*/ 3 h 504"/>
                        <a:gd name="T10" fmla="*/ 73 w 2736"/>
                        <a:gd name="T11" fmla="*/ 3 h 504"/>
                        <a:gd name="T12" fmla="*/ 27 w 2736"/>
                        <a:gd name="T13" fmla="*/ 8 h 504"/>
                        <a:gd name="T14" fmla="*/ 0 w 2736"/>
                        <a:gd name="T15" fmla="*/ 1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5 w 1769"/>
                        <a:gd name="T3" fmla="*/ 1 h 791"/>
                        <a:gd name="T4" fmla="*/ 13 w 1769"/>
                        <a:gd name="T5" fmla="*/ 6 h 791"/>
                        <a:gd name="T6" fmla="*/ 18 w 1769"/>
                        <a:gd name="T7" fmla="*/ 12 h 791"/>
                        <a:gd name="T8" fmla="*/ 19 w 1769"/>
                        <a:gd name="T9" fmla="*/ 17 h 791"/>
                        <a:gd name="T10" fmla="*/ 19 w 1769"/>
                        <a:gd name="T11" fmla="*/ 23 h 791"/>
                        <a:gd name="T12" fmla="*/ 18 w 1769"/>
                        <a:gd name="T13" fmla="*/ 18 h 791"/>
                        <a:gd name="T14" fmla="*/ 16 w 1769"/>
                        <a:gd name="T15" fmla="*/ 13 h 791"/>
                        <a:gd name="T16" fmla="*/ 13 w 1769"/>
                        <a:gd name="T17" fmla="*/ 8 h 791"/>
                        <a:gd name="T18" fmla="*/ 7 w 1769"/>
                        <a:gd name="T19" fmla="*/ 4 h 791"/>
                        <a:gd name="T20" fmla="*/ 0 w 1769"/>
                        <a:gd name="T21" fmla="*/ 2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29 h 504"/>
                        <a:gd name="T2" fmla="*/ 28 w 2736"/>
                        <a:gd name="T3" fmla="*/ 10 h 504"/>
                        <a:gd name="T4" fmla="*/ 58 w 2736"/>
                        <a:gd name="T5" fmla="*/ 1 h 504"/>
                        <a:gd name="T6" fmla="*/ 89 w 2736"/>
                        <a:gd name="T7" fmla="*/ 1 h 504"/>
                        <a:gd name="T8" fmla="*/ 88 w 2736"/>
                        <a:gd name="T9" fmla="*/ 6 h 504"/>
                        <a:gd name="T10" fmla="*/ 58 w 2736"/>
                        <a:gd name="T11" fmla="*/ 6 h 504"/>
                        <a:gd name="T12" fmla="*/ 21 w 2736"/>
                        <a:gd name="T13" fmla="*/ 17 h 504"/>
                        <a:gd name="T14" fmla="*/ 0 w 2736"/>
                        <a:gd name="T15" fmla="*/ 2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5 w 1769"/>
                        <a:gd name="T3" fmla="*/ 3 h 791"/>
                        <a:gd name="T4" fmla="*/ 10 w 1769"/>
                        <a:gd name="T5" fmla="*/ 11 h 791"/>
                        <a:gd name="T6" fmla="*/ 14 w 1769"/>
                        <a:gd name="T7" fmla="*/ 25 h 791"/>
                        <a:gd name="T8" fmla="*/ 16 w 1769"/>
                        <a:gd name="T9" fmla="*/ 35 h 791"/>
                        <a:gd name="T10" fmla="*/ 15 w 1769"/>
                        <a:gd name="T11" fmla="*/ 45 h 791"/>
                        <a:gd name="T12" fmla="*/ 14 w 1769"/>
                        <a:gd name="T13" fmla="*/ 37 h 791"/>
                        <a:gd name="T14" fmla="*/ 12 w 1769"/>
                        <a:gd name="T15" fmla="*/ 26 h 791"/>
                        <a:gd name="T16" fmla="*/ 10 w 1769"/>
                        <a:gd name="T17" fmla="*/ 17 h 791"/>
                        <a:gd name="T18" fmla="*/ 5 w 1769"/>
                        <a:gd name="T19" fmla="*/ 9 h 791"/>
                        <a:gd name="T20" fmla="*/ 0 w 1769"/>
                        <a:gd name="T21" fmla="*/ 5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17 h 504"/>
                        <a:gd name="T2" fmla="*/ 16 w 2736"/>
                        <a:gd name="T3" fmla="*/ 6 h 504"/>
                        <a:gd name="T4" fmla="*/ 33 w 2736"/>
                        <a:gd name="T5" fmla="*/ 1 h 504"/>
                        <a:gd name="T6" fmla="*/ 50 w 2736"/>
                        <a:gd name="T7" fmla="*/ 1 h 504"/>
                        <a:gd name="T8" fmla="*/ 50 w 2736"/>
                        <a:gd name="T9" fmla="*/ 4 h 504"/>
                        <a:gd name="T10" fmla="*/ 32 w 2736"/>
                        <a:gd name="T11" fmla="*/ 4 h 504"/>
                        <a:gd name="T12" fmla="*/ 12 w 2736"/>
                        <a:gd name="T13" fmla="*/ 11 h 504"/>
                        <a:gd name="T14" fmla="*/ 0 w 2736"/>
                        <a:gd name="T15" fmla="*/ 1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2 w 1769"/>
                        <a:gd name="T3" fmla="*/ 2 h 791"/>
                        <a:gd name="T4" fmla="*/ 6 w 1769"/>
                        <a:gd name="T5" fmla="*/ 7 h 791"/>
                        <a:gd name="T6" fmla="*/ 8 w 1769"/>
                        <a:gd name="T7" fmla="*/ 15 h 791"/>
                        <a:gd name="T8" fmla="*/ 9 w 1769"/>
                        <a:gd name="T9" fmla="*/ 20 h 791"/>
                        <a:gd name="T10" fmla="*/ 8 w 1769"/>
                        <a:gd name="T11" fmla="*/ 27 h 791"/>
                        <a:gd name="T12" fmla="*/ 8 w 1769"/>
                        <a:gd name="T13" fmla="*/ 22 h 791"/>
                        <a:gd name="T14" fmla="*/ 7 w 1769"/>
                        <a:gd name="T15" fmla="*/ 15 h 791"/>
                        <a:gd name="T16" fmla="*/ 6 w 1769"/>
                        <a:gd name="T17" fmla="*/ 11 h 791"/>
                        <a:gd name="T18" fmla="*/ 3 w 1769"/>
                        <a:gd name="T19" fmla="*/ 6 h 791"/>
                        <a:gd name="T20" fmla="*/ 0 w 1769"/>
                        <a:gd name="T21" fmla="*/ 2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8 w 2736"/>
                        <a:gd name="T3" fmla="*/ 0 h 504"/>
                        <a:gd name="T4" fmla="*/ 16 w 2736"/>
                        <a:gd name="T5" fmla="*/ 0 h 504"/>
                        <a:gd name="T6" fmla="*/ 26 w 2736"/>
                        <a:gd name="T7" fmla="*/ 0 h 504"/>
                        <a:gd name="T8" fmla="*/ 25 w 2736"/>
                        <a:gd name="T9" fmla="*/ 0 h 504"/>
                        <a:gd name="T10" fmla="*/ 16 w 2736"/>
                        <a:gd name="T11" fmla="*/ 0 h 504"/>
                        <a:gd name="T12" fmla="*/ 6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 w 1769"/>
                        <a:gd name="T3" fmla="*/ 0 h 791"/>
                        <a:gd name="T4" fmla="*/ 3 w 1769"/>
                        <a:gd name="T5" fmla="*/ 0 h 791"/>
                        <a:gd name="T6" fmla="*/ 4 w 1769"/>
                        <a:gd name="T7" fmla="*/ 1 h 791"/>
                        <a:gd name="T8" fmla="*/ 5 w 1769"/>
                        <a:gd name="T9" fmla="*/ 2 h 791"/>
                        <a:gd name="T10" fmla="*/ 4 w 1769"/>
                        <a:gd name="T11" fmla="*/ 2 h 791"/>
                        <a:gd name="T12" fmla="*/ 4 w 1769"/>
                        <a:gd name="T13" fmla="*/ 2 h 791"/>
                        <a:gd name="T14" fmla="*/ 4 w 1769"/>
                        <a:gd name="T15" fmla="*/ 1 h 791"/>
                        <a:gd name="T16" fmla="*/ 3 w 1769"/>
                        <a:gd name="T17" fmla="*/ 1 h 791"/>
                        <a:gd name="T18" fmla="*/ 1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3 w 2736"/>
                        <a:gd name="T3" fmla="*/ 0 h 504"/>
                        <a:gd name="T4" fmla="*/ 7 w 2736"/>
                        <a:gd name="T5" fmla="*/ 0 h 504"/>
                        <a:gd name="T6" fmla="*/ 10 w 2736"/>
                        <a:gd name="T7" fmla="*/ 0 h 504"/>
                        <a:gd name="T8" fmla="*/ 10 w 2736"/>
                        <a:gd name="T9" fmla="*/ 0 h 504"/>
                        <a:gd name="T10" fmla="*/ 7 w 2736"/>
                        <a:gd name="T11" fmla="*/ 0 h 504"/>
                        <a:gd name="T12" fmla="*/ 2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1 w 1769"/>
                        <a:gd name="T5" fmla="*/ 0 h 791"/>
                        <a:gd name="T6" fmla="*/ 1 w 1769"/>
                        <a:gd name="T7" fmla="*/ 1 h 791"/>
                        <a:gd name="T8" fmla="*/ 2 w 1769"/>
                        <a:gd name="T9" fmla="*/ 2 h 791"/>
                        <a:gd name="T10" fmla="*/ 1 w 1769"/>
                        <a:gd name="T11" fmla="*/ 2 h 791"/>
                        <a:gd name="T12" fmla="*/ 1 w 1769"/>
                        <a:gd name="T13" fmla="*/ 2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17 h 504"/>
                        <a:gd name="T2" fmla="*/ 34 w 2736"/>
                        <a:gd name="T3" fmla="*/ 6 h 504"/>
                        <a:gd name="T4" fmla="*/ 70 w 2736"/>
                        <a:gd name="T5" fmla="*/ 1 h 504"/>
                        <a:gd name="T6" fmla="*/ 108 w 2736"/>
                        <a:gd name="T7" fmla="*/ 1 h 504"/>
                        <a:gd name="T8" fmla="*/ 107 w 2736"/>
                        <a:gd name="T9" fmla="*/ 4 h 504"/>
                        <a:gd name="T10" fmla="*/ 70 w 2736"/>
                        <a:gd name="T11" fmla="*/ 4 h 504"/>
                        <a:gd name="T12" fmla="*/ 26 w 2736"/>
                        <a:gd name="T13" fmla="*/ 11 h 504"/>
                        <a:gd name="T14" fmla="*/ 0 w 2736"/>
                        <a:gd name="T15" fmla="*/ 1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5 w 1769"/>
                        <a:gd name="T3" fmla="*/ 2 h 791"/>
                        <a:gd name="T4" fmla="*/ 13 w 1769"/>
                        <a:gd name="T5" fmla="*/ 7 h 791"/>
                        <a:gd name="T6" fmla="*/ 17 w 1769"/>
                        <a:gd name="T7" fmla="*/ 15 h 791"/>
                        <a:gd name="T8" fmla="*/ 19 w 1769"/>
                        <a:gd name="T9" fmla="*/ 22 h 791"/>
                        <a:gd name="T10" fmla="*/ 18 w 1769"/>
                        <a:gd name="T11" fmla="*/ 28 h 791"/>
                        <a:gd name="T12" fmla="*/ 17 w 1769"/>
                        <a:gd name="T13" fmla="*/ 22 h 791"/>
                        <a:gd name="T14" fmla="*/ 15 w 1769"/>
                        <a:gd name="T15" fmla="*/ 16 h 791"/>
                        <a:gd name="T16" fmla="*/ 12 w 1769"/>
                        <a:gd name="T17" fmla="*/ 11 h 791"/>
                        <a:gd name="T18" fmla="*/ 6 w 1769"/>
                        <a:gd name="T19" fmla="*/ 6 h 791"/>
                        <a:gd name="T20" fmla="*/ 0 w 1769"/>
                        <a:gd name="T21" fmla="*/ 2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37 h 504"/>
                        <a:gd name="T2" fmla="*/ 49 w 2736"/>
                        <a:gd name="T3" fmla="*/ 12 h 504"/>
                        <a:gd name="T4" fmla="*/ 100 w 2736"/>
                        <a:gd name="T5" fmla="*/ 2 h 504"/>
                        <a:gd name="T6" fmla="*/ 154 w 2736"/>
                        <a:gd name="T7" fmla="*/ 2 h 504"/>
                        <a:gd name="T8" fmla="*/ 153 w 2736"/>
                        <a:gd name="T9" fmla="*/ 8 h 504"/>
                        <a:gd name="T10" fmla="*/ 99 w 2736"/>
                        <a:gd name="T11" fmla="*/ 8 h 504"/>
                        <a:gd name="T12" fmla="*/ 37 w 2736"/>
                        <a:gd name="T13" fmla="*/ 21 h 504"/>
                        <a:gd name="T14" fmla="*/ 0 w 2736"/>
                        <a:gd name="T15" fmla="*/ 3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8 w 1769"/>
                        <a:gd name="T3" fmla="*/ 4 h 791"/>
                        <a:gd name="T4" fmla="*/ 18 w 1769"/>
                        <a:gd name="T5" fmla="*/ 14 h 791"/>
                        <a:gd name="T6" fmla="*/ 25 w 1769"/>
                        <a:gd name="T7" fmla="*/ 32 h 791"/>
                        <a:gd name="T8" fmla="*/ 27 w 1769"/>
                        <a:gd name="T9" fmla="*/ 45 h 791"/>
                        <a:gd name="T10" fmla="*/ 26 w 1769"/>
                        <a:gd name="T11" fmla="*/ 58 h 791"/>
                        <a:gd name="T12" fmla="*/ 24 w 1769"/>
                        <a:gd name="T13" fmla="*/ 47 h 791"/>
                        <a:gd name="T14" fmla="*/ 21 w 1769"/>
                        <a:gd name="T15" fmla="*/ 34 h 791"/>
                        <a:gd name="T16" fmla="*/ 17 w 1769"/>
                        <a:gd name="T17" fmla="*/ 22 h 791"/>
                        <a:gd name="T18" fmla="*/ 9 w 1769"/>
                        <a:gd name="T19" fmla="*/ 11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14 h 504"/>
                        <a:gd name="T2" fmla="*/ 36 w 2736"/>
                        <a:gd name="T3" fmla="*/ 5 h 504"/>
                        <a:gd name="T4" fmla="*/ 74 w 2736"/>
                        <a:gd name="T5" fmla="*/ 1 h 504"/>
                        <a:gd name="T6" fmla="*/ 114 w 2736"/>
                        <a:gd name="T7" fmla="*/ 1 h 504"/>
                        <a:gd name="T8" fmla="*/ 113 w 2736"/>
                        <a:gd name="T9" fmla="*/ 3 h 504"/>
                        <a:gd name="T10" fmla="*/ 73 w 2736"/>
                        <a:gd name="T11" fmla="*/ 3 h 504"/>
                        <a:gd name="T12" fmla="*/ 27 w 2736"/>
                        <a:gd name="T13" fmla="*/ 8 h 504"/>
                        <a:gd name="T14" fmla="*/ 0 w 2736"/>
                        <a:gd name="T15" fmla="*/ 1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5 w 1769"/>
                        <a:gd name="T3" fmla="*/ 1 h 791"/>
                        <a:gd name="T4" fmla="*/ 13 w 1769"/>
                        <a:gd name="T5" fmla="*/ 6 h 791"/>
                        <a:gd name="T6" fmla="*/ 18 w 1769"/>
                        <a:gd name="T7" fmla="*/ 12 h 791"/>
                        <a:gd name="T8" fmla="*/ 19 w 1769"/>
                        <a:gd name="T9" fmla="*/ 17 h 791"/>
                        <a:gd name="T10" fmla="*/ 19 w 1769"/>
                        <a:gd name="T11" fmla="*/ 23 h 791"/>
                        <a:gd name="T12" fmla="*/ 18 w 1769"/>
                        <a:gd name="T13" fmla="*/ 18 h 791"/>
                        <a:gd name="T14" fmla="*/ 16 w 1769"/>
                        <a:gd name="T15" fmla="*/ 13 h 791"/>
                        <a:gd name="T16" fmla="*/ 13 w 1769"/>
                        <a:gd name="T17" fmla="*/ 8 h 791"/>
                        <a:gd name="T18" fmla="*/ 7 w 1769"/>
                        <a:gd name="T19" fmla="*/ 4 h 791"/>
                        <a:gd name="T20" fmla="*/ 0 w 1769"/>
                        <a:gd name="T21" fmla="*/ 2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29 h 504"/>
                        <a:gd name="T2" fmla="*/ 28 w 2736"/>
                        <a:gd name="T3" fmla="*/ 10 h 504"/>
                        <a:gd name="T4" fmla="*/ 58 w 2736"/>
                        <a:gd name="T5" fmla="*/ 1 h 504"/>
                        <a:gd name="T6" fmla="*/ 89 w 2736"/>
                        <a:gd name="T7" fmla="*/ 1 h 504"/>
                        <a:gd name="T8" fmla="*/ 88 w 2736"/>
                        <a:gd name="T9" fmla="*/ 6 h 504"/>
                        <a:gd name="T10" fmla="*/ 58 w 2736"/>
                        <a:gd name="T11" fmla="*/ 6 h 504"/>
                        <a:gd name="T12" fmla="*/ 21 w 2736"/>
                        <a:gd name="T13" fmla="*/ 17 h 504"/>
                        <a:gd name="T14" fmla="*/ 0 w 2736"/>
                        <a:gd name="T15" fmla="*/ 2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5 w 1769"/>
                        <a:gd name="T3" fmla="*/ 3 h 791"/>
                        <a:gd name="T4" fmla="*/ 10 w 1769"/>
                        <a:gd name="T5" fmla="*/ 11 h 791"/>
                        <a:gd name="T6" fmla="*/ 14 w 1769"/>
                        <a:gd name="T7" fmla="*/ 25 h 791"/>
                        <a:gd name="T8" fmla="*/ 16 w 1769"/>
                        <a:gd name="T9" fmla="*/ 35 h 791"/>
                        <a:gd name="T10" fmla="*/ 15 w 1769"/>
                        <a:gd name="T11" fmla="*/ 45 h 791"/>
                        <a:gd name="T12" fmla="*/ 14 w 1769"/>
                        <a:gd name="T13" fmla="*/ 37 h 791"/>
                        <a:gd name="T14" fmla="*/ 12 w 1769"/>
                        <a:gd name="T15" fmla="*/ 26 h 791"/>
                        <a:gd name="T16" fmla="*/ 10 w 1769"/>
                        <a:gd name="T17" fmla="*/ 17 h 791"/>
                        <a:gd name="T18" fmla="*/ 5 w 1769"/>
                        <a:gd name="T19" fmla="*/ 9 h 791"/>
                        <a:gd name="T20" fmla="*/ 0 w 1769"/>
                        <a:gd name="T21" fmla="*/ 5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17 h 504"/>
                        <a:gd name="T2" fmla="*/ 16 w 2736"/>
                        <a:gd name="T3" fmla="*/ 6 h 504"/>
                        <a:gd name="T4" fmla="*/ 33 w 2736"/>
                        <a:gd name="T5" fmla="*/ 1 h 504"/>
                        <a:gd name="T6" fmla="*/ 50 w 2736"/>
                        <a:gd name="T7" fmla="*/ 1 h 504"/>
                        <a:gd name="T8" fmla="*/ 50 w 2736"/>
                        <a:gd name="T9" fmla="*/ 4 h 504"/>
                        <a:gd name="T10" fmla="*/ 32 w 2736"/>
                        <a:gd name="T11" fmla="*/ 4 h 504"/>
                        <a:gd name="T12" fmla="*/ 12 w 2736"/>
                        <a:gd name="T13" fmla="*/ 11 h 504"/>
                        <a:gd name="T14" fmla="*/ 0 w 2736"/>
                        <a:gd name="T15" fmla="*/ 1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2 w 1769"/>
                        <a:gd name="T3" fmla="*/ 2 h 791"/>
                        <a:gd name="T4" fmla="*/ 6 w 1769"/>
                        <a:gd name="T5" fmla="*/ 7 h 791"/>
                        <a:gd name="T6" fmla="*/ 8 w 1769"/>
                        <a:gd name="T7" fmla="*/ 15 h 791"/>
                        <a:gd name="T8" fmla="*/ 9 w 1769"/>
                        <a:gd name="T9" fmla="*/ 20 h 791"/>
                        <a:gd name="T10" fmla="*/ 8 w 1769"/>
                        <a:gd name="T11" fmla="*/ 27 h 791"/>
                        <a:gd name="T12" fmla="*/ 8 w 1769"/>
                        <a:gd name="T13" fmla="*/ 22 h 791"/>
                        <a:gd name="T14" fmla="*/ 7 w 1769"/>
                        <a:gd name="T15" fmla="*/ 15 h 791"/>
                        <a:gd name="T16" fmla="*/ 6 w 1769"/>
                        <a:gd name="T17" fmla="*/ 11 h 791"/>
                        <a:gd name="T18" fmla="*/ 3 w 1769"/>
                        <a:gd name="T19" fmla="*/ 6 h 791"/>
                        <a:gd name="T20" fmla="*/ 0 w 1769"/>
                        <a:gd name="T21" fmla="*/ 2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8 w 2736"/>
                        <a:gd name="T3" fmla="*/ 0 h 504"/>
                        <a:gd name="T4" fmla="*/ 16 w 2736"/>
                        <a:gd name="T5" fmla="*/ 0 h 504"/>
                        <a:gd name="T6" fmla="*/ 26 w 2736"/>
                        <a:gd name="T7" fmla="*/ 0 h 504"/>
                        <a:gd name="T8" fmla="*/ 25 w 2736"/>
                        <a:gd name="T9" fmla="*/ 0 h 504"/>
                        <a:gd name="T10" fmla="*/ 16 w 2736"/>
                        <a:gd name="T11" fmla="*/ 0 h 504"/>
                        <a:gd name="T12" fmla="*/ 6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 w 1769"/>
                        <a:gd name="T3" fmla="*/ 0 h 791"/>
                        <a:gd name="T4" fmla="*/ 3 w 1769"/>
                        <a:gd name="T5" fmla="*/ 0 h 791"/>
                        <a:gd name="T6" fmla="*/ 4 w 1769"/>
                        <a:gd name="T7" fmla="*/ 1 h 791"/>
                        <a:gd name="T8" fmla="*/ 5 w 1769"/>
                        <a:gd name="T9" fmla="*/ 2 h 791"/>
                        <a:gd name="T10" fmla="*/ 4 w 1769"/>
                        <a:gd name="T11" fmla="*/ 2 h 791"/>
                        <a:gd name="T12" fmla="*/ 4 w 1769"/>
                        <a:gd name="T13" fmla="*/ 2 h 791"/>
                        <a:gd name="T14" fmla="*/ 4 w 1769"/>
                        <a:gd name="T15" fmla="*/ 1 h 791"/>
                        <a:gd name="T16" fmla="*/ 3 w 1769"/>
                        <a:gd name="T17" fmla="*/ 1 h 791"/>
                        <a:gd name="T18" fmla="*/ 1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3 w 2736"/>
                        <a:gd name="T3" fmla="*/ 0 h 504"/>
                        <a:gd name="T4" fmla="*/ 7 w 2736"/>
                        <a:gd name="T5" fmla="*/ 0 h 504"/>
                        <a:gd name="T6" fmla="*/ 10 w 2736"/>
                        <a:gd name="T7" fmla="*/ 0 h 504"/>
                        <a:gd name="T8" fmla="*/ 10 w 2736"/>
                        <a:gd name="T9" fmla="*/ 0 h 504"/>
                        <a:gd name="T10" fmla="*/ 7 w 2736"/>
                        <a:gd name="T11" fmla="*/ 0 h 504"/>
                        <a:gd name="T12" fmla="*/ 2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1 w 1769"/>
                        <a:gd name="T5" fmla="*/ 0 h 791"/>
                        <a:gd name="T6" fmla="*/ 1 w 1769"/>
                        <a:gd name="T7" fmla="*/ 1 h 791"/>
                        <a:gd name="T8" fmla="*/ 2 w 1769"/>
                        <a:gd name="T9" fmla="*/ 2 h 791"/>
                        <a:gd name="T10" fmla="*/ 1 w 1769"/>
                        <a:gd name="T11" fmla="*/ 2 h 791"/>
                        <a:gd name="T12" fmla="*/ 1 w 1769"/>
                        <a:gd name="T13" fmla="*/ 2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3 w 2736"/>
                        <a:gd name="T3" fmla="*/ 0 h 504"/>
                        <a:gd name="T4" fmla="*/ 7 w 2736"/>
                        <a:gd name="T5" fmla="*/ 0 h 504"/>
                        <a:gd name="T6" fmla="*/ 10 w 2736"/>
                        <a:gd name="T7" fmla="*/ 0 h 504"/>
                        <a:gd name="T8" fmla="*/ 10 w 2736"/>
                        <a:gd name="T9" fmla="*/ 0 h 504"/>
                        <a:gd name="T10" fmla="*/ 7 w 2736"/>
                        <a:gd name="T11" fmla="*/ 0 h 504"/>
                        <a:gd name="T12" fmla="*/ 2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1 w 1769"/>
                        <a:gd name="T5" fmla="*/ 0 h 791"/>
                        <a:gd name="T6" fmla="*/ 1 w 1769"/>
                        <a:gd name="T7" fmla="*/ 1 h 791"/>
                        <a:gd name="T8" fmla="*/ 2 w 1769"/>
                        <a:gd name="T9" fmla="*/ 2 h 791"/>
                        <a:gd name="T10" fmla="*/ 1 w 1769"/>
                        <a:gd name="T11" fmla="*/ 2 h 791"/>
                        <a:gd name="T12" fmla="*/ 1 w 1769"/>
                        <a:gd name="T13" fmla="*/ 2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3 w 2736"/>
                        <a:gd name="T3" fmla="*/ 0 h 504"/>
                        <a:gd name="T4" fmla="*/ 7 w 2736"/>
                        <a:gd name="T5" fmla="*/ 0 h 504"/>
                        <a:gd name="T6" fmla="*/ 10 w 2736"/>
                        <a:gd name="T7" fmla="*/ 0 h 504"/>
                        <a:gd name="T8" fmla="*/ 10 w 2736"/>
                        <a:gd name="T9" fmla="*/ 0 h 504"/>
                        <a:gd name="T10" fmla="*/ 7 w 2736"/>
                        <a:gd name="T11" fmla="*/ 0 h 504"/>
                        <a:gd name="T12" fmla="*/ 2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1 w 1769"/>
                        <a:gd name="T5" fmla="*/ 0 h 791"/>
                        <a:gd name="T6" fmla="*/ 1 w 1769"/>
                        <a:gd name="T7" fmla="*/ 1 h 791"/>
                        <a:gd name="T8" fmla="*/ 2 w 1769"/>
                        <a:gd name="T9" fmla="*/ 2 h 791"/>
                        <a:gd name="T10" fmla="*/ 1 w 1769"/>
                        <a:gd name="T11" fmla="*/ 2 h 791"/>
                        <a:gd name="T12" fmla="*/ 1 w 1769"/>
                        <a:gd name="T13" fmla="*/ 2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4 w 2736"/>
                        <a:gd name="T3" fmla="*/ 0 h 504"/>
                        <a:gd name="T4" fmla="*/ 7 w 2736"/>
                        <a:gd name="T5" fmla="*/ 0 h 504"/>
                        <a:gd name="T6" fmla="*/ 11 w 2736"/>
                        <a:gd name="T7" fmla="*/ 0 h 504"/>
                        <a:gd name="T8" fmla="*/ 11 w 2736"/>
                        <a:gd name="T9" fmla="*/ 0 h 504"/>
                        <a:gd name="T10" fmla="*/ 7 w 2736"/>
                        <a:gd name="T11" fmla="*/ 0 h 504"/>
                        <a:gd name="T12" fmla="*/ 3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 w 1769"/>
                        <a:gd name="T3" fmla="*/ 0 h 791"/>
                        <a:gd name="T4" fmla="*/ 1 w 1769"/>
                        <a:gd name="T5" fmla="*/ 0 h 791"/>
                        <a:gd name="T6" fmla="*/ 2 w 1769"/>
                        <a:gd name="T7" fmla="*/ 1 h 791"/>
                        <a:gd name="T8" fmla="*/ 2 w 1769"/>
                        <a:gd name="T9" fmla="*/ 2 h 791"/>
                        <a:gd name="T10" fmla="*/ 2 w 1769"/>
                        <a:gd name="T11" fmla="*/ 2 h 791"/>
                        <a:gd name="T12" fmla="*/ 2 w 1769"/>
                        <a:gd name="T13" fmla="*/ 2 h 791"/>
                        <a:gd name="T14" fmla="*/ 2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2 w 2736"/>
                        <a:gd name="T3" fmla="*/ 0 h 504"/>
                        <a:gd name="T4" fmla="*/ 3 w 2736"/>
                        <a:gd name="T5" fmla="*/ 0 h 504"/>
                        <a:gd name="T6" fmla="*/ 5 w 2736"/>
                        <a:gd name="T7" fmla="*/ 0 h 504"/>
                        <a:gd name="T8" fmla="*/ 5 w 2736"/>
                        <a:gd name="T9" fmla="*/ 0 h 504"/>
                        <a:gd name="T10" fmla="*/ 3 w 2736"/>
                        <a:gd name="T11" fmla="*/ 0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1 w 1769"/>
                        <a:gd name="T5" fmla="*/ 0 h 791"/>
                        <a:gd name="T6" fmla="*/ 1 w 1769"/>
                        <a:gd name="T7" fmla="*/ 1 h 791"/>
                        <a:gd name="T8" fmla="*/ 1 w 1769"/>
                        <a:gd name="T9" fmla="*/ 2 h 791"/>
                        <a:gd name="T10" fmla="*/ 1 w 1769"/>
                        <a:gd name="T11" fmla="*/ 2 h 791"/>
                        <a:gd name="T12" fmla="*/ 1 w 1769"/>
                        <a:gd name="T13" fmla="*/ 2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0 h 504"/>
                        <a:gd name="T4" fmla="*/ 2 w 2736"/>
                        <a:gd name="T5" fmla="*/ 0 h 504"/>
                        <a:gd name="T6" fmla="*/ 3 w 2736"/>
                        <a:gd name="T7" fmla="*/ 0 h 504"/>
                        <a:gd name="T8" fmla="*/ 3 w 2736"/>
                        <a:gd name="T9" fmla="*/ 0 h 504"/>
                        <a:gd name="T10" fmla="*/ 2 w 2736"/>
                        <a:gd name="T11" fmla="*/ 0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1 w 1769"/>
                        <a:gd name="T7" fmla="*/ 1 h 791"/>
                        <a:gd name="T8" fmla="*/ 1 w 1769"/>
                        <a:gd name="T9" fmla="*/ 2 h 791"/>
                        <a:gd name="T10" fmla="*/ 1 w 1769"/>
                        <a:gd name="T11" fmla="*/ 2 h 791"/>
                        <a:gd name="T12" fmla="*/ 1 w 1769"/>
                        <a:gd name="T13" fmla="*/ 2 h 791"/>
                        <a:gd name="T14" fmla="*/ 1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3 w 2736"/>
                        <a:gd name="T3" fmla="*/ 0 h 504"/>
                        <a:gd name="T4" fmla="*/ 7 w 2736"/>
                        <a:gd name="T5" fmla="*/ 0 h 504"/>
                        <a:gd name="T6" fmla="*/ 10 w 2736"/>
                        <a:gd name="T7" fmla="*/ 0 h 504"/>
                        <a:gd name="T8" fmla="*/ 10 w 2736"/>
                        <a:gd name="T9" fmla="*/ 0 h 504"/>
                        <a:gd name="T10" fmla="*/ 7 w 2736"/>
                        <a:gd name="T11" fmla="*/ 0 h 504"/>
                        <a:gd name="T12" fmla="*/ 2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1 w 1769"/>
                        <a:gd name="T5" fmla="*/ 0 h 791"/>
                        <a:gd name="T6" fmla="*/ 1 w 1769"/>
                        <a:gd name="T7" fmla="*/ 1 h 791"/>
                        <a:gd name="T8" fmla="*/ 2 w 1769"/>
                        <a:gd name="T9" fmla="*/ 2 h 791"/>
                        <a:gd name="T10" fmla="*/ 1 w 1769"/>
                        <a:gd name="T11" fmla="*/ 2 h 791"/>
                        <a:gd name="T12" fmla="*/ 1 w 1769"/>
                        <a:gd name="T13" fmla="*/ 2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3 w 2736"/>
                        <a:gd name="T3" fmla="*/ 0 h 504"/>
                        <a:gd name="T4" fmla="*/ 7 w 2736"/>
                        <a:gd name="T5" fmla="*/ 0 h 504"/>
                        <a:gd name="T6" fmla="*/ 10 w 2736"/>
                        <a:gd name="T7" fmla="*/ 0 h 504"/>
                        <a:gd name="T8" fmla="*/ 10 w 2736"/>
                        <a:gd name="T9" fmla="*/ 0 h 504"/>
                        <a:gd name="T10" fmla="*/ 7 w 2736"/>
                        <a:gd name="T11" fmla="*/ 0 h 504"/>
                        <a:gd name="T12" fmla="*/ 2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1 w 1769"/>
                        <a:gd name="T5" fmla="*/ 0 h 791"/>
                        <a:gd name="T6" fmla="*/ 1 w 1769"/>
                        <a:gd name="T7" fmla="*/ 1 h 791"/>
                        <a:gd name="T8" fmla="*/ 2 w 1769"/>
                        <a:gd name="T9" fmla="*/ 2 h 791"/>
                        <a:gd name="T10" fmla="*/ 1 w 1769"/>
                        <a:gd name="T11" fmla="*/ 2 h 791"/>
                        <a:gd name="T12" fmla="*/ 1 w 1769"/>
                        <a:gd name="T13" fmla="*/ 2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0 h 791"/>
                      <a:gd name="T10" fmla="*/ 1 w 1769"/>
                      <a:gd name="T11" fmla="*/ 0 h 791"/>
                      <a:gd name="T12" fmla="*/ 1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2 w 2736"/>
                        <a:gd name="T5" fmla="*/ 0 h 504"/>
                        <a:gd name="T6" fmla="*/ 3 w 2736"/>
                        <a:gd name="T7" fmla="*/ 0 h 504"/>
                        <a:gd name="T8" fmla="*/ 3 w 2736"/>
                        <a:gd name="T9" fmla="*/ 0 h 504"/>
                        <a:gd name="T10" fmla="*/ 2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1 w 1769"/>
                        <a:gd name="T7" fmla="*/ 0 h 791"/>
                        <a:gd name="T8" fmla="*/ 1 w 1769"/>
                        <a:gd name="T9" fmla="*/ 0 h 791"/>
                        <a:gd name="T10" fmla="*/ 1 w 1769"/>
                        <a:gd name="T11" fmla="*/ 1 h 791"/>
                        <a:gd name="T12" fmla="*/ 1 w 1769"/>
                        <a:gd name="T13" fmla="*/ 0 h 791"/>
                        <a:gd name="T14" fmla="*/ 1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6 h 504"/>
                        <a:gd name="T2" fmla="*/ 2 w 2736"/>
                        <a:gd name="T3" fmla="*/ 2 h 504"/>
                        <a:gd name="T4" fmla="*/ 4 w 2736"/>
                        <a:gd name="T5" fmla="*/ 1 h 504"/>
                        <a:gd name="T6" fmla="*/ 7 w 2736"/>
                        <a:gd name="T7" fmla="*/ 1 h 504"/>
                        <a:gd name="T8" fmla="*/ 7 w 2736"/>
                        <a:gd name="T9" fmla="*/ 2 h 504"/>
                        <a:gd name="T10" fmla="*/ 4 w 2736"/>
                        <a:gd name="T11" fmla="*/ 2 h 504"/>
                        <a:gd name="T12" fmla="*/ 2 w 2736"/>
                        <a:gd name="T13" fmla="*/ 4 h 504"/>
                        <a:gd name="T14" fmla="*/ 0 w 2736"/>
                        <a:gd name="T15" fmla="*/ 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1 w 1769"/>
                        <a:gd name="T5" fmla="*/ 3 h 791"/>
                        <a:gd name="T6" fmla="*/ 1 w 1769"/>
                        <a:gd name="T7" fmla="*/ 5 h 791"/>
                        <a:gd name="T8" fmla="*/ 1 w 1769"/>
                        <a:gd name="T9" fmla="*/ 7 h 791"/>
                        <a:gd name="T10" fmla="*/ 1 w 1769"/>
                        <a:gd name="T11" fmla="*/ 10 h 791"/>
                        <a:gd name="T12" fmla="*/ 1 w 1769"/>
                        <a:gd name="T13" fmla="*/ 8 h 791"/>
                        <a:gd name="T14" fmla="*/ 1 w 1769"/>
                        <a:gd name="T15" fmla="*/ 6 h 791"/>
                        <a:gd name="T16" fmla="*/ 1 w 1769"/>
                        <a:gd name="T17" fmla="*/ 4 h 791"/>
                        <a:gd name="T18" fmla="*/ 0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2 w 2736"/>
                        <a:gd name="T7" fmla="*/ 0 h 504"/>
                        <a:gd name="T8" fmla="*/ 2 w 2736"/>
                        <a:gd name="T9" fmla="*/ 0 h 504"/>
                        <a:gd name="T10" fmla="*/ 1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17 h 504"/>
                        <a:gd name="T2" fmla="*/ 34 w 2736"/>
                        <a:gd name="T3" fmla="*/ 6 h 504"/>
                        <a:gd name="T4" fmla="*/ 70 w 2736"/>
                        <a:gd name="T5" fmla="*/ 1 h 504"/>
                        <a:gd name="T6" fmla="*/ 108 w 2736"/>
                        <a:gd name="T7" fmla="*/ 1 h 504"/>
                        <a:gd name="T8" fmla="*/ 107 w 2736"/>
                        <a:gd name="T9" fmla="*/ 4 h 504"/>
                        <a:gd name="T10" fmla="*/ 70 w 2736"/>
                        <a:gd name="T11" fmla="*/ 4 h 504"/>
                        <a:gd name="T12" fmla="*/ 26 w 2736"/>
                        <a:gd name="T13" fmla="*/ 11 h 504"/>
                        <a:gd name="T14" fmla="*/ 0 w 2736"/>
                        <a:gd name="T15" fmla="*/ 1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5 w 1769"/>
                        <a:gd name="T3" fmla="*/ 2 h 791"/>
                        <a:gd name="T4" fmla="*/ 13 w 1769"/>
                        <a:gd name="T5" fmla="*/ 7 h 791"/>
                        <a:gd name="T6" fmla="*/ 17 w 1769"/>
                        <a:gd name="T7" fmla="*/ 15 h 791"/>
                        <a:gd name="T8" fmla="*/ 19 w 1769"/>
                        <a:gd name="T9" fmla="*/ 22 h 791"/>
                        <a:gd name="T10" fmla="*/ 18 w 1769"/>
                        <a:gd name="T11" fmla="*/ 28 h 791"/>
                        <a:gd name="T12" fmla="*/ 17 w 1769"/>
                        <a:gd name="T13" fmla="*/ 22 h 791"/>
                        <a:gd name="T14" fmla="*/ 15 w 1769"/>
                        <a:gd name="T15" fmla="*/ 16 h 791"/>
                        <a:gd name="T16" fmla="*/ 12 w 1769"/>
                        <a:gd name="T17" fmla="*/ 11 h 791"/>
                        <a:gd name="T18" fmla="*/ 6 w 1769"/>
                        <a:gd name="T19" fmla="*/ 6 h 791"/>
                        <a:gd name="T20" fmla="*/ 0 w 1769"/>
                        <a:gd name="T21" fmla="*/ 2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17 h 504"/>
                        <a:gd name="T2" fmla="*/ 20 w 2736"/>
                        <a:gd name="T3" fmla="*/ 6 h 504"/>
                        <a:gd name="T4" fmla="*/ 41 w 2736"/>
                        <a:gd name="T5" fmla="*/ 1 h 504"/>
                        <a:gd name="T6" fmla="*/ 62 w 2736"/>
                        <a:gd name="T7" fmla="*/ 1 h 504"/>
                        <a:gd name="T8" fmla="*/ 62 w 2736"/>
                        <a:gd name="T9" fmla="*/ 4 h 504"/>
                        <a:gd name="T10" fmla="*/ 40 w 2736"/>
                        <a:gd name="T11" fmla="*/ 4 h 504"/>
                        <a:gd name="T12" fmla="*/ 15 w 2736"/>
                        <a:gd name="T13" fmla="*/ 11 h 504"/>
                        <a:gd name="T14" fmla="*/ 0 w 2736"/>
                        <a:gd name="T15" fmla="*/ 1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3 w 1769"/>
                        <a:gd name="T3" fmla="*/ 2 h 791"/>
                        <a:gd name="T4" fmla="*/ 7 w 1769"/>
                        <a:gd name="T5" fmla="*/ 7 h 791"/>
                        <a:gd name="T6" fmla="*/ 10 w 1769"/>
                        <a:gd name="T7" fmla="*/ 15 h 791"/>
                        <a:gd name="T8" fmla="*/ 11 w 1769"/>
                        <a:gd name="T9" fmla="*/ 22 h 791"/>
                        <a:gd name="T10" fmla="*/ 11 w 1769"/>
                        <a:gd name="T11" fmla="*/ 28 h 791"/>
                        <a:gd name="T12" fmla="*/ 10 w 1769"/>
                        <a:gd name="T13" fmla="*/ 22 h 791"/>
                        <a:gd name="T14" fmla="*/ 9 w 1769"/>
                        <a:gd name="T15" fmla="*/ 16 h 791"/>
                        <a:gd name="T16" fmla="*/ 7 w 1769"/>
                        <a:gd name="T17" fmla="*/ 11 h 791"/>
                        <a:gd name="T18" fmla="*/ 3 w 1769"/>
                        <a:gd name="T19" fmla="*/ 6 h 791"/>
                        <a:gd name="T20" fmla="*/ 0 w 1769"/>
                        <a:gd name="T21" fmla="*/ 2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14 h 504"/>
                        <a:gd name="T2" fmla="*/ 33 w 2736"/>
                        <a:gd name="T3" fmla="*/ 5 h 504"/>
                        <a:gd name="T4" fmla="*/ 66 w 2736"/>
                        <a:gd name="T5" fmla="*/ 1 h 504"/>
                        <a:gd name="T6" fmla="*/ 102 w 2736"/>
                        <a:gd name="T7" fmla="*/ 1 h 504"/>
                        <a:gd name="T8" fmla="*/ 102 w 2736"/>
                        <a:gd name="T9" fmla="*/ 3 h 504"/>
                        <a:gd name="T10" fmla="*/ 66 w 2736"/>
                        <a:gd name="T11" fmla="*/ 3 h 504"/>
                        <a:gd name="T12" fmla="*/ 24 w 2736"/>
                        <a:gd name="T13" fmla="*/ 8 h 504"/>
                        <a:gd name="T14" fmla="*/ 0 w 2736"/>
                        <a:gd name="T15" fmla="*/ 1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5 w 1769"/>
                        <a:gd name="T3" fmla="*/ 1 h 791"/>
                        <a:gd name="T4" fmla="*/ 12 w 1769"/>
                        <a:gd name="T5" fmla="*/ 6 h 791"/>
                        <a:gd name="T6" fmla="*/ 17 w 1769"/>
                        <a:gd name="T7" fmla="*/ 12 h 791"/>
                        <a:gd name="T8" fmla="*/ 18 w 1769"/>
                        <a:gd name="T9" fmla="*/ 17 h 791"/>
                        <a:gd name="T10" fmla="*/ 17 w 1769"/>
                        <a:gd name="T11" fmla="*/ 22 h 791"/>
                        <a:gd name="T12" fmla="*/ 16 w 1769"/>
                        <a:gd name="T13" fmla="*/ 17 h 791"/>
                        <a:gd name="T14" fmla="*/ 14 w 1769"/>
                        <a:gd name="T15" fmla="*/ 13 h 791"/>
                        <a:gd name="T16" fmla="*/ 11 w 1769"/>
                        <a:gd name="T17" fmla="*/ 8 h 791"/>
                        <a:gd name="T18" fmla="*/ 6 w 1769"/>
                        <a:gd name="T19" fmla="*/ 4 h 791"/>
                        <a:gd name="T20" fmla="*/ 0 w 1769"/>
                        <a:gd name="T21" fmla="*/ 2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17 h 504"/>
                        <a:gd name="T2" fmla="*/ 34 w 2736"/>
                        <a:gd name="T3" fmla="*/ 6 h 504"/>
                        <a:gd name="T4" fmla="*/ 70 w 2736"/>
                        <a:gd name="T5" fmla="*/ 1 h 504"/>
                        <a:gd name="T6" fmla="*/ 108 w 2736"/>
                        <a:gd name="T7" fmla="*/ 1 h 504"/>
                        <a:gd name="T8" fmla="*/ 107 w 2736"/>
                        <a:gd name="T9" fmla="*/ 4 h 504"/>
                        <a:gd name="T10" fmla="*/ 70 w 2736"/>
                        <a:gd name="T11" fmla="*/ 4 h 504"/>
                        <a:gd name="T12" fmla="*/ 26 w 2736"/>
                        <a:gd name="T13" fmla="*/ 11 h 504"/>
                        <a:gd name="T14" fmla="*/ 0 w 2736"/>
                        <a:gd name="T15" fmla="*/ 1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5 w 1769"/>
                        <a:gd name="T3" fmla="*/ 2 h 791"/>
                        <a:gd name="T4" fmla="*/ 13 w 1769"/>
                        <a:gd name="T5" fmla="*/ 7 h 791"/>
                        <a:gd name="T6" fmla="*/ 17 w 1769"/>
                        <a:gd name="T7" fmla="*/ 15 h 791"/>
                        <a:gd name="T8" fmla="*/ 19 w 1769"/>
                        <a:gd name="T9" fmla="*/ 22 h 791"/>
                        <a:gd name="T10" fmla="*/ 18 w 1769"/>
                        <a:gd name="T11" fmla="*/ 28 h 791"/>
                        <a:gd name="T12" fmla="*/ 17 w 1769"/>
                        <a:gd name="T13" fmla="*/ 22 h 791"/>
                        <a:gd name="T14" fmla="*/ 15 w 1769"/>
                        <a:gd name="T15" fmla="*/ 16 h 791"/>
                        <a:gd name="T16" fmla="*/ 12 w 1769"/>
                        <a:gd name="T17" fmla="*/ 11 h 791"/>
                        <a:gd name="T18" fmla="*/ 6 w 1769"/>
                        <a:gd name="T19" fmla="*/ 6 h 791"/>
                        <a:gd name="T20" fmla="*/ 0 w 1769"/>
                        <a:gd name="T21" fmla="*/ 2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13 h 504"/>
                        <a:gd name="T2" fmla="*/ 25 w 2736"/>
                        <a:gd name="T3" fmla="*/ 4 h 504"/>
                        <a:gd name="T4" fmla="*/ 52 w 2736"/>
                        <a:gd name="T5" fmla="*/ 1 h 504"/>
                        <a:gd name="T6" fmla="*/ 79 w 2736"/>
                        <a:gd name="T7" fmla="*/ 1 h 504"/>
                        <a:gd name="T8" fmla="*/ 79 w 2736"/>
                        <a:gd name="T9" fmla="*/ 2 h 504"/>
                        <a:gd name="T10" fmla="*/ 51 w 2736"/>
                        <a:gd name="T11" fmla="*/ 2 h 504"/>
                        <a:gd name="T12" fmla="*/ 19 w 2736"/>
                        <a:gd name="T13" fmla="*/ 7 h 504"/>
                        <a:gd name="T14" fmla="*/ 0 w 2736"/>
                        <a:gd name="T15" fmla="*/ 1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4 w 1769"/>
                        <a:gd name="T3" fmla="*/ 1 h 791"/>
                        <a:gd name="T4" fmla="*/ 10 w 1769"/>
                        <a:gd name="T5" fmla="*/ 5 h 791"/>
                        <a:gd name="T6" fmla="*/ 13 w 1769"/>
                        <a:gd name="T7" fmla="*/ 11 h 791"/>
                        <a:gd name="T8" fmla="*/ 14 w 1769"/>
                        <a:gd name="T9" fmla="*/ 15 h 791"/>
                        <a:gd name="T10" fmla="*/ 14 w 1769"/>
                        <a:gd name="T11" fmla="*/ 20 h 791"/>
                        <a:gd name="T12" fmla="*/ 13 w 1769"/>
                        <a:gd name="T13" fmla="*/ 16 h 791"/>
                        <a:gd name="T14" fmla="*/ 11 w 1769"/>
                        <a:gd name="T15" fmla="*/ 12 h 791"/>
                        <a:gd name="T16" fmla="*/ 9 w 1769"/>
                        <a:gd name="T17" fmla="*/ 8 h 791"/>
                        <a:gd name="T18" fmla="*/ 5 w 1769"/>
                        <a:gd name="T19" fmla="*/ 4 h 791"/>
                        <a:gd name="T20" fmla="*/ 0 w 1769"/>
                        <a:gd name="T21" fmla="*/ 2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3 h 504"/>
                        <a:gd name="T2" fmla="*/ 20 w 2736"/>
                        <a:gd name="T3" fmla="*/ 1 h 504"/>
                        <a:gd name="T4" fmla="*/ 42 w 2736"/>
                        <a:gd name="T5" fmla="*/ 0 h 504"/>
                        <a:gd name="T6" fmla="*/ 64 w 2736"/>
                        <a:gd name="T7" fmla="*/ 0 h 504"/>
                        <a:gd name="T8" fmla="*/ 64 w 2736"/>
                        <a:gd name="T9" fmla="*/ 0 h 504"/>
                        <a:gd name="T10" fmla="*/ 42 w 2736"/>
                        <a:gd name="T11" fmla="*/ 0 h 504"/>
                        <a:gd name="T12" fmla="*/ 15 w 2736"/>
                        <a:gd name="T13" fmla="*/ 2 h 504"/>
                        <a:gd name="T14" fmla="*/ 0 w 2736"/>
                        <a:gd name="T15" fmla="*/ 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0 h 791"/>
                        <a:gd name="T4" fmla="*/ 8 w 1769"/>
                        <a:gd name="T5" fmla="*/ 1 h 791"/>
                        <a:gd name="T6" fmla="*/ 10 w 1769"/>
                        <a:gd name="T7" fmla="*/ 3 h 791"/>
                        <a:gd name="T8" fmla="*/ 11 w 1769"/>
                        <a:gd name="T9" fmla="*/ 4 h 791"/>
                        <a:gd name="T10" fmla="*/ 11 w 1769"/>
                        <a:gd name="T11" fmla="*/ 5 h 791"/>
                        <a:gd name="T12" fmla="*/ 10 w 1769"/>
                        <a:gd name="T13" fmla="*/ 4 h 791"/>
                        <a:gd name="T14" fmla="*/ 9 w 1769"/>
                        <a:gd name="T15" fmla="*/ 3 h 791"/>
                        <a:gd name="T16" fmla="*/ 7 w 1769"/>
                        <a:gd name="T17" fmla="*/ 2 h 791"/>
                        <a:gd name="T18" fmla="*/ 4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3 h 504"/>
                        <a:gd name="T2" fmla="*/ 11 w 2736"/>
                        <a:gd name="T3" fmla="*/ 1 h 504"/>
                        <a:gd name="T4" fmla="*/ 23 w 2736"/>
                        <a:gd name="T5" fmla="*/ 0 h 504"/>
                        <a:gd name="T6" fmla="*/ 35 w 2736"/>
                        <a:gd name="T7" fmla="*/ 0 h 504"/>
                        <a:gd name="T8" fmla="*/ 35 w 2736"/>
                        <a:gd name="T9" fmla="*/ 0 h 504"/>
                        <a:gd name="T10" fmla="*/ 23 w 2736"/>
                        <a:gd name="T11" fmla="*/ 0 h 504"/>
                        <a:gd name="T12" fmla="*/ 9 w 2736"/>
                        <a:gd name="T13" fmla="*/ 2 h 504"/>
                        <a:gd name="T14" fmla="*/ 0 w 2736"/>
                        <a:gd name="T15" fmla="*/ 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0 h 791"/>
                        <a:gd name="T4" fmla="*/ 4 w 1769"/>
                        <a:gd name="T5" fmla="*/ 1 h 791"/>
                        <a:gd name="T6" fmla="*/ 6 w 1769"/>
                        <a:gd name="T7" fmla="*/ 3 h 791"/>
                        <a:gd name="T8" fmla="*/ 6 w 1769"/>
                        <a:gd name="T9" fmla="*/ 4 h 791"/>
                        <a:gd name="T10" fmla="*/ 6 w 1769"/>
                        <a:gd name="T11" fmla="*/ 5 h 791"/>
                        <a:gd name="T12" fmla="*/ 6 w 1769"/>
                        <a:gd name="T13" fmla="*/ 4 h 791"/>
                        <a:gd name="T14" fmla="*/ 5 w 1769"/>
                        <a:gd name="T15" fmla="*/ 3 h 791"/>
                        <a:gd name="T16" fmla="*/ 4 w 1769"/>
                        <a:gd name="T17" fmla="*/ 2 h 791"/>
                        <a:gd name="T18" fmla="*/ 2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9 w 2736"/>
                        <a:gd name="T3" fmla="*/ 0 h 504"/>
                        <a:gd name="T4" fmla="*/ 19 w 2736"/>
                        <a:gd name="T5" fmla="*/ 0 h 504"/>
                        <a:gd name="T6" fmla="*/ 30 w 2736"/>
                        <a:gd name="T7" fmla="*/ 0 h 504"/>
                        <a:gd name="T8" fmla="*/ 30 w 2736"/>
                        <a:gd name="T9" fmla="*/ 0 h 504"/>
                        <a:gd name="T10" fmla="*/ 19 w 2736"/>
                        <a:gd name="T11" fmla="*/ 0 h 504"/>
                        <a:gd name="T12" fmla="*/ 7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 w 1769"/>
                        <a:gd name="T3" fmla="*/ 0 h 791"/>
                        <a:gd name="T4" fmla="*/ 3 w 1769"/>
                        <a:gd name="T5" fmla="*/ 0 h 791"/>
                        <a:gd name="T6" fmla="*/ 5 w 1769"/>
                        <a:gd name="T7" fmla="*/ 0 h 791"/>
                        <a:gd name="T8" fmla="*/ 5 w 1769"/>
                        <a:gd name="T9" fmla="*/ 0 h 791"/>
                        <a:gd name="T10" fmla="*/ 5 w 1769"/>
                        <a:gd name="T11" fmla="*/ 1 h 791"/>
                        <a:gd name="T12" fmla="*/ 5 w 1769"/>
                        <a:gd name="T13" fmla="*/ 0 h 791"/>
                        <a:gd name="T14" fmla="*/ 4 w 1769"/>
                        <a:gd name="T15" fmla="*/ 0 h 791"/>
                        <a:gd name="T16" fmla="*/ 3 w 1769"/>
                        <a:gd name="T17" fmla="*/ 0 h 791"/>
                        <a:gd name="T18" fmla="*/ 2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T0" fmla="*/ 0 w 36729"/>
                      <a:gd name="T1" fmla="*/ 0 h 21600"/>
                      <a:gd name="T2" fmla="*/ 0 w 36729"/>
                      <a:gd name="T3" fmla="*/ 0 h 21600"/>
                      <a:gd name="T4" fmla="*/ 0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T0" fmla="*/ 0 w 30473"/>
                      <a:gd name="T1" fmla="*/ 0 h 22305"/>
                      <a:gd name="T2" fmla="*/ 0 w 30473"/>
                      <a:gd name="T3" fmla="*/ 0 h 22305"/>
                      <a:gd name="T4" fmla="*/ 0 w 30473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T0" fmla="*/ 0 w 34812"/>
                      <a:gd name="T1" fmla="*/ 0 h 22305"/>
                      <a:gd name="T2" fmla="*/ 0 w 34812"/>
                      <a:gd name="T3" fmla="*/ 0 h 22305"/>
                      <a:gd name="T4" fmla="*/ 0 w 34812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T0" fmla="*/ 0 w 36830"/>
                      <a:gd name="T1" fmla="*/ 0 h 22305"/>
                      <a:gd name="T2" fmla="*/ 0 w 36830"/>
                      <a:gd name="T3" fmla="*/ 0 h 22305"/>
                      <a:gd name="T4" fmla="*/ 0 w 36830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T0" fmla="*/ 0 w 31881"/>
                      <a:gd name="T1" fmla="*/ 0 h 21600"/>
                      <a:gd name="T2" fmla="*/ 0 w 31881"/>
                      <a:gd name="T3" fmla="*/ 0 h 21600"/>
                      <a:gd name="T4" fmla="*/ 0 w 31881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T0" fmla="*/ 0 w 31146"/>
                      <a:gd name="T1" fmla="*/ 0 h 21600"/>
                      <a:gd name="T2" fmla="*/ 0 w 31146"/>
                      <a:gd name="T3" fmla="*/ 0 h 21600"/>
                      <a:gd name="T4" fmla="*/ 0 w 31146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3 h 2368"/>
                      <a:gd name="T2" fmla="*/ 3 w 776"/>
                      <a:gd name="T3" fmla="*/ 1 h 2368"/>
                      <a:gd name="T4" fmla="*/ 1 w 776"/>
                      <a:gd name="T5" fmla="*/ 7 h 2368"/>
                      <a:gd name="T6" fmla="*/ 4 w 776"/>
                      <a:gd name="T7" fmla="*/ 7 h 2368"/>
                      <a:gd name="T8" fmla="*/ 3 w 776"/>
                      <a:gd name="T9" fmla="*/ 14 h 2368"/>
                      <a:gd name="T10" fmla="*/ 5 w 776"/>
                      <a:gd name="T11" fmla="*/ 16 h 2368"/>
                      <a:gd name="T12" fmla="*/ 4 w 776"/>
                      <a:gd name="T13" fmla="*/ 21 h 2368"/>
                      <a:gd name="T14" fmla="*/ 6 w 776"/>
                      <a:gd name="T15" fmla="*/ 23 h 2368"/>
                      <a:gd name="T16" fmla="*/ 5 w 776"/>
                      <a:gd name="T17" fmla="*/ 27 h 2368"/>
                      <a:gd name="T18" fmla="*/ 7 w 776"/>
                      <a:gd name="T19" fmla="*/ 30 h 2368"/>
                      <a:gd name="T20" fmla="*/ 6 w 776"/>
                      <a:gd name="T21" fmla="*/ 33 h 2368"/>
                      <a:gd name="T22" fmla="*/ 8 w 776"/>
                      <a:gd name="T23" fmla="*/ 38 h 2368"/>
                      <a:gd name="T24" fmla="*/ 8 w 776"/>
                      <a:gd name="T25" fmla="*/ 42 h 2368"/>
                      <a:gd name="T26" fmla="*/ 9 w 776"/>
                      <a:gd name="T27" fmla="*/ 49 h 2368"/>
                      <a:gd name="T28" fmla="*/ 8 w 776"/>
                      <a:gd name="T29" fmla="*/ 56 h 2368"/>
                      <a:gd name="T30" fmla="*/ 10 w 776"/>
                      <a:gd name="T31" fmla="*/ 60 h 2368"/>
                      <a:gd name="T32" fmla="*/ 9 w 776"/>
                      <a:gd name="T33" fmla="*/ 67 h 2368"/>
                      <a:gd name="T34" fmla="*/ 10 w 776"/>
                      <a:gd name="T35" fmla="*/ 73 h 2368"/>
                      <a:gd name="T36" fmla="*/ 9 w 776"/>
                      <a:gd name="T37" fmla="*/ 77 h 2368"/>
                      <a:gd name="T38" fmla="*/ 10 w 776"/>
                      <a:gd name="T39" fmla="*/ 84 h 2368"/>
                      <a:gd name="T40" fmla="*/ 10 w 776"/>
                      <a:gd name="T41" fmla="*/ 91 h 2368"/>
                      <a:gd name="T42" fmla="*/ 10 w 776"/>
                      <a:gd name="T43" fmla="*/ 99 h 2368"/>
                      <a:gd name="T44" fmla="*/ 10 w 776"/>
                      <a:gd name="T45" fmla="*/ 102 h 2368"/>
                      <a:gd name="T46" fmla="*/ 10 w 776"/>
                      <a:gd name="T47" fmla="*/ 108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0 h 2368"/>
                    <a:gd name="T2" fmla="*/ 5 w 776"/>
                    <a:gd name="T3" fmla="*/ 0 h 2368"/>
                    <a:gd name="T4" fmla="*/ 2 w 776"/>
                    <a:gd name="T5" fmla="*/ 0 h 2368"/>
                    <a:gd name="T6" fmla="*/ 6 w 776"/>
                    <a:gd name="T7" fmla="*/ 0 h 2368"/>
                    <a:gd name="T8" fmla="*/ 3 w 776"/>
                    <a:gd name="T9" fmla="*/ 0 h 2368"/>
                    <a:gd name="T10" fmla="*/ 7 w 776"/>
                    <a:gd name="T11" fmla="*/ 0 h 2368"/>
                    <a:gd name="T12" fmla="*/ 6 w 776"/>
                    <a:gd name="T13" fmla="*/ 0 h 2368"/>
                    <a:gd name="T14" fmla="*/ 9 w 776"/>
                    <a:gd name="T15" fmla="*/ 0 h 2368"/>
                    <a:gd name="T16" fmla="*/ 7 w 776"/>
                    <a:gd name="T17" fmla="*/ 0 h 2368"/>
                    <a:gd name="T18" fmla="*/ 10 w 776"/>
                    <a:gd name="T19" fmla="*/ 0 h 2368"/>
                    <a:gd name="T20" fmla="*/ 9 w 776"/>
                    <a:gd name="T21" fmla="*/ 0 h 2368"/>
                    <a:gd name="T22" fmla="*/ 11 w 776"/>
                    <a:gd name="T23" fmla="*/ 1 h 2368"/>
                    <a:gd name="T24" fmla="*/ 11 w 776"/>
                    <a:gd name="T25" fmla="*/ 1 h 2368"/>
                    <a:gd name="T26" fmla="*/ 13 w 776"/>
                    <a:gd name="T27" fmla="*/ 1 h 2368"/>
                    <a:gd name="T28" fmla="*/ 13 w 776"/>
                    <a:gd name="T29" fmla="*/ 1 h 2368"/>
                    <a:gd name="T30" fmla="*/ 14 w 776"/>
                    <a:gd name="T31" fmla="*/ 1 h 2368"/>
                    <a:gd name="T32" fmla="*/ 13 w 776"/>
                    <a:gd name="T33" fmla="*/ 1 h 2368"/>
                    <a:gd name="T34" fmla="*/ 14 w 776"/>
                    <a:gd name="T35" fmla="*/ 1 h 2368"/>
                    <a:gd name="T36" fmla="*/ 13 w 776"/>
                    <a:gd name="T37" fmla="*/ 1 h 2368"/>
                    <a:gd name="T38" fmla="*/ 15 w 776"/>
                    <a:gd name="T39" fmla="*/ 1 h 2368"/>
                    <a:gd name="T40" fmla="*/ 14 w 776"/>
                    <a:gd name="T41" fmla="*/ 1 h 2368"/>
                    <a:gd name="T42" fmla="*/ 15 w 776"/>
                    <a:gd name="T43" fmla="*/ 1 h 2368"/>
                    <a:gd name="T44" fmla="*/ 14 w 776"/>
                    <a:gd name="T45" fmla="*/ 1 h 2368"/>
                    <a:gd name="T46" fmla="*/ 15 w 776"/>
                    <a:gd name="T47" fmla="*/ 2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2 h 2368"/>
                  <a:gd name="T2" fmla="*/ 9 w 776"/>
                  <a:gd name="T3" fmla="*/ 1 h 2368"/>
                  <a:gd name="T4" fmla="*/ 4 w 776"/>
                  <a:gd name="T5" fmla="*/ 6 h 2368"/>
                  <a:gd name="T6" fmla="*/ 13 w 776"/>
                  <a:gd name="T7" fmla="*/ 6 h 2368"/>
                  <a:gd name="T8" fmla="*/ 7 w 776"/>
                  <a:gd name="T9" fmla="*/ 11 h 2368"/>
                  <a:gd name="T10" fmla="*/ 14 w 776"/>
                  <a:gd name="T11" fmla="*/ 13 h 2368"/>
                  <a:gd name="T12" fmla="*/ 11 w 776"/>
                  <a:gd name="T13" fmla="*/ 16 h 2368"/>
                  <a:gd name="T14" fmla="*/ 18 w 776"/>
                  <a:gd name="T15" fmla="*/ 18 h 2368"/>
                  <a:gd name="T16" fmla="*/ 14 w 776"/>
                  <a:gd name="T17" fmla="*/ 22 h 2368"/>
                  <a:gd name="T18" fmla="*/ 20 w 776"/>
                  <a:gd name="T19" fmla="*/ 24 h 2368"/>
                  <a:gd name="T20" fmla="*/ 18 w 776"/>
                  <a:gd name="T21" fmla="*/ 27 h 2368"/>
                  <a:gd name="T22" fmla="*/ 21 w 776"/>
                  <a:gd name="T23" fmla="*/ 31 h 2368"/>
                  <a:gd name="T24" fmla="*/ 21 w 776"/>
                  <a:gd name="T25" fmla="*/ 34 h 2368"/>
                  <a:gd name="T26" fmla="*/ 25 w 776"/>
                  <a:gd name="T27" fmla="*/ 40 h 2368"/>
                  <a:gd name="T28" fmla="*/ 24 w 776"/>
                  <a:gd name="T29" fmla="*/ 45 h 2368"/>
                  <a:gd name="T30" fmla="*/ 27 w 776"/>
                  <a:gd name="T31" fmla="*/ 49 h 2368"/>
                  <a:gd name="T32" fmla="*/ 25 w 776"/>
                  <a:gd name="T33" fmla="*/ 54 h 2368"/>
                  <a:gd name="T34" fmla="*/ 27 w 776"/>
                  <a:gd name="T35" fmla="*/ 59 h 2368"/>
                  <a:gd name="T36" fmla="*/ 25 w 776"/>
                  <a:gd name="T37" fmla="*/ 63 h 2368"/>
                  <a:gd name="T38" fmla="*/ 29 w 776"/>
                  <a:gd name="T39" fmla="*/ 68 h 2368"/>
                  <a:gd name="T40" fmla="*/ 27 w 776"/>
                  <a:gd name="T41" fmla="*/ 74 h 2368"/>
                  <a:gd name="T42" fmla="*/ 29 w 776"/>
                  <a:gd name="T43" fmla="*/ 81 h 2368"/>
                  <a:gd name="T44" fmla="*/ 27 w 776"/>
                  <a:gd name="T45" fmla="*/ 82 h 2368"/>
                  <a:gd name="T46" fmla="*/ 29 w 776"/>
                  <a:gd name="T47" fmla="*/ 8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2 h 2368"/>
                  <a:gd name="T2" fmla="*/ 9 w 776"/>
                  <a:gd name="T3" fmla="*/ 1 h 2368"/>
                  <a:gd name="T4" fmla="*/ 4 w 776"/>
                  <a:gd name="T5" fmla="*/ 6 h 2368"/>
                  <a:gd name="T6" fmla="*/ 13 w 776"/>
                  <a:gd name="T7" fmla="*/ 6 h 2368"/>
                  <a:gd name="T8" fmla="*/ 7 w 776"/>
                  <a:gd name="T9" fmla="*/ 11 h 2368"/>
                  <a:gd name="T10" fmla="*/ 14 w 776"/>
                  <a:gd name="T11" fmla="*/ 13 h 2368"/>
                  <a:gd name="T12" fmla="*/ 11 w 776"/>
                  <a:gd name="T13" fmla="*/ 16 h 2368"/>
                  <a:gd name="T14" fmla="*/ 18 w 776"/>
                  <a:gd name="T15" fmla="*/ 18 h 2368"/>
                  <a:gd name="T16" fmla="*/ 14 w 776"/>
                  <a:gd name="T17" fmla="*/ 22 h 2368"/>
                  <a:gd name="T18" fmla="*/ 20 w 776"/>
                  <a:gd name="T19" fmla="*/ 24 h 2368"/>
                  <a:gd name="T20" fmla="*/ 18 w 776"/>
                  <a:gd name="T21" fmla="*/ 27 h 2368"/>
                  <a:gd name="T22" fmla="*/ 21 w 776"/>
                  <a:gd name="T23" fmla="*/ 31 h 2368"/>
                  <a:gd name="T24" fmla="*/ 21 w 776"/>
                  <a:gd name="T25" fmla="*/ 34 h 2368"/>
                  <a:gd name="T26" fmla="*/ 25 w 776"/>
                  <a:gd name="T27" fmla="*/ 40 h 2368"/>
                  <a:gd name="T28" fmla="*/ 24 w 776"/>
                  <a:gd name="T29" fmla="*/ 45 h 2368"/>
                  <a:gd name="T30" fmla="*/ 27 w 776"/>
                  <a:gd name="T31" fmla="*/ 49 h 2368"/>
                  <a:gd name="T32" fmla="*/ 25 w 776"/>
                  <a:gd name="T33" fmla="*/ 54 h 2368"/>
                  <a:gd name="T34" fmla="*/ 27 w 776"/>
                  <a:gd name="T35" fmla="*/ 59 h 2368"/>
                  <a:gd name="T36" fmla="*/ 25 w 776"/>
                  <a:gd name="T37" fmla="*/ 63 h 2368"/>
                  <a:gd name="T38" fmla="*/ 29 w 776"/>
                  <a:gd name="T39" fmla="*/ 68 h 2368"/>
                  <a:gd name="T40" fmla="*/ 27 w 776"/>
                  <a:gd name="T41" fmla="*/ 74 h 2368"/>
                  <a:gd name="T42" fmla="*/ 29 w 776"/>
                  <a:gd name="T43" fmla="*/ 81 h 2368"/>
                  <a:gd name="T44" fmla="*/ 27 w 776"/>
                  <a:gd name="T45" fmla="*/ 82 h 2368"/>
                  <a:gd name="T46" fmla="*/ 29 w 776"/>
                  <a:gd name="T47" fmla="*/ 8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0 h 2368"/>
                  <a:gd name="T2" fmla="*/ 5 w 776"/>
                  <a:gd name="T3" fmla="*/ 0 h 2368"/>
                  <a:gd name="T4" fmla="*/ 2 w 776"/>
                  <a:gd name="T5" fmla="*/ 0 h 2368"/>
                  <a:gd name="T6" fmla="*/ 6 w 776"/>
                  <a:gd name="T7" fmla="*/ 0 h 2368"/>
                  <a:gd name="T8" fmla="*/ 3 w 776"/>
                  <a:gd name="T9" fmla="*/ 0 h 2368"/>
                  <a:gd name="T10" fmla="*/ 7 w 776"/>
                  <a:gd name="T11" fmla="*/ 0 h 2368"/>
                  <a:gd name="T12" fmla="*/ 6 w 776"/>
                  <a:gd name="T13" fmla="*/ 0 h 2368"/>
                  <a:gd name="T14" fmla="*/ 9 w 776"/>
                  <a:gd name="T15" fmla="*/ 0 h 2368"/>
                  <a:gd name="T16" fmla="*/ 7 w 776"/>
                  <a:gd name="T17" fmla="*/ 0 h 2368"/>
                  <a:gd name="T18" fmla="*/ 10 w 776"/>
                  <a:gd name="T19" fmla="*/ 0 h 2368"/>
                  <a:gd name="T20" fmla="*/ 9 w 776"/>
                  <a:gd name="T21" fmla="*/ 0 h 2368"/>
                  <a:gd name="T22" fmla="*/ 11 w 776"/>
                  <a:gd name="T23" fmla="*/ 1 h 2368"/>
                  <a:gd name="T24" fmla="*/ 11 w 776"/>
                  <a:gd name="T25" fmla="*/ 1 h 2368"/>
                  <a:gd name="T26" fmla="*/ 13 w 776"/>
                  <a:gd name="T27" fmla="*/ 1 h 2368"/>
                  <a:gd name="T28" fmla="*/ 13 w 776"/>
                  <a:gd name="T29" fmla="*/ 1 h 2368"/>
                  <a:gd name="T30" fmla="*/ 14 w 776"/>
                  <a:gd name="T31" fmla="*/ 1 h 2368"/>
                  <a:gd name="T32" fmla="*/ 13 w 776"/>
                  <a:gd name="T33" fmla="*/ 1 h 2368"/>
                  <a:gd name="T34" fmla="*/ 14 w 776"/>
                  <a:gd name="T35" fmla="*/ 1 h 2368"/>
                  <a:gd name="T36" fmla="*/ 13 w 776"/>
                  <a:gd name="T37" fmla="*/ 1 h 2368"/>
                  <a:gd name="T38" fmla="*/ 15 w 776"/>
                  <a:gd name="T39" fmla="*/ 1 h 2368"/>
                  <a:gd name="T40" fmla="*/ 14 w 776"/>
                  <a:gd name="T41" fmla="*/ 1 h 2368"/>
                  <a:gd name="T42" fmla="*/ 15 w 776"/>
                  <a:gd name="T43" fmla="*/ 1 h 2368"/>
                  <a:gd name="T44" fmla="*/ 14 w 776"/>
                  <a:gd name="T45" fmla="*/ 1 h 2368"/>
                  <a:gd name="T46" fmla="*/ 15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3 h 2368"/>
                  <a:gd name="T2" fmla="*/ 2513 w 776"/>
                  <a:gd name="T3" fmla="*/ 1 h 2368"/>
                  <a:gd name="T4" fmla="*/ 997 w 776"/>
                  <a:gd name="T5" fmla="*/ 7 h 2368"/>
                  <a:gd name="T6" fmla="*/ 3514 w 776"/>
                  <a:gd name="T7" fmla="*/ 7 h 2368"/>
                  <a:gd name="T8" fmla="*/ 2004 w 776"/>
                  <a:gd name="T9" fmla="*/ 14 h 2368"/>
                  <a:gd name="T10" fmla="*/ 4013 w 776"/>
                  <a:gd name="T11" fmla="*/ 16 h 2368"/>
                  <a:gd name="T12" fmla="*/ 3006 w 776"/>
                  <a:gd name="T13" fmla="*/ 21 h 2368"/>
                  <a:gd name="T14" fmla="*/ 5013 w 776"/>
                  <a:gd name="T15" fmla="*/ 23 h 2368"/>
                  <a:gd name="T16" fmla="*/ 4013 w 776"/>
                  <a:gd name="T17" fmla="*/ 27 h 2368"/>
                  <a:gd name="T18" fmla="*/ 5517 w 776"/>
                  <a:gd name="T19" fmla="*/ 30 h 2368"/>
                  <a:gd name="T20" fmla="*/ 5013 w 776"/>
                  <a:gd name="T21" fmla="*/ 33 h 2368"/>
                  <a:gd name="T22" fmla="*/ 6015 w 776"/>
                  <a:gd name="T23" fmla="*/ 38 h 2368"/>
                  <a:gd name="T24" fmla="*/ 6015 w 776"/>
                  <a:gd name="T25" fmla="*/ 42 h 2368"/>
                  <a:gd name="T26" fmla="*/ 7020 w 776"/>
                  <a:gd name="T27" fmla="*/ 49 h 2368"/>
                  <a:gd name="T28" fmla="*/ 6514 w 776"/>
                  <a:gd name="T29" fmla="*/ 56 h 2368"/>
                  <a:gd name="T30" fmla="*/ 7525 w 776"/>
                  <a:gd name="T31" fmla="*/ 60 h 2368"/>
                  <a:gd name="T32" fmla="*/ 7020 w 776"/>
                  <a:gd name="T33" fmla="*/ 67 h 2368"/>
                  <a:gd name="T34" fmla="*/ 7525 w 776"/>
                  <a:gd name="T35" fmla="*/ 73 h 2368"/>
                  <a:gd name="T36" fmla="*/ 7020 w 776"/>
                  <a:gd name="T37" fmla="*/ 77 h 2368"/>
                  <a:gd name="T38" fmla="*/ 8026 w 776"/>
                  <a:gd name="T39" fmla="*/ 84 h 2368"/>
                  <a:gd name="T40" fmla="*/ 7525 w 776"/>
                  <a:gd name="T41" fmla="*/ 91 h 2368"/>
                  <a:gd name="T42" fmla="*/ 8026 w 776"/>
                  <a:gd name="T43" fmla="*/ 99 h 2368"/>
                  <a:gd name="T44" fmla="*/ 7525 w 776"/>
                  <a:gd name="T45" fmla="*/ 102 h 2368"/>
                  <a:gd name="T46" fmla="*/ 8026 w 776"/>
                  <a:gd name="T47" fmla="*/ 10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3 h 2368"/>
                  <a:gd name="T2" fmla="*/ 112 w 776"/>
                  <a:gd name="T3" fmla="*/ 1 h 2368"/>
                  <a:gd name="T4" fmla="*/ 45 w 776"/>
                  <a:gd name="T5" fmla="*/ 7 h 2368"/>
                  <a:gd name="T6" fmla="*/ 157 w 776"/>
                  <a:gd name="T7" fmla="*/ 7 h 2368"/>
                  <a:gd name="T8" fmla="*/ 90 w 776"/>
                  <a:gd name="T9" fmla="*/ 14 h 2368"/>
                  <a:gd name="T10" fmla="*/ 178 w 776"/>
                  <a:gd name="T11" fmla="*/ 16 h 2368"/>
                  <a:gd name="T12" fmla="*/ 135 w 776"/>
                  <a:gd name="T13" fmla="*/ 21 h 2368"/>
                  <a:gd name="T14" fmla="*/ 224 w 776"/>
                  <a:gd name="T15" fmla="*/ 23 h 2368"/>
                  <a:gd name="T16" fmla="*/ 178 w 776"/>
                  <a:gd name="T17" fmla="*/ 27 h 2368"/>
                  <a:gd name="T18" fmla="*/ 247 w 776"/>
                  <a:gd name="T19" fmla="*/ 30 h 2368"/>
                  <a:gd name="T20" fmla="*/ 224 w 776"/>
                  <a:gd name="T21" fmla="*/ 33 h 2368"/>
                  <a:gd name="T22" fmla="*/ 269 w 776"/>
                  <a:gd name="T23" fmla="*/ 38 h 2368"/>
                  <a:gd name="T24" fmla="*/ 269 w 776"/>
                  <a:gd name="T25" fmla="*/ 42 h 2368"/>
                  <a:gd name="T26" fmla="*/ 314 w 776"/>
                  <a:gd name="T27" fmla="*/ 49 h 2368"/>
                  <a:gd name="T28" fmla="*/ 291 w 776"/>
                  <a:gd name="T29" fmla="*/ 56 h 2368"/>
                  <a:gd name="T30" fmla="*/ 335 w 776"/>
                  <a:gd name="T31" fmla="*/ 60 h 2368"/>
                  <a:gd name="T32" fmla="*/ 314 w 776"/>
                  <a:gd name="T33" fmla="*/ 67 h 2368"/>
                  <a:gd name="T34" fmla="*/ 335 w 776"/>
                  <a:gd name="T35" fmla="*/ 73 h 2368"/>
                  <a:gd name="T36" fmla="*/ 314 w 776"/>
                  <a:gd name="T37" fmla="*/ 77 h 2368"/>
                  <a:gd name="T38" fmla="*/ 359 w 776"/>
                  <a:gd name="T39" fmla="*/ 84 h 2368"/>
                  <a:gd name="T40" fmla="*/ 335 w 776"/>
                  <a:gd name="T41" fmla="*/ 91 h 2368"/>
                  <a:gd name="T42" fmla="*/ 359 w 776"/>
                  <a:gd name="T43" fmla="*/ 99 h 2368"/>
                  <a:gd name="T44" fmla="*/ 335 w 776"/>
                  <a:gd name="T45" fmla="*/ 102 h 2368"/>
                  <a:gd name="T46" fmla="*/ 359 w 776"/>
                  <a:gd name="T47" fmla="*/ 10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4 h 2368"/>
                  <a:gd name="T2" fmla="*/ 1486 w 776"/>
                  <a:gd name="T3" fmla="*/ 1 h 2368"/>
                  <a:gd name="T4" fmla="*/ 596 w 776"/>
                  <a:gd name="T5" fmla="*/ 10 h 2368"/>
                  <a:gd name="T6" fmla="*/ 2080 w 776"/>
                  <a:gd name="T7" fmla="*/ 10 h 2368"/>
                  <a:gd name="T8" fmla="*/ 1189 w 776"/>
                  <a:gd name="T9" fmla="*/ 20 h 2368"/>
                  <a:gd name="T10" fmla="*/ 2376 w 776"/>
                  <a:gd name="T11" fmla="*/ 23 h 2368"/>
                  <a:gd name="T12" fmla="*/ 1783 w 776"/>
                  <a:gd name="T13" fmla="*/ 29 h 2368"/>
                  <a:gd name="T14" fmla="*/ 2974 w 776"/>
                  <a:gd name="T15" fmla="*/ 32 h 2368"/>
                  <a:gd name="T16" fmla="*/ 2376 w 776"/>
                  <a:gd name="T17" fmla="*/ 39 h 2368"/>
                  <a:gd name="T18" fmla="*/ 3274 w 776"/>
                  <a:gd name="T19" fmla="*/ 42 h 2368"/>
                  <a:gd name="T20" fmla="*/ 2974 w 776"/>
                  <a:gd name="T21" fmla="*/ 47 h 2368"/>
                  <a:gd name="T22" fmla="*/ 3565 w 776"/>
                  <a:gd name="T23" fmla="*/ 54 h 2368"/>
                  <a:gd name="T24" fmla="*/ 3565 w 776"/>
                  <a:gd name="T25" fmla="*/ 60 h 2368"/>
                  <a:gd name="T26" fmla="*/ 4164 w 776"/>
                  <a:gd name="T27" fmla="*/ 69 h 2368"/>
                  <a:gd name="T28" fmla="*/ 3868 w 776"/>
                  <a:gd name="T29" fmla="*/ 78 h 2368"/>
                  <a:gd name="T30" fmla="*/ 4461 w 776"/>
                  <a:gd name="T31" fmla="*/ 85 h 2368"/>
                  <a:gd name="T32" fmla="*/ 4164 w 776"/>
                  <a:gd name="T33" fmla="*/ 94 h 2368"/>
                  <a:gd name="T34" fmla="*/ 4461 w 776"/>
                  <a:gd name="T35" fmla="*/ 103 h 2368"/>
                  <a:gd name="T36" fmla="*/ 4164 w 776"/>
                  <a:gd name="T37" fmla="*/ 110 h 2368"/>
                  <a:gd name="T38" fmla="*/ 4762 w 776"/>
                  <a:gd name="T39" fmla="*/ 119 h 2368"/>
                  <a:gd name="T40" fmla="*/ 4461 w 776"/>
                  <a:gd name="T41" fmla="*/ 128 h 2368"/>
                  <a:gd name="T42" fmla="*/ 4762 w 776"/>
                  <a:gd name="T43" fmla="*/ 141 h 2368"/>
                  <a:gd name="T44" fmla="*/ 4461 w 776"/>
                  <a:gd name="T45" fmla="*/ 143 h 2368"/>
                  <a:gd name="T46" fmla="*/ 4762 w 776"/>
                  <a:gd name="T47" fmla="*/ 15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0 h 2368"/>
                  <a:gd name="T2" fmla="*/ 26266 w 776"/>
                  <a:gd name="T3" fmla="*/ 0 h 2368"/>
                  <a:gd name="T4" fmla="*/ 10538 w 776"/>
                  <a:gd name="T5" fmla="*/ 0 h 2368"/>
                  <a:gd name="T6" fmla="*/ 36815 w 776"/>
                  <a:gd name="T7" fmla="*/ 0 h 2368"/>
                  <a:gd name="T8" fmla="*/ 21090 w 776"/>
                  <a:gd name="T9" fmla="*/ 1 h 2368"/>
                  <a:gd name="T10" fmla="*/ 42085 w 776"/>
                  <a:gd name="T11" fmla="*/ 1 h 2368"/>
                  <a:gd name="T12" fmla="*/ 31543 w 776"/>
                  <a:gd name="T13" fmla="*/ 2 h 2368"/>
                  <a:gd name="T14" fmla="*/ 52631 w 776"/>
                  <a:gd name="T15" fmla="*/ 2 h 2368"/>
                  <a:gd name="T16" fmla="*/ 42085 w 776"/>
                  <a:gd name="T17" fmla="*/ 2 h 2368"/>
                  <a:gd name="T18" fmla="*/ 57885 w 776"/>
                  <a:gd name="T19" fmla="*/ 2 h 2368"/>
                  <a:gd name="T20" fmla="*/ 52631 w 776"/>
                  <a:gd name="T21" fmla="*/ 3 h 2368"/>
                  <a:gd name="T22" fmla="*/ 63155 w 776"/>
                  <a:gd name="T23" fmla="*/ 3 h 2368"/>
                  <a:gd name="T24" fmla="*/ 63155 w 776"/>
                  <a:gd name="T25" fmla="*/ 4 h 2368"/>
                  <a:gd name="T26" fmla="*/ 73674 w 776"/>
                  <a:gd name="T27" fmla="*/ 4 h 2368"/>
                  <a:gd name="T28" fmla="*/ 68425 w 776"/>
                  <a:gd name="T29" fmla="*/ 5 h 2368"/>
                  <a:gd name="T30" fmla="*/ 78883 w 776"/>
                  <a:gd name="T31" fmla="*/ 5 h 2368"/>
                  <a:gd name="T32" fmla="*/ 73674 w 776"/>
                  <a:gd name="T33" fmla="*/ 5 h 2368"/>
                  <a:gd name="T34" fmla="*/ 78883 w 776"/>
                  <a:gd name="T35" fmla="*/ 6 h 2368"/>
                  <a:gd name="T36" fmla="*/ 73674 w 776"/>
                  <a:gd name="T37" fmla="*/ 6 h 2368"/>
                  <a:gd name="T38" fmla="*/ 84151 w 776"/>
                  <a:gd name="T39" fmla="*/ 7 h 2368"/>
                  <a:gd name="T40" fmla="*/ 78883 w 776"/>
                  <a:gd name="T41" fmla="*/ 8 h 2368"/>
                  <a:gd name="T42" fmla="*/ 84151 w 776"/>
                  <a:gd name="T43" fmla="*/ 8 h 2368"/>
                  <a:gd name="T44" fmla="*/ 78883 w 776"/>
                  <a:gd name="T45" fmla="*/ 8 h 2368"/>
                  <a:gd name="T46" fmla="*/ 84151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2 h 2368"/>
                  <a:gd name="T2" fmla="*/ 79 w 776"/>
                  <a:gd name="T3" fmla="*/ 1 h 2368"/>
                  <a:gd name="T4" fmla="*/ 32 w 776"/>
                  <a:gd name="T5" fmla="*/ 5 h 2368"/>
                  <a:gd name="T6" fmla="*/ 112 w 776"/>
                  <a:gd name="T7" fmla="*/ 5 h 2368"/>
                  <a:gd name="T8" fmla="*/ 64 w 776"/>
                  <a:gd name="T9" fmla="*/ 9 h 2368"/>
                  <a:gd name="T10" fmla="*/ 127 w 776"/>
                  <a:gd name="T11" fmla="*/ 10 h 2368"/>
                  <a:gd name="T12" fmla="*/ 96 w 776"/>
                  <a:gd name="T13" fmla="*/ 13 h 2368"/>
                  <a:gd name="T14" fmla="*/ 159 w 776"/>
                  <a:gd name="T15" fmla="*/ 15 h 2368"/>
                  <a:gd name="T16" fmla="*/ 127 w 776"/>
                  <a:gd name="T17" fmla="*/ 18 h 2368"/>
                  <a:gd name="T18" fmla="*/ 175 w 776"/>
                  <a:gd name="T19" fmla="*/ 19 h 2368"/>
                  <a:gd name="T20" fmla="*/ 159 w 776"/>
                  <a:gd name="T21" fmla="*/ 22 h 2368"/>
                  <a:gd name="T22" fmla="*/ 191 w 776"/>
                  <a:gd name="T23" fmla="*/ 25 h 2368"/>
                  <a:gd name="T24" fmla="*/ 191 w 776"/>
                  <a:gd name="T25" fmla="*/ 28 h 2368"/>
                  <a:gd name="T26" fmla="*/ 223 w 776"/>
                  <a:gd name="T27" fmla="*/ 32 h 2368"/>
                  <a:gd name="T28" fmla="*/ 208 w 776"/>
                  <a:gd name="T29" fmla="*/ 36 h 2368"/>
                  <a:gd name="T30" fmla="*/ 239 w 776"/>
                  <a:gd name="T31" fmla="*/ 39 h 2368"/>
                  <a:gd name="T32" fmla="*/ 223 w 776"/>
                  <a:gd name="T33" fmla="*/ 44 h 2368"/>
                  <a:gd name="T34" fmla="*/ 239 w 776"/>
                  <a:gd name="T35" fmla="*/ 48 h 2368"/>
                  <a:gd name="T36" fmla="*/ 223 w 776"/>
                  <a:gd name="T37" fmla="*/ 51 h 2368"/>
                  <a:gd name="T38" fmla="*/ 255 w 776"/>
                  <a:gd name="T39" fmla="*/ 55 h 2368"/>
                  <a:gd name="T40" fmla="*/ 239 w 776"/>
                  <a:gd name="T41" fmla="*/ 59 h 2368"/>
                  <a:gd name="T42" fmla="*/ 255 w 776"/>
                  <a:gd name="T43" fmla="*/ 65 h 2368"/>
                  <a:gd name="T44" fmla="*/ 239 w 776"/>
                  <a:gd name="T45" fmla="*/ 67 h 2368"/>
                  <a:gd name="T46" fmla="*/ 255 w 776"/>
                  <a:gd name="T47" fmla="*/ 7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0 h 2368"/>
                  <a:gd name="T2" fmla="*/ 5 w 776"/>
                  <a:gd name="T3" fmla="*/ 0 h 2368"/>
                  <a:gd name="T4" fmla="*/ 2 w 776"/>
                  <a:gd name="T5" fmla="*/ 0 h 2368"/>
                  <a:gd name="T6" fmla="*/ 6 w 776"/>
                  <a:gd name="T7" fmla="*/ 0 h 2368"/>
                  <a:gd name="T8" fmla="*/ 3 w 776"/>
                  <a:gd name="T9" fmla="*/ 0 h 2368"/>
                  <a:gd name="T10" fmla="*/ 7 w 776"/>
                  <a:gd name="T11" fmla="*/ 0 h 2368"/>
                  <a:gd name="T12" fmla="*/ 6 w 776"/>
                  <a:gd name="T13" fmla="*/ 0 h 2368"/>
                  <a:gd name="T14" fmla="*/ 9 w 776"/>
                  <a:gd name="T15" fmla="*/ 0 h 2368"/>
                  <a:gd name="T16" fmla="*/ 7 w 776"/>
                  <a:gd name="T17" fmla="*/ 0 h 2368"/>
                  <a:gd name="T18" fmla="*/ 10 w 776"/>
                  <a:gd name="T19" fmla="*/ 0 h 2368"/>
                  <a:gd name="T20" fmla="*/ 9 w 776"/>
                  <a:gd name="T21" fmla="*/ 0 h 2368"/>
                  <a:gd name="T22" fmla="*/ 11 w 776"/>
                  <a:gd name="T23" fmla="*/ 1 h 2368"/>
                  <a:gd name="T24" fmla="*/ 11 w 776"/>
                  <a:gd name="T25" fmla="*/ 1 h 2368"/>
                  <a:gd name="T26" fmla="*/ 13 w 776"/>
                  <a:gd name="T27" fmla="*/ 1 h 2368"/>
                  <a:gd name="T28" fmla="*/ 13 w 776"/>
                  <a:gd name="T29" fmla="*/ 1 h 2368"/>
                  <a:gd name="T30" fmla="*/ 14 w 776"/>
                  <a:gd name="T31" fmla="*/ 1 h 2368"/>
                  <a:gd name="T32" fmla="*/ 13 w 776"/>
                  <a:gd name="T33" fmla="*/ 1 h 2368"/>
                  <a:gd name="T34" fmla="*/ 14 w 776"/>
                  <a:gd name="T35" fmla="*/ 1 h 2368"/>
                  <a:gd name="T36" fmla="*/ 13 w 776"/>
                  <a:gd name="T37" fmla="*/ 1 h 2368"/>
                  <a:gd name="T38" fmla="*/ 15 w 776"/>
                  <a:gd name="T39" fmla="*/ 1 h 2368"/>
                  <a:gd name="T40" fmla="*/ 14 w 776"/>
                  <a:gd name="T41" fmla="*/ 1 h 2368"/>
                  <a:gd name="T42" fmla="*/ 15 w 776"/>
                  <a:gd name="T43" fmla="*/ 1 h 2368"/>
                  <a:gd name="T44" fmla="*/ 14 w 776"/>
                  <a:gd name="T45" fmla="*/ 1 h 2368"/>
                  <a:gd name="T46" fmla="*/ 15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031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031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437D0-449C-483F-B1AE-3DCA1C5652DB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736B-A751-44BE-B8A2-44E8377A7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83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1AC95-4503-44C2-95B3-17A1866E48FF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A88E-CA14-4F5D-A856-576C228A5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789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3CF6F-33BB-4EF4-B6A6-71268F45C6F4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B3BF6-6831-4E1E-A39F-A9EF0FE1B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910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8BD9D-BB35-419E-93EB-774A8DAA9F33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E498F-C143-48B3-9C01-31A9FF001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2129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81E4C-52C1-4848-A159-FE11320E1301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E3D04-4147-4C9C-9248-DF44595E1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8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48CF3-48B1-4FF1-83F8-A702AE453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759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D983D-74FC-4290-88CF-D7ED9E15D193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F74FE-8E13-4B11-850C-C00744C82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60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16421-A2DE-426A-BCD9-E3450448CB12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7FEC3-43C2-4069-963B-14A48BBC5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794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5CD88-30B5-4815-8DD1-04077992BAC2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A9433-B986-4DBC-91D2-E7E6982C0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02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43BBB-53B1-4F99-A8AC-3CD9FA8F99FA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60BF2-7C06-4C42-907B-FD3E4F01F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7102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2A793-0D6E-4C9D-A42A-76C9747153DF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7BD0E-3D00-4F47-9545-AE3696285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2095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C1ACA-B2FB-4F39-B169-B29BF97B758D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4F082-C9D8-4E5C-A0D5-6B019BBFF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00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5BB02-2AEF-453F-A220-52A4DFDEA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92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78ABA-443A-4B70-953D-B7E184199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82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D9859-0345-4046-8496-D19645DB5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8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F37E1-21A7-4059-B8D6-36723F176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0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29E47-5A29-4D71-9ABE-C8AD9A54C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72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8149A-F68C-44E3-BD1D-E66A856B1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13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BF25F6D-04EC-4D28-8994-E87835346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60"/>
          <p:cNvGrpSpPr>
            <a:grpSpLocks/>
          </p:cNvGrpSpPr>
          <p:nvPr/>
        </p:nvGrpSpPr>
        <p:grpSpPr bwMode="auto">
          <a:xfrm>
            <a:off x="-33338" y="0"/>
            <a:ext cx="9177338" cy="6858000"/>
            <a:chOff x="-33595" y="0"/>
            <a:chExt cx="9177595" cy="6857999"/>
          </a:xfrm>
        </p:grpSpPr>
        <p:grpSp>
          <p:nvGrpSpPr>
            <p:cNvPr id="1032" name="Group 182"/>
            <p:cNvGrpSpPr>
              <a:grpSpLocks/>
            </p:cNvGrpSpPr>
            <p:nvPr/>
          </p:nvGrpSpPr>
          <p:grpSpPr bwMode="auto"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3" name="Group 189"/>
            <p:cNvGrpSpPr>
              <a:grpSpLocks/>
            </p:cNvGrpSpPr>
            <p:nvPr/>
          </p:nvGrpSpPr>
          <p:grpSpPr bwMode="auto"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4" name="Group 200"/>
            <p:cNvGrpSpPr>
              <a:grpSpLocks/>
            </p:cNvGrpSpPr>
            <p:nvPr/>
          </p:nvGrpSpPr>
          <p:grpSpPr bwMode="auto"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119" r:id="rId9"/>
    <p:sldLayoutId id="2147484095" r:id="rId10"/>
    <p:sldLayoutId id="214748409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96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7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58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59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60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61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97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4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65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66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67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97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9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97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1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97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3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74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75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97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5088691-C714-490F-B9AC-7E29104EF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97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5F4B90C-BDA6-499C-A6E2-5F487960B710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0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080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212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321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</p:grpSp>
        <p:grpSp>
          <p:nvGrpSpPr>
            <p:cNvPr id="3081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210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3211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</p:grpSp>
        <p:grpSp>
          <p:nvGrpSpPr>
            <p:cNvPr id="3082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20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320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</p:grpSp>
        <p:grpSp>
          <p:nvGrpSpPr>
            <p:cNvPr id="3083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084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206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  <p:sp>
              <p:nvSpPr>
                <p:cNvPr id="3207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mtClean="0"/>
                </a:p>
              </p:txBody>
            </p:sp>
          </p:grpSp>
          <p:grpSp>
            <p:nvGrpSpPr>
              <p:cNvPr id="3085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108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20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4 w 2736"/>
                      <a:gd name="T3" fmla="*/ 6 h 504"/>
                      <a:gd name="T4" fmla="*/ 70 w 2736"/>
                      <a:gd name="T5" fmla="*/ 1 h 504"/>
                      <a:gd name="T6" fmla="*/ 108 w 2736"/>
                      <a:gd name="T7" fmla="*/ 1 h 504"/>
                      <a:gd name="T8" fmla="*/ 107 w 2736"/>
                      <a:gd name="T9" fmla="*/ 4 h 504"/>
                      <a:gd name="T10" fmla="*/ 70 w 2736"/>
                      <a:gd name="T11" fmla="*/ 4 h 504"/>
                      <a:gd name="T12" fmla="*/ 26 w 2736"/>
                      <a:gd name="T13" fmla="*/ 11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20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 w 1769"/>
                      <a:gd name="T3" fmla="*/ 2 h 791"/>
                      <a:gd name="T4" fmla="*/ 13 w 1769"/>
                      <a:gd name="T5" fmla="*/ 7 h 791"/>
                      <a:gd name="T6" fmla="*/ 17 w 1769"/>
                      <a:gd name="T7" fmla="*/ 15 h 791"/>
                      <a:gd name="T8" fmla="*/ 19 w 1769"/>
                      <a:gd name="T9" fmla="*/ 22 h 791"/>
                      <a:gd name="T10" fmla="*/ 18 w 1769"/>
                      <a:gd name="T11" fmla="*/ 28 h 791"/>
                      <a:gd name="T12" fmla="*/ 17 w 1769"/>
                      <a:gd name="T13" fmla="*/ 22 h 791"/>
                      <a:gd name="T14" fmla="*/ 15 w 1769"/>
                      <a:gd name="T15" fmla="*/ 16 h 791"/>
                      <a:gd name="T16" fmla="*/ 12 w 1769"/>
                      <a:gd name="T17" fmla="*/ 11 h 791"/>
                      <a:gd name="T18" fmla="*/ 6 w 1769"/>
                      <a:gd name="T19" fmla="*/ 6 h 791"/>
                      <a:gd name="T20" fmla="*/ 0 w 1769"/>
                      <a:gd name="T21" fmla="*/ 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09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202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7 h 504"/>
                      <a:gd name="T2" fmla="*/ 49 w 2736"/>
                      <a:gd name="T3" fmla="*/ 12 h 504"/>
                      <a:gd name="T4" fmla="*/ 100 w 2736"/>
                      <a:gd name="T5" fmla="*/ 2 h 504"/>
                      <a:gd name="T6" fmla="*/ 154 w 2736"/>
                      <a:gd name="T7" fmla="*/ 2 h 504"/>
                      <a:gd name="T8" fmla="*/ 153 w 2736"/>
                      <a:gd name="T9" fmla="*/ 8 h 504"/>
                      <a:gd name="T10" fmla="*/ 99 w 2736"/>
                      <a:gd name="T11" fmla="*/ 8 h 504"/>
                      <a:gd name="T12" fmla="*/ 37 w 2736"/>
                      <a:gd name="T13" fmla="*/ 21 h 504"/>
                      <a:gd name="T14" fmla="*/ 0 w 2736"/>
                      <a:gd name="T15" fmla="*/ 3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203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 w 1769"/>
                      <a:gd name="T3" fmla="*/ 4 h 791"/>
                      <a:gd name="T4" fmla="*/ 18 w 1769"/>
                      <a:gd name="T5" fmla="*/ 14 h 791"/>
                      <a:gd name="T6" fmla="*/ 25 w 1769"/>
                      <a:gd name="T7" fmla="*/ 32 h 791"/>
                      <a:gd name="T8" fmla="*/ 27 w 1769"/>
                      <a:gd name="T9" fmla="*/ 45 h 791"/>
                      <a:gd name="T10" fmla="*/ 26 w 1769"/>
                      <a:gd name="T11" fmla="*/ 58 h 791"/>
                      <a:gd name="T12" fmla="*/ 24 w 1769"/>
                      <a:gd name="T13" fmla="*/ 47 h 791"/>
                      <a:gd name="T14" fmla="*/ 21 w 1769"/>
                      <a:gd name="T15" fmla="*/ 34 h 791"/>
                      <a:gd name="T16" fmla="*/ 17 w 1769"/>
                      <a:gd name="T17" fmla="*/ 22 h 791"/>
                      <a:gd name="T18" fmla="*/ 9 w 1769"/>
                      <a:gd name="T19" fmla="*/ 11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0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20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36 w 2736"/>
                      <a:gd name="T3" fmla="*/ 5 h 504"/>
                      <a:gd name="T4" fmla="*/ 74 w 2736"/>
                      <a:gd name="T5" fmla="*/ 1 h 504"/>
                      <a:gd name="T6" fmla="*/ 114 w 2736"/>
                      <a:gd name="T7" fmla="*/ 1 h 504"/>
                      <a:gd name="T8" fmla="*/ 113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20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 w 1769"/>
                      <a:gd name="T3" fmla="*/ 1 h 791"/>
                      <a:gd name="T4" fmla="*/ 13 w 1769"/>
                      <a:gd name="T5" fmla="*/ 6 h 791"/>
                      <a:gd name="T6" fmla="*/ 18 w 1769"/>
                      <a:gd name="T7" fmla="*/ 12 h 791"/>
                      <a:gd name="T8" fmla="*/ 19 w 1769"/>
                      <a:gd name="T9" fmla="*/ 17 h 791"/>
                      <a:gd name="T10" fmla="*/ 19 w 1769"/>
                      <a:gd name="T11" fmla="*/ 23 h 791"/>
                      <a:gd name="T12" fmla="*/ 18 w 1769"/>
                      <a:gd name="T13" fmla="*/ 18 h 791"/>
                      <a:gd name="T14" fmla="*/ 16 w 1769"/>
                      <a:gd name="T15" fmla="*/ 13 h 791"/>
                      <a:gd name="T16" fmla="*/ 13 w 1769"/>
                      <a:gd name="T17" fmla="*/ 8 h 791"/>
                      <a:gd name="T18" fmla="*/ 7 w 1769"/>
                      <a:gd name="T19" fmla="*/ 4 h 791"/>
                      <a:gd name="T20" fmla="*/ 0 w 1769"/>
                      <a:gd name="T21" fmla="*/ 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1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198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28 w 2736"/>
                      <a:gd name="T3" fmla="*/ 10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8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99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 w 1769"/>
                      <a:gd name="T3" fmla="*/ 3 h 791"/>
                      <a:gd name="T4" fmla="*/ 10 w 1769"/>
                      <a:gd name="T5" fmla="*/ 11 h 791"/>
                      <a:gd name="T6" fmla="*/ 14 w 1769"/>
                      <a:gd name="T7" fmla="*/ 25 h 791"/>
                      <a:gd name="T8" fmla="*/ 16 w 1769"/>
                      <a:gd name="T9" fmla="*/ 35 h 791"/>
                      <a:gd name="T10" fmla="*/ 15 w 1769"/>
                      <a:gd name="T11" fmla="*/ 45 h 791"/>
                      <a:gd name="T12" fmla="*/ 14 w 1769"/>
                      <a:gd name="T13" fmla="*/ 37 h 791"/>
                      <a:gd name="T14" fmla="*/ 12 w 1769"/>
                      <a:gd name="T15" fmla="*/ 26 h 791"/>
                      <a:gd name="T16" fmla="*/ 10 w 1769"/>
                      <a:gd name="T17" fmla="*/ 17 h 791"/>
                      <a:gd name="T18" fmla="*/ 5 w 1769"/>
                      <a:gd name="T19" fmla="*/ 9 h 791"/>
                      <a:gd name="T20" fmla="*/ 0 w 1769"/>
                      <a:gd name="T21" fmla="*/ 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2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19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16 w 2736"/>
                      <a:gd name="T3" fmla="*/ 6 h 504"/>
                      <a:gd name="T4" fmla="*/ 33 w 2736"/>
                      <a:gd name="T5" fmla="*/ 1 h 504"/>
                      <a:gd name="T6" fmla="*/ 50 w 2736"/>
                      <a:gd name="T7" fmla="*/ 1 h 504"/>
                      <a:gd name="T8" fmla="*/ 50 w 2736"/>
                      <a:gd name="T9" fmla="*/ 4 h 504"/>
                      <a:gd name="T10" fmla="*/ 32 w 2736"/>
                      <a:gd name="T11" fmla="*/ 4 h 504"/>
                      <a:gd name="T12" fmla="*/ 12 w 2736"/>
                      <a:gd name="T13" fmla="*/ 11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9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 w 1769"/>
                      <a:gd name="T3" fmla="*/ 2 h 791"/>
                      <a:gd name="T4" fmla="*/ 6 w 1769"/>
                      <a:gd name="T5" fmla="*/ 7 h 791"/>
                      <a:gd name="T6" fmla="*/ 8 w 1769"/>
                      <a:gd name="T7" fmla="*/ 15 h 791"/>
                      <a:gd name="T8" fmla="*/ 9 w 1769"/>
                      <a:gd name="T9" fmla="*/ 20 h 791"/>
                      <a:gd name="T10" fmla="*/ 8 w 1769"/>
                      <a:gd name="T11" fmla="*/ 27 h 791"/>
                      <a:gd name="T12" fmla="*/ 8 w 1769"/>
                      <a:gd name="T13" fmla="*/ 22 h 791"/>
                      <a:gd name="T14" fmla="*/ 7 w 1769"/>
                      <a:gd name="T15" fmla="*/ 15 h 791"/>
                      <a:gd name="T16" fmla="*/ 6 w 1769"/>
                      <a:gd name="T17" fmla="*/ 11 h 791"/>
                      <a:gd name="T18" fmla="*/ 3 w 1769"/>
                      <a:gd name="T19" fmla="*/ 6 h 791"/>
                      <a:gd name="T20" fmla="*/ 0 w 1769"/>
                      <a:gd name="T21" fmla="*/ 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3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194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8 w 2736"/>
                      <a:gd name="T3" fmla="*/ 0 h 504"/>
                      <a:gd name="T4" fmla="*/ 16 w 2736"/>
                      <a:gd name="T5" fmla="*/ 0 h 504"/>
                      <a:gd name="T6" fmla="*/ 26 w 2736"/>
                      <a:gd name="T7" fmla="*/ 0 h 504"/>
                      <a:gd name="T8" fmla="*/ 25 w 2736"/>
                      <a:gd name="T9" fmla="*/ 0 h 504"/>
                      <a:gd name="T10" fmla="*/ 16 w 2736"/>
                      <a:gd name="T11" fmla="*/ 0 h 504"/>
                      <a:gd name="T12" fmla="*/ 6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95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0 h 791"/>
                      <a:gd name="T6" fmla="*/ 4 w 1769"/>
                      <a:gd name="T7" fmla="*/ 1 h 791"/>
                      <a:gd name="T8" fmla="*/ 5 w 1769"/>
                      <a:gd name="T9" fmla="*/ 2 h 791"/>
                      <a:gd name="T10" fmla="*/ 4 w 1769"/>
                      <a:gd name="T11" fmla="*/ 2 h 791"/>
                      <a:gd name="T12" fmla="*/ 4 w 1769"/>
                      <a:gd name="T13" fmla="*/ 2 h 791"/>
                      <a:gd name="T14" fmla="*/ 4 w 1769"/>
                      <a:gd name="T15" fmla="*/ 1 h 791"/>
                      <a:gd name="T16" fmla="*/ 3 w 1769"/>
                      <a:gd name="T17" fmla="*/ 1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4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19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3 w 2736"/>
                      <a:gd name="T3" fmla="*/ 0 h 504"/>
                      <a:gd name="T4" fmla="*/ 7 w 2736"/>
                      <a:gd name="T5" fmla="*/ 0 h 504"/>
                      <a:gd name="T6" fmla="*/ 10 w 2736"/>
                      <a:gd name="T7" fmla="*/ 0 h 504"/>
                      <a:gd name="T8" fmla="*/ 10 w 2736"/>
                      <a:gd name="T9" fmla="*/ 0 h 504"/>
                      <a:gd name="T10" fmla="*/ 7 w 2736"/>
                      <a:gd name="T11" fmla="*/ 0 h 504"/>
                      <a:gd name="T12" fmla="*/ 2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9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1 h 791"/>
                      <a:gd name="T8" fmla="*/ 2 w 1769"/>
                      <a:gd name="T9" fmla="*/ 2 h 791"/>
                      <a:gd name="T10" fmla="*/ 1 w 1769"/>
                      <a:gd name="T11" fmla="*/ 2 h 791"/>
                      <a:gd name="T12" fmla="*/ 1 w 1769"/>
                      <a:gd name="T13" fmla="*/ 2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5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190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4 w 2736"/>
                      <a:gd name="T3" fmla="*/ 6 h 504"/>
                      <a:gd name="T4" fmla="*/ 70 w 2736"/>
                      <a:gd name="T5" fmla="*/ 1 h 504"/>
                      <a:gd name="T6" fmla="*/ 108 w 2736"/>
                      <a:gd name="T7" fmla="*/ 1 h 504"/>
                      <a:gd name="T8" fmla="*/ 107 w 2736"/>
                      <a:gd name="T9" fmla="*/ 4 h 504"/>
                      <a:gd name="T10" fmla="*/ 70 w 2736"/>
                      <a:gd name="T11" fmla="*/ 4 h 504"/>
                      <a:gd name="T12" fmla="*/ 26 w 2736"/>
                      <a:gd name="T13" fmla="*/ 11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91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 w 1769"/>
                      <a:gd name="T3" fmla="*/ 2 h 791"/>
                      <a:gd name="T4" fmla="*/ 13 w 1769"/>
                      <a:gd name="T5" fmla="*/ 7 h 791"/>
                      <a:gd name="T6" fmla="*/ 17 w 1769"/>
                      <a:gd name="T7" fmla="*/ 15 h 791"/>
                      <a:gd name="T8" fmla="*/ 19 w 1769"/>
                      <a:gd name="T9" fmla="*/ 22 h 791"/>
                      <a:gd name="T10" fmla="*/ 18 w 1769"/>
                      <a:gd name="T11" fmla="*/ 28 h 791"/>
                      <a:gd name="T12" fmla="*/ 17 w 1769"/>
                      <a:gd name="T13" fmla="*/ 22 h 791"/>
                      <a:gd name="T14" fmla="*/ 15 w 1769"/>
                      <a:gd name="T15" fmla="*/ 16 h 791"/>
                      <a:gd name="T16" fmla="*/ 12 w 1769"/>
                      <a:gd name="T17" fmla="*/ 11 h 791"/>
                      <a:gd name="T18" fmla="*/ 6 w 1769"/>
                      <a:gd name="T19" fmla="*/ 6 h 791"/>
                      <a:gd name="T20" fmla="*/ 0 w 1769"/>
                      <a:gd name="T21" fmla="*/ 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6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18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7 h 504"/>
                      <a:gd name="T2" fmla="*/ 49 w 2736"/>
                      <a:gd name="T3" fmla="*/ 12 h 504"/>
                      <a:gd name="T4" fmla="*/ 100 w 2736"/>
                      <a:gd name="T5" fmla="*/ 2 h 504"/>
                      <a:gd name="T6" fmla="*/ 154 w 2736"/>
                      <a:gd name="T7" fmla="*/ 2 h 504"/>
                      <a:gd name="T8" fmla="*/ 153 w 2736"/>
                      <a:gd name="T9" fmla="*/ 8 h 504"/>
                      <a:gd name="T10" fmla="*/ 99 w 2736"/>
                      <a:gd name="T11" fmla="*/ 8 h 504"/>
                      <a:gd name="T12" fmla="*/ 37 w 2736"/>
                      <a:gd name="T13" fmla="*/ 21 h 504"/>
                      <a:gd name="T14" fmla="*/ 0 w 2736"/>
                      <a:gd name="T15" fmla="*/ 3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8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 w 1769"/>
                      <a:gd name="T3" fmla="*/ 4 h 791"/>
                      <a:gd name="T4" fmla="*/ 18 w 1769"/>
                      <a:gd name="T5" fmla="*/ 14 h 791"/>
                      <a:gd name="T6" fmla="*/ 25 w 1769"/>
                      <a:gd name="T7" fmla="*/ 32 h 791"/>
                      <a:gd name="T8" fmla="*/ 27 w 1769"/>
                      <a:gd name="T9" fmla="*/ 45 h 791"/>
                      <a:gd name="T10" fmla="*/ 26 w 1769"/>
                      <a:gd name="T11" fmla="*/ 58 h 791"/>
                      <a:gd name="T12" fmla="*/ 24 w 1769"/>
                      <a:gd name="T13" fmla="*/ 47 h 791"/>
                      <a:gd name="T14" fmla="*/ 21 w 1769"/>
                      <a:gd name="T15" fmla="*/ 34 h 791"/>
                      <a:gd name="T16" fmla="*/ 17 w 1769"/>
                      <a:gd name="T17" fmla="*/ 22 h 791"/>
                      <a:gd name="T18" fmla="*/ 9 w 1769"/>
                      <a:gd name="T19" fmla="*/ 11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7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186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36 w 2736"/>
                      <a:gd name="T3" fmla="*/ 5 h 504"/>
                      <a:gd name="T4" fmla="*/ 74 w 2736"/>
                      <a:gd name="T5" fmla="*/ 1 h 504"/>
                      <a:gd name="T6" fmla="*/ 114 w 2736"/>
                      <a:gd name="T7" fmla="*/ 1 h 504"/>
                      <a:gd name="T8" fmla="*/ 113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87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 w 1769"/>
                      <a:gd name="T3" fmla="*/ 1 h 791"/>
                      <a:gd name="T4" fmla="*/ 13 w 1769"/>
                      <a:gd name="T5" fmla="*/ 6 h 791"/>
                      <a:gd name="T6" fmla="*/ 18 w 1769"/>
                      <a:gd name="T7" fmla="*/ 12 h 791"/>
                      <a:gd name="T8" fmla="*/ 19 w 1769"/>
                      <a:gd name="T9" fmla="*/ 17 h 791"/>
                      <a:gd name="T10" fmla="*/ 19 w 1769"/>
                      <a:gd name="T11" fmla="*/ 23 h 791"/>
                      <a:gd name="T12" fmla="*/ 18 w 1769"/>
                      <a:gd name="T13" fmla="*/ 18 h 791"/>
                      <a:gd name="T14" fmla="*/ 16 w 1769"/>
                      <a:gd name="T15" fmla="*/ 13 h 791"/>
                      <a:gd name="T16" fmla="*/ 13 w 1769"/>
                      <a:gd name="T17" fmla="*/ 8 h 791"/>
                      <a:gd name="T18" fmla="*/ 7 w 1769"/>
                      <a:gd name="T19" fmla="*/ 4 h 791"/>
                      <a:gd name="T20" fmla="*/ 0 w 1769"/>
                      <a:gd name="T21" fmla="*/ 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8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18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28 w 2736"/>
                      <a:gd name="T3" fmla="*/ 10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8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8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 w 1769"/>
                      <a:gd name="T3" fmla="*/ 3 h 791"/>
                      <a:gd name="T4" fmla="*/ 10 w 1769"/>
                      <a:gd name="T5" fmla="*/ 11 h 791"/>
                      <a:gd name="T6" fmla="*/ 14 w 1769"/>
                      <a:gd name="T7" fmla="*/ 25 h 791"/>
                      <a:gd name="T8" fmla="*/ 16 w 1769"/>
                      <a:gd name="T9" fmla="*/ 35 h 791"/>
                      <a:gd name="T10" fmla="*/ 15 w 1769"/>
                      <a:gd name="T11" fmla="*/ 45 h 791"/>
                      <a:gd name="T12" fmla="*/ 14 w 1769"/>
                      <a:gd name="T13" fmla="*/ 37 h 791"/>
                      <a:gd name="T14" fmla="*/ 12 w 1769"/>
                      <a:gd name="T15" fmla="*/ 26 h 791"/>
                      <a:gd name="T16" fmla="*/ 10 w 1769"/>
                      <a:gd name="T17" fmla="*/ 17 h 791"/>
                      <a:gd name="T18" fmla="*/ 5 w 1769"/>
                      <a:gd name="T19" fmla="*/ 9 h 791"/>
                      <a:gd name="T20" fmla="*/ 0 w 1769"/>
                      <a:gd name="T21" fmla="*/ 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9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182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16 w 2736"/>
                      <a:gd name="T3" fmla="*/ 6 h 504"/>
                      <a:gd name="T4" fmla="*/ 33 w 2736"/>
                      <a:gd name="T5" fmla="*/ 1 h 504"/>
                      <a:gd name="T6" fmla="*/ 50 w 2736"/>
                      <a:gd name="T7" fmla="*/ 1 h 504"/>
                      <a:gd name="T8" fmla="*/ 50 w 2736"/>
                      <a:gd name="T9" fmla="*/ 4 h 504"/>
                      <a:gd name="T10" fmla="*/ 32 w 2736"/>
                      <a:gd name="T11" fmla="*/ 4 h 504"/>
                      <a:gd name="T12" fmla="*/ 12 w 2736"/>
                      <a:gd name="T13" fmla="*/ 11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83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 w 1769"/>
                      <a:gd name="T3" fmla="*/ 2 h 791"/>
                      <a:gd name="T4" fmla="*/ 6 w 1769"/>
                      <a:gd name="T5" fmla="*/ 7 h 791"/>
                      <a:gd name="T6" fmla="*/ 8 w 1769"/>
                      <a:gd name="T7" fmla="*/ 15 h 791"/>
                      <a:gd name="T8" fmla="*/ 9 w 1769"/>
                      <a:gd name="T9" fmla="*/ 20 h 791"/>
                      <a:gd name="T10" fmla="*/ 8 w 1769"/>
                      <a:gd name="T11" fmla="*/ 27 h 791"/>
                      <a:gd name="T12" fmla="*/ 8 w 1769"/>
                      <a:gd name="T13" fmla="*/ 22 h 791"/>
                      <a:gd name="T14" fmla="*/ 7 w 1769"/>
                      <a:gd name="T15" fmla="*/ 15 h 791"/>
                      <a:gd name="T16" fmla="*/ 6 w 1769"/>
                      <a:gd name="T17" fmla="*/ 11 h 791"/>
                      <a:gd name="T18" fmla="*/ 3 w 1769"/>
                      <a:gd name="T19" fmla="*/ 6 h 791"/>
                      <a:gd name="T20" fmla="*/ 0 w 1769"/>
                      <a:gd name="T21" fmla="*/ 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0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18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8 w 2736"/>
                      <a:gd name="T3" fmla="*/ 0 h 504"/>
                      <a:gd name="T4" fmla="*/ 16 w 2736"/>
                      <a:gd name="T5" fmla="*/ 0 h 504"/>
                      <a:gd name="T6" fmla="*/ 26 w 2736"/>
                      <a:gd name="T7" fmla="*/ 0 h 504"/>
                      <a:gd name="T8" fmla="*/ 25 w 2736"/>
                      <a:gd name="T9" fmla="*/ 0 h 504"/>
                      <a:gd name="T10" fmla="*/ 16 w 2736"/>
                      <a:gd name="T11" fmla="*/ 0 h 504"/>
                      <a:gd name="T12" fmla="*/ 6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8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0 h 791"/>
                      <a:gd name="T6" fmla="*/ 4 w 1769"/>
                      <a:gd name="T7" fmla="*/ 1 h 791"/>
                      <a:gd name="T8" fmla="*/ 5 w 1769"/>
                      <a:gd name="T9" fmla="*/ 2 h 791"/>
                      <a:gd name="T10" fmla="*/ 4 w 1769"/>
                      <a:gd name="T11" fmla="*/ 2 h 791"/>
                      <a:gd name="T12" fmla="*/ 4 w 1769"/>
                      <a:gd name="T13" fmla="*/ 2 h 791"/>
                      <a:gd name="T14" fmla="*/ 4 w 1769"/>
                      <a:gd name="T15" fmla="*/ 1 h 791"/>
                      <a:gd name="T16" fmla="*/ 3 w 1769"/>
                      <a:gd name="T17" fmla="*/ 1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1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178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3 w 2736"/>
                      <a:gd name="T3" fmla="*/ 0 h 504"/>
                      <a:gd name="T4" fmla="*/ 7 w 2736"/>
                      <a:gd name="T5" fmla="*/ 0 h 504"/>
                      <a:gd name="T6" fmla="*/ 10 w 2736"/>
                      <a:gd name="T7" fmla="*/ 0 h 504"/>
                      <a:gd name="T8" fmla="*/ 10 w 2736"/>
                      <a:gd name="T9" fmla="*/ 0 h 504"/>
                      <a:gd name="T10" fmla="*/ 7 w 2736"/>
                      <a:gd name="T11" fmla="*/ 0 h 504"/>
                      <a:gd name="T12" fmla="*/ 2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79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1 h 791"/>
                      <a:gd name="T8" fmla="*/ 2 w 1769"/>
                      <a:gd name="T9" fmla="*/ 2 h 791"/>
                      <a:gd name="T10" fmla="*/ 1 w 1769"/>
                      <a:gd name="T11" fmla="*/ 2 h 791"/>
                      <a:gd name="T12" fmla="*/ 1 w 1769"/>
                      <a:gd name="T13" fmla="*/ 2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2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17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3 w 2736"/>
                      <a:gd name="T3" fmla="*/ 0 h 504"/>
                      <a:gd name="T4" fmla="*/ 7 w 2736"/>
                      <a:gd name="T5" fmla="*/ 0 h 504"/>
                      <a:gd name="T6" fmla="*/ 10 w 2736"/>
                      <a:gd name="T7" fmla="*/ 0 h 504"/>
                      <a:gd name="T8" fmla="*/ 10 w 2736"/>
                      <a:gd name="T9" fmla="*/ 0 h 504"/>
                      <a:gd name="T10" fmla="*/ 7 w 2736"/>
                      <a:gd name="T11" fmla="*/ 0 h 504"/>
                      <a:gd name="T12" fmla="*/ 2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7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1 h 791"/>
                      <a:gd name="T8" fmla="*/ 2 w 1769"/>
                      <a:gd name="T9" fmla="*/ 2 h 791"/>
                      <a:gd name="T10" fmla="*/ 1 w 1769"/>
                      <a:gd name="T11" fmla="*/ 2 h 791"/>
                      <a:gd name="T12" fmla="*/ 1 w 1769"/>
                      <a:gd name="T13" fmla="*/ 2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3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174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75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4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17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7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5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170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2 w 2736"/>
                      <a:gd name="T3" fmla="*/ 0 h 504"/>
                      <a:gd name="T4" fmla="*/ 3 w 2736"/>
                      <a:gd name="T5" fmla="*/ 0 h 504"/>
                      <a:gd name="T6" fmla="*/ 5 w 2736"/>
                      <a:gd name="T7" fmla="*/ 0 h 504"/>
                      <a:gd name="T8" fmla="*/ 5 w 2736"/>
                      <a:gd name="T9" fmla="*/ 0 h 504"/>
                      <a:gd name="T10" fmla="*/ 3 w 2736"/>
                      <a:gd name="T11" fmla="*/ 0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71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1 h 791"/>
                      <a:gd name="T8" fmla="*/ 1 w 1769"/>
                      <a:gd name="T9" fmla="*/ 2 h 791"/>
                      <a:gd name="T10" fmla="*/ 1 w 1769"/>
                      <a:gd name="T11" fmla="*/ 2 h 791"/>
                      <a:gd name="T12" fmla="*/ 1 w 1769"/>
                      <a:gd name="T13" fmla="*/ 2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6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16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6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1 w 1769"/>
                      <a:gd name="T7" fmla="*/ 1 h 791"/>
                      <a:gd name="T8" fmla="*/ 1 w 1769"/>
                      <a:gd name="T9" fmla="*/ 2 h 791"/>
                      <a:gd name="T10" fmla="*/ 1 w 1769"/>
                      <a:gd name="T11" fmla="*/ 2 h 791"/>
                      <a:gd name="T12" fmla="*/ 1 w 1769"/>
                      <a:gd name="T13" fmla="*/ 2 h 791"/>
                      <a:gd name="T14" fmla="*/ 1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7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166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3 w 2736"/>
                      <a:gd name="T3" fmla="*/ 0 h 504"/>
                      <a:gd name="T4" fmla="*/ 7 w 2736"/>
                      <a:gd name="T5" fmla="*/ 0 h 504"/>
                      <a:gd name="T6" fmla="*/ 10 w 2736"/>
                      <a:gd name="T7" fmla="*/ 0 h 504"/>
                      <a:gd name="T8" fmla="*/ 10 w 2736"/>
                      <a:gd name="T9" fmla="*/ 0 h 504"/>
                      <a:gd name="T10" fmla="*/ 7 w 2736"/>
                      <a:gd name="T11" fmla="*/ 0 h 504"/>
                      <a:gd name="T12" fmla="*/ 2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67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1 h 791"/>
                      <a:gd name="T8" fmla="*/ 2 w 1769"/>
                      <a:gd name="T9" fmla="*/ 2 h 791"/>
                      <a:gd name="T10" fmla="*/ 1 w 1769"/>
                      <a:gd name="T11" fmla="*/ 2 h 791"/>
                      <a:gd name="T12" fmla="*/ 1 w 1769"/>
                      <a:gd name="T13" fmla="*/ 2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8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16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3 w 2736"/>
                      <a:gd name="T3" fmla="*/ 0 h 504"/>
                      <a:gd name="T4" fmla="*/ 7 w 2736"/>
                      <a:gd name="T5" fmla="*/ 0 h 504"/>
                      <a:gd name="T6" fmla="*/ 10 w 2736"/>
                      <a:gd name="T7" fmla="*/ 0 h 504"/>
                      <a:gd name="T8" fmla="*/ 10 w 2736"/>
                      <a:gd name="T9" fmla="*/ 0 h 504"/>
                      <a:gd name="T10" fmla="*/ 7 w 2736"/>
                      <a:gd name="T11" fmla="*/ 0 h 504"/>
                      <a:gd name="T12" fmla="*/ 2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6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1 h 791"/>
                      <a:gd name="T8" fmla="*/ 2 w 1769"/>
                      <a:gd name="T9" fmla="*/ 2 h 791"/>
                      <a:gd name="T10" fmla="*/ 1 w 1769"/>
                      <a:gd name="T11" fmla="*/ 2 h 791"/>
                      <a:gd name="T12" fmla="*/ 1 w 1769"/>
                      <a:gd name="T13" fmla="*/ 2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29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0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131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162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63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0 h 791"/>
                      <a:gd name="T10" fmla="*/ 1 w 1769"/>
                      <a:gd name="T11" fmla="*/ 1 h 791"/>
                      <a:gd name="T12" fmla="*/ 1 w 1769"/>
                      <a:gd name="T13" fmla="*/ 0 h 791"/>
                      <a:gd name="T14" fmla="*/ 1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32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16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6 h 504"/>
                      <a:gd name="T2" fmla="*/ 2 w 2736"/>
                      <a:gd name="T3" fmla="*/ 2 h 504"/>
                      <a:gd name="T4" fmla="*/ 4 w 2736"/>
                      <a:gd name="T5" fmla="*/ 1 h 504"/>
                      <a:gd name="T6" fmla="*/ 7 w 2736"/>
                      <a:gd name="T7" fmla="*/ 1 h 504"/>
                      <a:gd name="T8" fmla="*/ 7 w 2736"/>
                      <a:gd name="T9" fmla="*/ 2 h 504"/>
                      <a:gd name="T10" fmla="*/ 4 w 2736"/>
                      <a:gd name="T11" fmla="*/ 2 h 504"/>
                      <a:gd name="T12" fmla="*/ 2 w 2736"/>
                      <a:gd name="T13" fmla="*/ 4 h 504"/>
                      <a:gd name="T14" fmla="*/ 0 w 2736"/>
                      <a:gd name="T15" fmla="*/ 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6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1 w 1769"/>
                      <a:gd name="T5" fmla="*/ 3 h 791"/>
                      <a:gd name="T6" fmla="*/ 1 w 1769"/>
                      <a:gd name="T7" fmla="*/ 5 h 791"/>
                      <a:gd name="T8" fmla="*/ 1 w 1769"/>
                      <a:gd name="T9" fmla="*/ 7 h 791"/>
                      <a:gd name="T10" fmla="*/ 1 w 1769"/>
                      <a:gd name="T11" fmla="*/ 10 h 791"/>
                      <a:gd name="T12" fmla="*/ 1 w 1769"/>
                      <a:gd name="T13" fmla="*/ 8 h 791"/>
                      <a:gd name="T14" fmla="*/ 1 w 1769"/>
                      <a:gd name="T15" fmla="*/ 6 h 791"/>
                      <a:gd name="T16" fmla="*/ 1 w 1769"/>
                      <a:gd name="T17" fmla="*/ 4 h 791"/>
                      <a:gd name="T18" fmla="*/ 0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33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158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2 w 2736"/>
                      <a:gd name="T7" fmla="*/ 0 h 504"/>
                      <a:gd name="T8" fmla="*/ 2 w 2736"/>
                      <a:gd name="T9" fmla="*/ 0 h 504"/>
                      <a:gd name="T10" fmla="*/ 1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59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34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15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4 w 2736"/>
                      <a:gd name="T3" fmla="*/ 6 h 504"/>
                      <a:gd name="T4" fmla="*/ 70 w 2736"/>
                      <a:gd name="T5" fmla="*/ 1 h 504"/>
                      <a:gd name="T6" fmla="*/ 108 w 2736"/>
                      <a:gd name="T7" fmla="*/ 1 h 504"/>
                      <a:gd name="T8" fmla="*/ 107 w 2736"/>
                      <a:gd name="T9" fmla="*/ 4 h 504"/>
                      <a:gd name="T10" fmla="*/ 70 w 2736"/>
                      <a:gd name="T11" fmla="*/ 4 h 504"/>
                      <a:gd name="T12" fmla="*/ 26 w 2736"/>
                      <a:gd name="T13" fmla="*/ 11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5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 w 1769"/>
                      <a:gd name="T3" fmla="*/ 2 h 791"/>
                      <a:gd name="T4" fmla="*/ 13 w 1769"/>
                      <a:gd name="T5" fmla="*/ 7 h 791"/>
                      <a:gd name="T6" fmla="*/ 17 w 1769"/>
                      <a:gd name="T7" fmla="*/ 15 h 791"/>
                      <a:gd name="T8" fmla="*/ 19 w 1769"/>
                      <a:gd name="T9" fmla="*/ 22 h 791"/>
                      <a:gd name="T10" fmla="*/ 18 w 1769"/>
                      <a:gd name="T11" fmla="*/ 28 h 791"/>
                      <a:gd name="T12" fmla="*/ 17 w 1769"/>
                      <a:gd name="T13" fmla="*/ 22 h 791"/>
                      <a:gd name="T14" fmla="*/ 15 w 1769"/>
                      <a:gd name="T15" fmla="*/ 16 h 791"/>
                      <a:gd name="T16" fmla="*/ 12 w 1769"/>
                      <a:gd name="T17" fmla="*/ 11 h 791"/>
                      <a:gd name="T18" fmla="*/ 6 w 1769"/>
                      <a:gd name="T19" fmla="*/ 6 h 791"/>
                      <a:gd name="T20" fmla="*/ 0 w 1769"/>
                      <a:gd name="T21" fmla="*/ 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35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154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20 w 2736"/>
                      <a:gd name="T3" fmla="*/ 6 h 504"/>
                      <a:gd name="T4" fmla="*/ 41 w 2736"/>
                      <a:gd name="T5" fmla="*/ 1 h 504"/>
                      <a:gd name="T6" fmla="*/ 62 w 2736"/>
                      <a:gd name="T7" fmla="*/ 1 h 504"/>
                      <a:gd name="T8" fmla="*/ 62 w 2736"/>
                      <a:gd name="T9" fmla="*/ 4 h 504"/>
                      <a:gd name="T10" fmla="*/ 40 w 2736"/>
                      <a:gd name="T11" fmla="*/ 4 h 504"/>
                      <a:gd name="T12" fmla="*/ 15 w 2736"/>
                      <a:gd name="T13" fmla="*/ 11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55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3 w 1769"/>
                      <a:gd name="T3" fmla="*/ 2 h 791"/>
                      <a:gd name="T4" fmla="*/ 7 w 1769"/>
                      <a:gd name="T5" fmla="*/ 7 h 791"/>
                      <a:gd name="T6" fmla="*/ 10 w 1769"/>
                      <a:gd name="T7" fmla="*/ 15 h 791"/>
                      <a:gd name="T8" fmla="*/ 11 w 1769"/>
                      <a:gd name="T9" fmla="*/ 22 h 791"/>
                      <a:gd name="T10" fmla="*/ 11 w 1769"/>
                      <a:gd name="T11" fmla="*/ 28 h 791"/>
                      <a:gd name="T12" fmla="*/ 10 w 1769"/>
                      <a:gd name="T13" fmla="*/ 22 h 791"/>
                      <a:gd name="T14" fmla="*/ 9 w 1769"/>
                      <a:gd name="T15" fmla="*/ 16 h 791"/>
                      <a:gd name="T16" fmla="*/ 7 w 1769"/>
                      <a:gd name="T17" fmla="*/ 11 h 791"/>
                      <a:gd name="T18" fmla="*/ 3 w 1769"/>
                      <a:gd name="T19" fmla="*/ 6 h 791"/>
                      <a:gd name="T20" fmla="*/ 0 w 1769"/>
                      <a:gd name="T21" fmla="*/ 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36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15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33 w 2736"/>
                      <a:gd name="T3" fmla="*/ 5 h 504"/>
                      <a:gd name="T4" fmla="*/ 66 w 2736"/>
                      <a:gd name="T5" fmla="*/ 1 h 504"/>
                      <a:gd name="T6" fmla="*/ 102 w 2736"/>
                      <a:gd name="T7" fmla="*/ 1 h 504"/>
                      <a:gd name="T8" fmla="*/ 102 w 2736"/>
                      <a:gd name="T9" fmla="*/ 3 h 504"/>
                      <a:gd name="T10" fmla="*/ 66 w 2736"/>
                      <a:gd name="T11" fmla="*/ 3 h 504"/>
                      <a:gd name="T12" fmla="*/ 24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5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 w 1769"/>
                      <a:gd name="T3" fmla="*/ 1 h 791"/>
                      <a:gd name="T4" fmla="*/ 12 w 1769"/>
                      <a:gd name="T5" fmla="*/ 6 h 791"/>
                      <a:gd name="T6" fmla="*/ 17 w 1769"/>
                      <a:gd name="T7" fmla="*/ 12 h 791"/>
                      <a:gd name="T8" fmla="*/ 18 w 1769"/>
                      <a:gd name="T9" fmla="*/ 17 h 791"/>
                      <a:gd name="T10" fmla="*/ 17 w 1769"/>
                      <a:gd name="T11" fmla="*/ 22 h 791"/>
                      <a:gd name="T12" fmla="*/ 16 w 1769"/>
                      <a:gd name="T13" fmla="*/ 17 h 791"/>
                      <a:gd name="T14" fmla="*/ 14 w 1769"/>
                      <a:gd name="T15" fmla="*/ 13 h 791"/>
                      <a:gd name="T16" fmla="*/ 11 w 1769"/>
                      <a:gd name="T17" fmla="*/ 8 h 791"/>
                      <a:gd name="T18" fmla="*/ 6 w 1769"/>
                      <a:gd name="T19" fmla="*/ 4 h 791"/>
                      <a:gd name="T20" fmla="*/ 0 w 1769"/>
                      <a:gd name="T21" fmla="*/ 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37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150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4 w 2736"/>
                      <a:gd name="T3" fmla="*/ 6 h 504"/>
                      <a:gd name="T4" fmla="*/ 70 w 2736"/>
                      <a:gd name="T5" fmla="*/ 1 h 504"/>
                      <a:gd name="T6" fmla="*/ 108 w 2736"/>
                      <a:gd name="T7" fmla="*/ 1 h 504"/>
                      <a:gd name="T8" fmla="*/ 107 w 2736"/>
                      <a:gd name="T9" fmla="*/ 4 h 504"/>
                      <a:gd name="T10" fmla="*/ 70 w 2736"/>
                      <a:gd name="T11" fmla="*/ 4 h 504"/>
                      <a:gd name="T12" fmla="*/ 26 w 2736"/>
                      <a:gd name="T13" fmla="*/ 11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51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 w 1769"/>
                      <a:gd name="T3" fmla="*/ 2 h 791"/>
                      <a:gd name="T4" fmla="*/ 13 w 1769"/>
                      <a:gd name="T5" fmla="*/ 7 h 791"/>
                      <a:gd name="T6" fmla="*/ 17 w 1769"/>
                      <a:gd name="T7" fmla="*/ 15 h 791"/>
                      <a:gd name="T8" fmla="*/ 19 w 1769"/>
                      <a:gd name="T9" fmla="*/ 22 h 791"/>
                      <a:gd name="T10" fmla="*/ 18 w 1769"/>
                      <a:gd name="T11" fmla="*/ 28 h 791"/>
                      <a:gd name="T12" fmla="*/ 17 w 1769"/>
                      <a:gd name="T13" fmla="*/ 22 h 791"/>
                      <a:gd name="T14" fmla="*/ 15 w 1769"/>
                      <a:gd name="T15" fmla="*/ 16 h 791"/>
                      <a:gd name="T16" fmla="*/ 12 w 1769"/>
                      <a:gd name="T17" fmla="*/ 11 h 791"/>
                      <a:gd name="T18" fmla="*/ 6 w 1769"/>
                      <a:gd name="T19" fmla="*/ 6 h 791"/>
                      <a:gd name="T20" fmla="*/ 0 w 1769"/>
                      <a:gd name="T21" fmla="*/ 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38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14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3 h 504"/>
                      <a:gd name="T2" fmla="*/ 25 w 2736"/>
                      <a:gd name="T3" fmla="*/ 4 h 504"/>
                      <a:gd name="T4" fmla="*/ 52 w 2736"/>
                      <a:gd name="T5" fmla="*/ 1 h 504"/>
                      <a:gd name="T6" fmla="*/ 79 w 2736"/>
                      <a:gd name="T7" fmla="*/ 1 h 504"/>
                      <a:gd name="T8" fmla="*/ 79 w 2736"/>
                      <a:gd name="T9" fmla="*/ 2 h 504"/>
                      <a:gd name="T10" fmla="*/ 51 w 2736"/>
                      <a:gd name="T11" fmla="*/ 2 h 504"/>
                      <a:gd name="T12" fmla="*/ 19 w 2736"/>
                      <a:gd name="T13" fmla="*/ 7 h 504"/>
                      <a:gd name="T14" fmla="*/ 0 w 2736"/>
                      <a:gd name="T15" fmla="*/ 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4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4 w 1769"/>
                      <a:gd name="T3" fmla="*/ 1 h 791"/>
                      <a:gd name="T4" fmla="*/ 10 w 1769"/>
                      <a:gd name="T5" fmla="*/ 5 h 791"/>
                      <a:gd name="T6" fmla="*/ 13 w 1769"/>
                      <a:gd name="T7" fmla="*/ 11 h 791"/>
                      <a:gd name="T8" fmla="*/ 14 w 1769"/>
                      <a:gd name="T9" fmla="*/ 15 h 791"/>
                      <a:gd name="T10" fmla="*/ 14 w 1769"/>
                      <a:gd name="T11" fmla="*/ 20 h 791"/>
                      <a:gd name="T12" fmla="*/ 13 w 1769"/>
                      <a:gd name="T13" fmla="*/ 16 h 791"/>
                      <a:gd name="T14" fmla="*/ 11 w 1769"/>
                      <a:gd name="T15" fmla="*/ 12 h 791"/>
                      <a:gd name="T16" fmla="*/ 9 w 1769"/>
                      <a:gd name="T17" fmla="*/ 8 h 791"/>
                      <a:gd name="T18" fmla="*/ 5 w 1769"/>
                      <a:gd name="T19" fmla="*/ 4 h 791"/>
                      <a:gd name="T20" fmla="*/ 0 w 1769"/>
                      <a:gd name="T21" fmla="*/ 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39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146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20 w 2736"/>
                      <a:gd name="T3" fmla="*/ 1 h 504"/>
                      <a:gd name="T4" fmla="*/ 42 w 2736"/>
                      <a:gd name="T5" fmla="*/ 0 h 504"/>
                      <a:gd name="T6" fmla="*/ 64 w 2736"/>
                      <a:gd name="T7" fmla="*/ 0 h 504"/>
                      <a:gd name="T8" fmla="*/ 64 w 2736"/>
                      <a:gd name="T9" fmla="*/ 0 h 504"/>
                      <a:gd name="T10" fmla="*/ 42 w 2736"/>
                      <a:gd name="T11" fmla="*/ 0 h 504"/>
                      <a:gd name="T12" fmla="*/ 1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47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1 w 1769"/>
                      <a:gd name="T11" fmla="*/ 5 h 791"/>
                      <a:gd name="T12" fmla="*/ 10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4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40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14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1 w 2736"/>
                      <a:gd name="T3" fmla="*/ 1 h 504"/>
                      <a:gd name="T4" fmla="*/ 23 w 2736"/>
                      <a:gd name="T5" fmla="*/ 0 h 504"/>
                      <a:gd name="T6" fmla="*/ 35 w 2736"/>
                      <a:gd name="T7" fmla="*/ 0 h 504"/>
                      <a:gd name="T8" fmla="*/ 35 w 2736"/>
                      <a:gd name="T9" fmla="*/ 0 h 504"/>
                      <a:gd name="T10" fmla="*/ 23 w 2736"/>
                      <a:gd name="T11" fmla="*/ 0 h 504"/>
                      <a:gd name="T12" fmla="*/ 9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4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4 w 1769"/>
                      <a:gd name="T5" fmla="*/ 1 h 791"/>
                      <a:gd name="T6" fmla="*/ 6 w 1769"/>
                      <a:gd name="T7" fmla="*/ 3 h 791"/>
                      <a:gd name="T8" fmla="*/ 6 w 1769"/>
                      <a:gd name="T9" fmla="*/ 4 h 791"/>
                      <a:gd name="T10" fmla="*/ 6 w 1769"/>
                      <a:gd name="T11" fmla="*/ 5 h 791"/>
                      <a:gd name="T12" fmla="*/ 6 w 1769"/>
                      <a:gd name="T13" fmla="*/ 4 h 791"/>
                      <a:gd name="T14" fmla="*/ 5 w 1769"/>
                      <a:gd name="T15" fmla="*/ 3 h 791"/>
                      <a:gd name="T16" fmla="*/ 4 w 1769"/>
                      <a:gd name="T17" fmla="*/ 2 h 791"/>
                      <a:gd name="T18" fmla="*/ 2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41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142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9 w 2736"/>
                      <a:gd name="T3" fmla="*/ 0 h 504"/>
                      <a:gd name="T4" fmla="*/ 19 w 2736"/>
                      <a:gd name="T5" fmla="*/ 0 h 504"/>
                      <a:gd name="T6" fmla="*/ 30 w 2736"/>
                      <a:gd name="T7" fmla="*/ 0 h 504"/>
                      <a:gd name="T8" fmla="*/ 30 w 2736"/>
                      <a:gd name="T9" fmla="*/ 0 h 504"/>
                      <a:gd name="T10" fmla="*/ 19 w 2736"/>
                      <a:gd name="T11" fmla="*/ 0 h 504"/>
                      <a:gd name="T12" fmla="*/ 7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43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0 h 791"/>
                      <a:gd name="T6" fmla="*/ 5 w 1769"/>
                      <a:gd name="T7" fmla="*/ 0 h 791"/>
                      <a:gd name="T8" fmla="*/ 5 w 1769"/>
                      <a:gd name="T9" fmla="*/ 0 h 791"/>
                      <a:gd name="T10" fmla="*/ 5 w 1769"/>
                      <a:gd name="T11" fmla="*/ 1 h 791"/>
                      <a:gd name="T12" fmla="*/ 5 w 1769"/>
                      <a:gd name="T13" fmla="*/ 0 h 791"/>
                      <a:gd name="T14" fmla="*/ 4 w 1769"/>
                      <a:gd name="T15" fmla="*/ 0 h 791"/>
                      <a:gd name="T16" fmla="*/ 3 w 1769"/>
                      <a:gd name="T17" fmla="*/ 0 h 791"/>
                      <a:gd name="T18" fmla="*/ 2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086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7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8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9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0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1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2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3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4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5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6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7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8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9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0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2 w 776"/>
                  <a:gd name="T5" fmla="*/ 0 h 2368"/>
                  <a:gd name="T6" fmla="*/ 5 w 776"/>
                  <a:gd name="T7" fmla="*/ 0 h 2368"/>
                  <a:gd name="T8" fmla="*/ 3 w 776"/>
                  <a:gd name="T9" fmla="*/ 0 h 2368"/>
                  <a:gd name="T10" fmla="*/ 5 w 776"/>
                  <a:gd name="T11" fmla="*/ 0 h 2368"/>
                  <a:gd name="T12" fmla="*/ 4 w 776"/>
                  <a:gd name="T13" fmla="*/ 0 h 2368"/>
                  <a:gd name="T14" fmla="*/ 7 w 776"/>
                  <a:gd name="T15" fmla="*/ 0 h 2368"/>
                  <a:gd name="T16" fmla="*/ 5 w 776"/>
                  <a:gd name="T17" fmla="*/ 0 h 2368"/>
                  <a:gd name="T18" fmla="*/ 8 w 776"/>
                  <a:gd name="T19" fmla="*/ 0 h 2368"/>
                  <a:gd name="T20" fmla="*/ 7 w 776"/>
                  <a:gd name="T21" fmla="*/ 0 h 2368"/>
                  <a:gd name="T22" fmla="*/ 8 w 776"/>
                  <a:gd name="T23" fmla="*/ 0 h 2368"/>
                  <a:gd name="T24" fmla="*/ 8 w 776"/>
                  <a:gd name="T25" fmla="*/ 0 h 2368"/>
                  <a:gd name="T26" fmla="*/ 10 w 776"/>
                  <a:gd name="T27" fmla="*/ 0 h 2368"/>
                  <a:gd name="T28" fmla="*/ 9 w 776"/>
                  <a:gd name="T29" fmla="*/ 0 h 2368"/>
                  <a:gd name="T30" fmla="*/ 11 w 776"/>
                  <a:gd name="T31" fmla="*/ 0 h 2368"/>
                  <a:gd name="T32" fmla="*/ 10 w 776"/>
                  <a:gd name="T33" fmla="*/ 0 h 2368"/>
                  <a:gd name="T34" fmla="*/ 11 w 776"/>
                  <a:gd name="T35" fmla="*/ 0 h 2368"/>
                  <a:gd name="T36" fmla="*/ 10 w 776"/>
                  <a:gd name="T37" fmla="*/ 0 h 2368"/>
                  <a:gd name="T38" fmla="*/ 12 w 776"/>
                  <a:gd name="T39" fmla="*/ 0 h 2368"/>
                  <a:gd name="T40" fmla="*/ 11 w 776"/>
                  <a:gd name="T41" fmla="*/ 0 h 2368"/>
                  <a:gd name="T42" fmla="*/ 12 w 776"/>
                  <a:gd name="T43" fmla="*/ 0 h 2368"/>
                  <a:gd name="T44" fmla="*/ 11 w 776"/>
                  <a:gd name="T45" fmla="*/ 0 h 2368"/>
                  <a:gd name="T46" fmla="*/ 1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1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2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3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1 w 776"/>
                  <a:gd name="T5" fmla="*/ 0 h 2368"/>
                  <a:gd name="T6" fmla="*/ 3 w 776"/>
                  <a:gd name="T7" fmla="*/ 0 h 2368"/>
                  <a:gd name="T8" fmla="*/ 2 w 776"/>
                  <a:gd name="T9" fmla="*/ 0 h 2368"/>
                  <a:gd name="T10" fmla="*/ 4 w 776"/>
                  <a:gd name="T11" fmla="*/ 0 h 2368"/>
                  <a:gd name="T12" fmla="*/ 3 w 776"/>
                  <a:gd name="T13" fmla="*/ 0 h 2368"/>
                  <a:gd name="T14" fmla="*/ 4 w 776"/>
                  <a:gd name="T15" fmla="*/ 0 h 2368"/>
                  <a:gd name="T16" fmla="*/ 4 w 776"/>
                  <a:gd name="T17" fmla="*/ 0 h 2368"/>
                  <a:gd name="T18" fmla="*/ 5 w 776"/>
                  <a:gd name="T19" fmla="*/ 0 h 2368"/>
                  <a:gd name="T20" fmla="*/ 4 w 776"/>
                  <a:gd name="T21" fmla="*/ 0 h 2368"/>
                  <a:gd name="T22" fmla="*/ 5 w 776"/>
                  <a:gd name="T23" fmla="*/ 0 h 2368"/>
                  <a:gd name="T24" fmla="*/ 5 w 776"/>
                  <a:gd name="T25" fmla="*/ 0 h 2368"/>
                  <a:gd name="T26" fmla="*/ 6 w 776"/>
                  <a:gd name="T27" fmla="*/ 0 h 2368"/>
                  <a:gd name="T28" fmla="*/ 6 w 776"/>
                  <a:gd name="T29" fmla="*/ 0 h 2368"/>
                  <a:gd name="T30" fmla="*/ 6 w 776"/>
                  <a:gd name="T31" fmla="*/ 0 h 2368"/>
                  <a:gd name="T32" fmla="*/ 6 w 776"/>
                  <a:gd name="T33" fmla="*/ 0 h 2368"/>
                  <a:gd name="T34" fmla="*/ 6 w 776"/>
                  <a:gd name="T35" fmla="*/ 0 h 2368"/>
                  <a:gd name="T36" fmla="*/ 6 w 776"/>
                  <a:gd name="T37" fmla="*/ 0 h 2368"/>
                  <a:gd name="T38" fmla="*/ 7 w 776"/>
                  <a:gd name="T39" fmla="*/ 0 h 2368"/>
                  <a:gd name="T40" fmla="*/ 6 w 776"/>
                  <a:gd name="T41" fmla="*/ 0 h 2368"/>
                  <a:gd name="T42" fmla="*/ 7 w 776"/>
                  <a:gd name="T43" fmla="*/ 0 h 2368"/>
                  <a:gd name="T44" fmla="*/ 6 w 776"/>
                  <a:gd name="T45" fmla="*/ 0 h 2368"/>
                  <a:gd name="T46" fmla="*/ 7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4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38 w 776"/>
                  <a:gd name="T3" fmla="*/ 0 h 2368"/>
                  <a:gd name="T4" fmla="*/ 15 w 776"/>
                  <a:gd name="T5" fmla="*/ 0 h 2368"/>
                  <a:gd name="T6" fmla="*/ 53 w 776"/>
                  <a:gd name="T7" fmla="*/ 0 h 2368"/>
                  <a:gd name="T8" fmla="*/ 30 w 776"/>
                  <a:gd name="T9" fmla="*/ 0 h 2368"/>
                  <a:gd name="T10" fmla="*/ 60 w 776"/>
                  <a:gd name="T11" fmla="*/ 0 h 2368"/>
                  <a:gd name="T12" fmla="*/ 45 w 776"/>
                  <a:gd name="T13" fmla="*/ 0 h 2368"/>
                  <a:gd name="T14" fmla="*/ 74 w 776"/>
                  <a:gd name="T15" fmla="*/ 0 h 2368"/>
                  <a:gd name="T16" fmla="*/ 60 w 776"/>
                  <a:gd name="T17" fmla="*/ 0 h 2368"/>
                  <a:gd name="T18" fmla="*/ 82 w 776"/>
                  <a:gd name="T19" fmla="*/ 0 h 2368"/>
                  <a:gd name="T20" fmla="*/ 74 w 776"/>
                  <a:gd name="T21" fmla="*/ 0 h 2368"/>
                  <a:gd name="T22" fmla="*/ 90 w 776"/>
                  <a:gd name="T23" fmla="*/ 0 h 2368"/>
                  <a:gd name="T24" fmla="*/ 90 w 776"/>
                  <a:gd name="T25" fmla="*/ 0 h 2368"/>
                  <a:gd name="T26" fmla="*/ 104 w 776"/>
                  <a:gd name="T27" fmla="*/ 0 h 2368"/>
                  <a:gd name="T28" fmla="*/ 97 w 776"/>
                  <a:gd name="T29" fmla="*/ 0 h 2368"/>
                  <a:gd name="T30" fmla="*/ 112 w 776"/>
                  <a:gd name="T31" fmla="*/ 0 h 2368"/>
                  <a:gd name="T32" fmla="*/ 104 w 776"/>
                  <a:gd name="T33" fmla="*/ 0 h 2368"/>
                  <a:gd name="T34" fmla="*/ 112 w 776"/>
                  <a:gd name="T35" fmla="*/ 0 h 2368"/>
                  <a:gd name="T36" fmla="*/ 104 w 776"/>
                  <a:gd name="T37" fmla="*/ 0 h 2368"/>
                  <a:gd name="T38" fmla="*/ 120 w 776"/>
                  <a:gd name="T39" fmla="*/ 0 h 2368"/>
                  <a:gd name="T40" fmla="*/ 112 w 776"/>
                  <a:gd name="T41" fmla="*/ 0 h 2368"/>
                  <a:gd name="T42" fmla="*/ 120 w 776"/>
                  <a:gd name="T43" fmla="*/ 0 h 2368"/>
                  <a:gd name="T44" fmla="*/ 112 w 776"/>
                  <a:gd name="T45" fmla="*/ 0 h 2368"/>
                  <a:gd name="T46" fmla="*/ 12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5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6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07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929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408BFFCF-0275-4376-8555-5C91C397C2A2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4929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29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B02C122-0D53-4EAB-AF3A-2D8F38DEA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1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oleObject" Target="../embeddings/__________Microsoft_Excel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1204913" y="1052513"/>
            <a:ext cx="7237412" cy="2447925"/>
          </a:xfrm>
        </p:spPr>
        <p:txBody>
          <a:bodyPr/>
          <a:lstStyle/>
          <a:p>
            <a:pPr algn="ctr" eaLnBrk="1" hangingPunct="1"/>
            <a:r>
              <a:rPr lang="ru-RU" altLang="ru-RU" smtClean="0">
                <a:cs typeface="Trebuchet MS" pitchFamily="34" charset="0"/>
              </a:rPr>
              <a:t>СОЗДАНИЕ УСЛОВИЙ ДЛЯ УСПЕШНОЙ СОЦИАЛИЗАЦИИ ЛИЧНОСТИ РЕБЕНКА </a:t>
            </a:r>
            <a:br>
              <a:rPr lang="ru-RU" altLang="ru-RU" smtClean="0">
                <a:cs typeface="Trebuchet MS" pitchFamily="34" charset="0"/>
              </a:rPr>
            </a:br>
            <a:r>
              <a:rPr lang="ru-RU" altLang="ru-RU" smtClean="0">
                <a:cs typeface="Trebuchet MS" pitchFamily="34" charset="0"/>
              </a:rPr>
              <a:t>В УСЛОВИЯХ УДОД</a:t>
            </a:r>
            <a:br>
              <a:rPr lang="ru-RU" altLang="ru-RU" smtClean="0">
                <a:cs typeface="Trebuchet MS" pitchFamily="34" charset="0"/>
              </a:rPr>
            </a:br>
            <a:r>
              <a:rPr lang="ru-RU" altLang="ru-RU" smtClean="0">
                <a:cs typeface="Trebuchet MS" pitchFamily="34" charset="0"/>
              </a:rPr>
              <a:t>(ИЗ ОПЫТА РАБОТЫ МБОУ ДОД «ДОМ ДЕТСКОГО ТВОРЧЕСТВА»)</a:t>
            </a:r>
            <a:br>
              <a:rPr lang="ru-RU" altLang="ru-RU" smtClean="0">
                <a:cs typeface="Trebuchet MS" pitchFamily="34" charset="0"/>
              </a:rPr>
            </a:br>
            <a:r>
              <a:rPr lang="ru-RU" altLang="ru-RU" smtClean="0">
                <a:cs typeface="Trebuchet MS" pitchFamily="34" charset="0"/>
              </a:rPr>
              <a:t/>
            </a:r>
            <a:br>
              <a:rPr lang="ru-RU" altLang="ru-RU" smtClean="0">
                <a:cs typeface="Trebuchet MS" pitchFamily="34" charset="0"/>
              </a:rPr>
            </a:br>
            <a:endParaRPr lang="ru-RU" altLang="ru-RU" b="1" smtClean="0">
              <a:cs typeface="Trebuchet MS" pitchFamily="34" charset="0"/>
            </a:endParaRPr>
          </a:p>
        </p:txBody>
      </p:sp>
      <p:pic>
        <p:nvPicPr>
          <p:cNvPr id="307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3997325"/>
            <a:ext cx="324643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4067175" y="5876925"/>
            <a:ext cx="43926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Trebuchet MS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Trebuchet MS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r>
              <a:rPr lang="ru-RU" altLang="ru-RU" sz="1600" b="1">
                <a:latin typeface="Arial" charset="0"/>
              </a:rPr>
              <a:t>Соколовская А.С.,</a:t>
            </a:r>
          </a:p>
          <a:p>
            <a:pPr algn="r"/>
            <a:r>
              <a:rPr lang="ru-RU" altLang="ru-RU" sz="1600" b="1">
                <a:latin typeface="Arial" charset="0"/>
              </a:rPr>
              <a:t> заместитель директора по УВР</a:t>
            </a:r>
          </a:p>
          <a:p>
            <a:pPr algn="r"/>
            <a:r>
              <a:rPr lang="ru-RU" altLang="ru-RU" sz="1600" b="1">
                <a:latin typeface="Arial" charset="0"/>
              </a:rPr>
              <a:t>МБОУ ДОД ДДТ г. Гаджиево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>
                <a:latin typeface="Arial" charset="0"/>
              </a:rPr>
              <a:t>2. Участие в концертных мероприятиях организации и муниципалитета.</a:t>
            </a:r>
          </a:p>
        </p:txBody>
      </p:sp>
      <p:pic>
        <p:nvPicPr>
          <p:cNvPr id="20485" name="Picture 5" descr="Ансамбль Мираж 1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844675"/>
            <a:ext cx="3011487" cy="2087563"/>
          </a:xfrm>
        </p:spPr>
      </p:pic>
      <p:pic>
        <p:nvPicPr>
          <p:cNvPr id="16388" name="Picture 6" descr="IMG_19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4005263"/>
            <a:ext cx="20256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IMG_11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141663"/>
            <a:ext cx="3235325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ФОТО с Ватано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97425"/>
            <a:ext cx="286226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 descr="P10808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700213"/>
            <a:ext cx="2773362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00113" y="765175"/>
            <a:ext cx="7124700" cy="923925"/>
          </a:xfrm>
        </p:spPr>
        <p:txBody>
          <a:bodyPr/>
          <a:lstStyle/>
          <a:p>
            <a:pPr algn="ctr" eaLnBrk="1" hangingPunct="1"/>
            <a:r>
              <a:rPr lang="ru-RU" altLang="ru-RU" smtClean="0">
                <a:cs typeface="Trebuchet MS" pitchFamily="34" charset="0"/>
              </a:rPr>
              <a:t>ВОСПИТАНИЕ КАК ПРОЦЕСС УПРАВЛЕНИЯ СОЦИАЛИЗАЦИЕЙ ЛИЧНОСТИ В УСЛОВИЯХ ДДТ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563938" y="2492375"/>
            <a:ext cx="4679950" cy="4032250"/>
          </a:xfrm>
        </p:spPr>
        <p:txBody>
          <a:bodyPr/>
          <a:lstStyle/>
          <a:p>
            <a:pPr marL="0" indent="0" algn="r" eaLnBrk="1" hangingPunct="1">
              <a:buFont typeface="Wingdings 2" pitchFamily="18" charset="2"/>
              <a:buNone/>
              <a:defRPr/>
            </a:pPr>
            <a:r>
              <a:rPr lang="en-US" b="1" i="1" dirty="0" smtClean="0"/>
              <a:t>    </a:t>
            </a:r>
            <a:r>
              <a:rPr lang="ru-RU" b="1" i="1" dirty="0" smtClean="0"/>
              <a:t>«Добрые мысли – воспитанные мысли»</a:t>
            </a:r>
          </a:p>
          <a:p>
            <a:pPr marL="0" indent="0" algn="r" eaLnBrk="1" hangingPunct="1">
              <a:buFont typeface="Wingdings 2" pitchFamily="18" charset="2"/>
              <a:buNone/>
              <a:defRPr/>
            </a:pPr>
            <a:r>
              <a:rPr lang="ru-RU" b="1" i="1" dirty="0" err="1" smtClean="0"/>
              <a:t>Е.И.Рерих</a:t>
            </a:r>
            <a:endParaRPr lang="en-US" b="1" i="1" dirty="0" smtClean="0"/>
          </a:p>
          <a:p>
            <a:pPr eaLnBrk="1" hangingPunct="1">
              <a:defRPr/>
            </a:pPr>
            <a:r>
              <a:rPr lang="ru-RU" b="1" dirty="0" smtClean="0"/>
              <a:t>Сопровождение процесса социализации личности </a:t>
            </a:r>
          </a:p>
          <a:p>
            <a:pPr eaLnBrk="1" hangingPunct="1">
              <a:defRPr/>
            </a:pPr>
            <a:r>
              <a:rPr lang="ru-RU" b="1" dirty="0" smtClean="0"/>
              <a:t>Поддержка личности  в процессе социализации на основе индивидуализации</a:t>
            </a:r>
          </a:p>
          <a:p>
            <a:pPr eaLnBrk="1" hangingPunct="1">
              <a:defRPr/>
            </a:pPr>
            <a:r>
              <a:rPr lang="ru-RU" b="1" dirty="0" smtClean="0"/>
              <a:t>Предупреждение и преодоление барьеров социализации личности</a:t>
            </a:r>
          </a:p>
        </p:txBody>
      </p:sp>
      <p:pic>
        <p:nvPicPr>
          <p:cNvPr id="1741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71738"/>
            <a:ext cx="2592388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400800" y="4267200"/>
            <a:ext cx="2590800" cy="923925"/>
          </a:xfrm>
          <a:prstGeom prst="rect">
            <a:avLst/>
          </a:prstGeom>
          <a:solidFill>
            <a:schemeClr val="bg1"/>
          </a:solidFill>
          <a:ln w="76200">
            <a:solidFill>
              <a:srgbClr val="00C2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FF0000"/>
              </a:buClr>
              <a:buFont typeface="Wingdings" pitchFamily="2" charset="2"/>
              <a:buChar char="v"/>
            </a:pPr>
            <a:r>
              <a:rPr lang="ru-RU" altLang="ru-RU" b="1">
                <a:latin typeface="Times New Roman" pitchFamily="18" charset="0"/>
              </a:rPr>
              <a:t>СОВМНСТНЫЕ ДОСУГОВЫЕ МЕРОПРИЯТИЯ</a:t>
            </a:r>
            <a:endParaRPr lang="en-US" altLang="ru-RU" b="1">
              <a:latin typeface="Times New Roman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8600" y="4267200"/>
            <a:ext cx="2540000" cy="1200150"/>
          </a:xfrm>
          <a:prstGeom prst="rect">
            <a:avLst/>
          </a:prstGeom>
          <a:solidFill>
            <a:schemeClr val="bg1"/>
          </a:solidFill>
          <a:ln w="76200">
            <a:solidFill>
              <a:srgbClr val="00C2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ctr" eaLnBrk="0" hangingPunct="0">
              <a:buClr>
                <a:srgbClr val="FF0000"/>
              </a:buClr>
              <a:buFont typeface="Wingdings" pitchFamily="2" charset="2"/>
              <a:buChar char="v"/>
            </a:pPr>
            <a:r>
              <a:rPr lang="ru-RU" altLang="ru-RU" b="1">
                <a:latin typeface="Times New Roman" pitchFamily="18" charset="0"/>
              </a:rPr>
              <a:t>ОБЩЕСТВЕННО-ПОЛЕЗНЫЕ ДЕЛА</a:t>
            </a:r>
            <a:endParaRPr lang="en-US" altLang="ru-RU" b="1">
              <a:latin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33400" y="2286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ru-RU" sz="2400" b="1">
                <a:latin typeface="Times New Roman" pitchFamily="18" charset="0"/>
              </a:rPr>
              <a:t>.</a:t>
            </a:r>
            <a:r>
              <a:rPr lang="ru-RU" altLang="ru-RU" sz="2400" b="1">
                <a:latin typeface="Times New Roman" pitchFamily="18" charset="0"/>
              </a:rPr>
              <a:t> ОРГАНИЗАЦИЯ РАБОТЫ ДДТ С ДЕТЬМИ </a:t>
            </a:r>
          </a:p>
          <a:p>
            <a:pPr algn="ctr" eaLnBrk="0" hangingPunct="0"/>
            <a:r>
              <a:rPr lang="ru-RU" altLang="ru-RU" sz="2400" b="1">
                <a:latin typeface="Times New Roman" pitchFamily="18" charset="0"/>
              </a:rPr>
              <a:t>«ГРУППЫ РИСКА»</a:t>
            </a:r>
            <a:r>
              <a:rPr lang="en-US" altLang="ru-RU" sz="2400" b="1">
                <a:latin typeface="Times New Roman" pitchFamily="18" charset="0"/>
              </a:rPr>
              <a:t> 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2768600" y="3284538"/>
            <a:ext cx="3956050" cy="27289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РЕАЛИЗАЦИЯ ПРОЕКТА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«ОТРЯД»ПАТРИОТ» 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851275" y="2219325"/>
            <a:ext cx="1611313" cy="785813"/>
          </a:xfrm>
          <a:prstGeom prst="rect">
            <a:avLst/>
          </a:prstGeom>
          <a:solidFill>
            <a:schemeClr val="bg1"/>
          </a:solidFill>
          <a:ln w="76200">
            <a:solidFill>
              <a:srgbClr val="00C2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v"/>
            </a:pPr>
            <a:endParaRPr lang="ru-RU" altLang="ru-RU" b="1">
              <a:latin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ru-RU" altLang="ru-RU" b="1">
                <a:latin typeface="Times New Roman" pitchFamily="18" charset="0"/>
              </a:rPr>
              <a:t>БЕСЕДЫ</a:t>
            </a:r>
          </a:p>
        </p:txBody>
      </p:sp>
      <p:pic>
        <p:nvPicPr>
          <p:cNvPr id="14343" name="Picture 7" descr="fot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66900"/>
            <a:ext cx="2655888" cy="199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0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457200" cy="381000"/>
          </a:xfrm>
          <a:prstGeom prst="actionButtonForwardNex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8441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467600" y="6477000"/>
            <a:ext cx="457200" cy="381000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0" y="6543675"/>
            <a:ext cx="4572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Trebuchet MS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Trebuchet MS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ru-RU" sz="1400" b="1">
                <a:latin typeface="Times New Roman" pitchFamily="18" charset="0"/>
              </a:rPr>
              <a:t> </a:t>
            </a:r>
            <a:r>
              <a:rPr lang="ru-RU" altLang="ru-RU" sz="1400" b="1">
                <a:latin typeface="Times New Roman" pitchFamily="18" charset="0"/>
              </a:rPr>
              <a:t>17</a:t>
            </a:r>
          </a:p>
        </p:txBody>
      </p:sp>
      <p:sp>
        <p:nvSpPr>
          <p:cNvPr id="18443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05600" y="6477000"/>
            <a:ext cx="457200" cy="381000"/>
          </a:xfrm>
          <a:prstGeom prst="actionButtonHom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>
              <a:latin typeface="Times New Roman" pitchFamily="18" charset="0"/>
            </a:endParaRPr>
          </a:p>
        </p:txBody>
      </p:sp>
      <p:pic>
        <p:nvPicPr>
          <p:cNvPr id="18444" name="Picture 16" descr="DSC030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09763"/>
            <a:ext cx="2684463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 autoUpdateAnimBg="0"/>
      <p:bldP spid="14339" grpId="0" animBg="1" autoUpdateAnimBg="0"/>
      <p:bldP spid="14341" grpId="0" animBg="1" autoUpdateAnimBg="0"/>
      <p:bldP spid="1434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1009650" y="1196975"/>
            <a:ext cx="7124700" cy="403225"/>
          </a:xfrm>
        </p:spPr>
        <p:txBody>
          <a:bodyPr/>
          <a:lstStyle/>
          <a:p>
            <a:pPr algn="just" eaLnBrk="1" hangingPunct="1"/>
            <a:r>
              <a:rPr lang="ru-RU" altLang="ru-RU" smtClean="0">
                <a:latin typeface="Arial" charset="0"/>
                <a:cs typeface="Trebuchet MS" pitchFamily="34" charset="0"/>
              </a:rPr>
              <a:t>Работа с отрядом «Патриот» осуществляется в рамках социального партнерства:</a:t>
            </a:r>
            <a:br>
              <a:rPr lang="ru-RU" altLang="ru-RU" smtClean="0">
                <a:latin typeface="Arial" charset="0"/>
                <a:cs typeface="Trebuchet MS" pitchFamily="34" charset="0"/>
              </a:rPr>
            </a:br>
            <a:endParaRPr lang="ru-RU" altLang="ru-RU" smtClean="0">
              <a:latin typeface="Arial" charset="0"/>
              <a:cs typeface="Trebuchet MS" pitchFamily="34" charset="0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1009650" y="1806575"/>
            <a:ext cx="6731000" cy="974725"/>
          </a:xfrm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116013" y="2349500"/>
            <a:ext cx="4679950" cy="30622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</a:pPr>
            <a:r>
              <a:rPr lang="ru-RU" altLang="ru-RU" sz="2400"/>
              <a:t>Реализация проекта «Вместе мы – сила» совместно с КДН и ЗП</a:t>
            </a:r>
          </a:p>
          <a:p>
            <a:pPr>
              <a:spcBef>
                <a:spcPct val="5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</a:pPr>
            <a:r>
              <a:rPr lang="ru-RU" altLang="ru-RU" sz="2400"/>
              <a:t>Реализация проекта «Радуга жизни» совместно с Центром реабилитации г.Гаджиево</a:t>
            </a:r>
          </a:p>
          <a:p>
            <a:pPr>
              <a:spcBef>
                <a:spcPct val="5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</a:pPr>
            <a:endParaRPr lang="ru-RU" altLang="ru-RU"/>
          </a:p>
        </p:txBody>
      </p:sp>
      <p:pic>
        <p:nvPicPr>
          <p:cNvPr id="19461" name="Picture 6" descr="C:\Users\Admin\Desktop\фотки к презе\группа рис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3068638"/>
            <a:ext cx="1919287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b="1" smtClean="0">
                <a:latin typeface="Arial" charset="0"/>
                <a:cs typeface="Trebuchet MS" pitchFamily="34" charset="0"/>
              </a:rPr>
              <a:t>ДЕТСКАЯ ОБЩЕСТВЕННАЯ ОРГАНИЗАЦИЯ «ПРЕМИНИНЕЦ»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3995738" y="1773238"/>
            <a:ext cx="4537075" cy="46085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000" b="1" smtClean="0"/>
              <a:t>Цели и задачи: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altLang="ru-RU" smtClean="0"/>
              <a:t>•        Пропаганда подвига С. А. Преминина.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altLang="ru-RU" smtClean="0"/>
              <a:t>•        Воспитание у обучающихся чувства патриотизма, гражданственности, любви к своей большой и малой Родине.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altLang="ru-RU" smtClean="0"/>
              <a:t>•        Воспитание личности на примере жизни и подвига Героя РФ С. А. Преминина.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altLang="ru-RU" smtClean="0"/>
              <a:t>•        Воспитание чувства коллективизма, развитие инициативы и творчества.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altLang="ru-RU" smtClean="0"/>
              <a:t>•        Увековечение памяти Героя РФ С. А. Преминина.</a:t>
            </a:r>
          </a:p>
        </p:txBody>
      </p:sp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73363"/>
            <a:ext cx="2952750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cs typeface="Trebuchet MS" pitchFamily="34" charset="0"/>
              </a:rPr>
              <a:t>Ежегодно ДОО «Премининец» пополняется новыми членами</a:t>
            </a:r>
          </a:p>
        </p:txBody>
      </p:sp>
      <p:graphicFrame>
        <p:nvGraphicFramePr>
          <p:cNvPr id="21507" name="Объект 3"/>
          <p:cNvGraphicFramePr>
            <a:graphicFrameLocks noGrp="1"/>
          </p:cNvGraphicFramePr>
          <p:nvPr>
            <p:ph idx="1"/>
          </p:nvPr>
        </p:nvGraphicFramePr>
        <p:xfrm>
          <a:off x="704850" y="1722438"/>
          <a:ext cx="4959350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r:id="rId4" imgW="4956478" imgH="3974936" progId="Excel.Chart.8">
                  <p:embed/>
                </p:oleObj>
              </mc:Choice>
              <mc:Fallback>
                <p:oleObj r:id="rId4" imgW="4956478" imgH="3974936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722438"/>
                        <a:ext cx="4959350" cy="397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4508500"/>
            <a:ext cx="2986088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smtClean="0">
                <a:cs typeface="Trebuchet MS" pitchFamily="34" charset="0"/>
              </a:rPr>
              <a:t>ТРАДИЦИОННЫЕ ДЕЛА ПРЕМИНИНЦЕВ</a:t>
            </a:r>
            <a:br>
              <a:rPr lang="ru-RU" altLang="ru-RU" b="1" smtClean="0">
                <a:cs typeface="Trebuchet MS" pitchFamily="34" charset="0"/>
              </a:rPr>
            </a:br>
            <a:endParaRPr lang="ru-RU" altLang="ru-RU" b="1" smtClean="0">
              <a:cs typeface="Trebuchet MS" pitchFamily="34" charset="0"/>
            </a:endParaRP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>
          <a:xfrm>
            <a:off x="1347788" y="1812925"/>
            <a:ext cx="3133725" cy="576263"/>
          </a:xfrm>
        </p:spPr>
        <p:txBody>
          <a:bodyPr/>
          <a:lstStyle/>
          <a:p>
            <a:pPr marL="342900" indent="-342900" eaLnBrk="1" hangingPunct="1">
              <a:buFontTx/>
              <a:buChar char="-"/>
            </a:pPr>
            <a:r>
              <a:rPr lang="ru-RU" altLang="ru-RU" smtClean="0"/>
              <a:t>Посвящение</a:t>
            </a:r>
          </a:p>
          <a:p>
            <a:pPr marL="342900" indent="-342900" eaLnBrk="1" hangingPunct="1">
              <a:buFontTx/>
              <a:buChar char="-"/>
            </a:pPr>
            <a:r>
              <a:rPr lang="ru-RU" altLang="ru-RU" smtClean="0"/>
              <a:t>Вахты памяти</a:t>
            </a:r>
          </a:p>
        </p:txBody>
      </p:sp>
      <p:pic>
        <p:nvPicPr>
          <p:cNvPr id="22532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2786063"/>
            <a:ext cx="3040063" cy="2570162"/>
          </a:xfrm>
        </p:spPr>
      </p:pic>
      <p:sp>
        <p:nvSpPr>
          <p:cNvPr id="22533" name="Текст 4"/>
          <p:cNvSpPr>
            <a:spLocks noGrp="1"/>
          </p:cNvSpPr>
          <p:nvPr>
            <p:ph type="body" sz="quarter" idx="3"/>
          </p:nvPr>
        </p:nvSpPr>
        <p:spPr>
          <a:xfrm>
            <a:off x="4984750" y="2205038"/>
            <a:ext cx="3149600" cy="1152525"/>
          </a:xfrm>
        </p:spPr>
        <p:txBody>
          <a:bodyPr/>
          <a:lstStyle/>
          <a:p>
            <a:pPr eaLnBrk="1" hangingPunct="1"/>
            <a:r>
              <a:rPr lang="ru-RU" altLang="ru-RU" smtClean="0"/>
              <a:t>- Участие в общественных мероприятиях</a:t>
            </a:r>
          </a:p>
        </p:txBody>
      </p:sp>
      <p:pic>
        <p:nvPicPr>
          <p:cNvPr id="22534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3475" y="3860800"/>
            <a:ext cx="3190875" cy="2447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009650" y="549275"/>
            <a:ext cx="3481388" cy="2592388"/>
          </a:xfrm>
        </p:spPr>
        <p:txBody>
          <a:bodyPr/>
          <a:lstStyle/>
          <a:p>
            <a:pPr algn="ctr" eaLnBrk="1" hangingPunct="1"/>
            <a:r>
              <a:rPr lang="ru-RU" altLang="ru-RU" sz="1900" smtClean="0">
                <a:cs typeface="Trebuchet MS" pitchFamily="34" charset="0"/>
              </a:rPr>
              <a:t>Ежегодно разрабатывается и реализуется по согласованию с шефами ДОО – 31 Краснознаменной дивизией СФ - План работы организации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flipV="1">
            <a:off x="1009650" y="3284538"/>
            <a:ext cx="3481388" cy="46037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6800" y="1196752"/>
            <a:ext cx="3535706" cy="3744416"/>
          </a:xfrm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84538"/>
            <a:ext cx="3673475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3481387" cy="2232025"/>
          </a:xfrm>
        </p:spPr>
        <p:txBody>
          <a:bodyPr/>
          <a:lstStyle/>
          <a:p>
            <a:pPr algn="ctr" eaLnBrk="1" hangingPunct="1"/>
            <a:r>
              <a:rPr lang="ru-RU" altLang="ru-RU" sz="2200" b="1" smtClean="0">
                <a:solidFill>
                  <a:srgbClr val="7030A0"/>
                </a:solidFill>
                <a:cs typeface="Trebuchet MS" pitchFamily="34" charset="0"/>
              </a:rPr>
              <a:t>МЕТОДЫ ПЕДАГОГИЧЕСКОГО ИССЛЕДОВАНИЯ УРОВНЯ СОЦИАЛИЗАЦИИ ОБУЧАЮЩИХСЯ: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16013" y="3068638"/>
            <a:ext cx="3375025" cy="2952750"/>
          </a:xfrm>
        </p:spPr>
        <p:txBody>
          <a:bodyPr rtlCol="0"/>
          <a:lstStyle/>
          <a:p>
            <a:pPr eaLnBrk="1" fontAlgn="auto" hangingPunct="1">
              <a:buFont typeface="Wingdings 2" charset="2"/>
              <a:buNone/>
              <a:defRPr/>
            </a:pPr>
            <a:endParaRPr lang="ru-RU" dirty="0" smtClean="0"/>
          </a:p>
          <a:p>
            <a:pPr marL="171450" indent="-171450" eaLnBrk="1" fontAlgn="auto" hangingPunct="1">
              <a:buFont typeface="Arial" pitchFamily="34" charset="0"/>
              <a:buChar char="•"/>
              <a:defRPr/>
            </a:pPr>
            <a:r>
              <a:rPr lang="ru-RU" sz="2400" i="1" dirty="0" smtClean="0"/>
              <a:t>АНКЕТИРОВАНИЕ;</a:t>
            </a:r>
          </a:p>
          <a:p>
            <a:pPr marL="171450" indent="-171450" eaLnBrk="1" fontAlgn="auto" hangingPunct="1">
              <a:buFont typeface="Arial" pitchFamily="34" charset="0"/>
              <a:buChar char="•"/>
              <a:defRPr/>
            </a:pPr>
            <a:r>
              <a:rPr lang="ru-RU" sz="2400" i="1" dirty="0" smtClean="0"/>
              <a:t>НАБЛЮДЕНИЕ;</a:t>
            </a:r>
          </a:p>
          <a:p>
            <a:pPr marL="171450" indent="-171450" eaLnBrk="1" fontAlgn="auto" hangingPunct="1">
              <a:buFont typeface="Arial" pitchFamily="34" charset="0"/>
              <a:buChar char="•"/>
              <a:defRPr/>
            </a:pPr>
            <a:r>
              <a:rPr lang="ru-RU" sz="2400" i="1" dirty="0" smtClean="0"/>
              <a:t>ТЕСТИРОВАНИЕ</a:t>
            </a:r>
            <a:endParaRPr lang="ru-RU" sz="2400" i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6800" y="2564904"/>
            <a:ext cx="3151584" cy="330911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762000" y="1066800"/>
            <a:ext cx="7696200" cy="4419600"/>
          </a:xfrm>
          <a:prstGeom prst="ellipse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530225" y="914400"/>
            <a:ext cx="8077200" cy="4876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17" y="10800"/>
                </a:moveTo>
                <a:cubicBezTo>
                  <a:pt x="917" y="16258"/>
                  <a:pt x="5342" y="20683"/>
                  <a:pt x="10800" y="20683"/>
                </a:cubicBezTo>
                <a:cubicBezTo>
                  <a:pt x="16258" y="20683"/>
                  <a:pt x="20683" y="16258"/>
                  <a:pt x="20683" y="10800"/>
                </a:cubicBezTo>
                <a:cubicBezTo>
                  <a:pt x="20683" y="5342"/>
                  <a:pt x="16258" y="917"/>
                  <a:pt x="10800" y="917"/>
                </a:cubicBezTo>
                <a:cubicBezTo>
                  <a:pt x="5342" y="917"/>
                  <a:pt x="917" y="5342"/>
                  <a:pt x="917" y="10800"/>
                </a:cubicBezTo>
                <a:close/>
              </a:path>
            </a:pathLst>
          </a:custGeom>
          <a:gradFill rotWithShape="0">
            <a:gsLst>
              <a:gs pos="0">
                <a:srgbClr val="825600"/>
              </a:gs>
              <a:gs pos="6500">
                <a:srgbClr val="FFA800"/>
              </a:gs>
              <a:gs pos="14000">
                <a:srgbClr val="825600"/>
              </a:gs>
              <a:gs pos="21500">
                <a:srgbClr val="FFA800"/>
              </a:gs>
              <a:gs pos="28999">
                <a:srgbClr val="825600"/>
              </a:gs>
              <a:gs pos="36000">
                <a:srgbClr val="FFA800"/>
              </a:gs>
              <a:gs pos="43500">
                <a:srgbClr val="825600"/>
              </a:gs>
              <a:gs pos="50000">
                <a:srgbClr val="FFA800"/>
              </a:gs>
              <a:gs pos="56500">
                <a:srgbClr val="825600"/>
              </a:gs>
              <a:gs pos="64000">
                <a:srgbClr val="FFA800"/>
              </a:gs>
              <a:gs pos="71001">
                <a:srgbClr val="825600"/>
              </a:gs>
              <a:gs pos="78500">
                <a:srgbClr val="FFA800"/>
              </a:gs>
              <a:gs pos="86000">
                <a:srgbClr val="825600"/>
              </a:gs>
              <a:gs pos="93500">
                <a:srgbClr val="FFA800"/>
              </a:gs>
              <a:gs pos="100000">
                <a:srgbClr val="825600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256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1978025" y="685800"/>
            <a:ext cx="5181600" cy="5086350"/>
            <a:chOff x="1246" y="432"/>
            <a:chExt cx="3264" cy="3204"/>
          </a:xfrm>
        </p:grpSpPr>
        <p:pic>
          <p:nvPicPr>
            <p:cNvPr id="25609" name="Picture 5" descr="BD20656_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" y="432"/>
              <a:ext cx="3264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0" name="Picture 6" descr="BD20657_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" y="3168"/>
              <a:ext cx="3168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593850" y="1641475"/>
            <a:ext cx="59499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3600" b="1" i="1">
                <a:latin typeface="Times New Roman" pitchFamily="18" charset="0"/>
              </a:rPr>
              <a:t>Два мира есть у человека:</a:t>
            </a:r>
          </a:p>
          <a:p>
            <a:pPr eaLnBrk="0" hangingPunct="0"/>
            <a:r>
              <a:rPr lang="ru-RU" altLang="ru-RU" sz="3600" b="1" i="1">
                <a:latin typeface="Times New Roman" pitchFamily="18" charset="0"/>
              </a:rPr>
              <a:t>Один, который нас творил,</a:t>
            </a:r>
          </a:p>
          <a:p>
            <a:pPr eaLnBrk="0" hangingPunct="0"/>
            <a:r>
              <a:rPr lang="ru-RU" altLang="ru-RU" sz="3600" b="1" i="1">
                <a:latin typeface="Times New Roman" pitchFamily="18" charset="0"/>
              </a:rPr>
              <a:t>Другой, который мы до века</a:t>
            </a:r>
          </a:p>
          <a:p>
            <a:pPr eaLnBrk="0" hangingPunct="0"/>
            <a:r>
              <a:rPr lang="ru-RU" altLang="ru-RU" sz="3600" b="1" i="1">
                <a:latin typeface="Times New Roman" pitchFamily="18" charset="0"/>
              </a:rPr>
              <a:t>Творим по мере наших сил</a:t>
            </a:r>
          </a:p>
          <a:p>
            <a:pPr eaLnBrk="0" hangingPunct="0"/>
            <a:endParaRPr lang="ru-RU" altLang="ru-RU" sz="3600" b="1" i="1">
              <a:latin typeface="Times New Roman" pitchFamily="18" charset="0"/>
            </a:endParaRPr>
          </a:p>
          <a:p>
            <a:pPr eaLnBrk="0" hangingPunct="0"/>
            <a:r>
              <a:rPr lang="ru-RU" altLang="ru-RU" sz="3600" b="1" i="1">
                <a:latin typeface="Times New Roman" pitchFamily="18" charset="0"/>
              </a:rPr>
              <a:t>                     Н.А.Заболоцкий</a:t>
            </a:r>
          </a:p>
        </p:txBody>
      </p:sp>
      <p:sp>
        <p:nvSpPr>
          <p:cNvPr id="25606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457200" cy="381000"/>
          </a:xfrm>
          <a:prstGeom prst="actionButtonForwardNex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25607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467600" y="6477000"/>
            <a:ext cx="457200" cy="381000"/>
          </a:xfrm>
          <a:prstGeom prst="actionButtonBackPreviou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0" y="6543675"/>
            <a:ext cx="4572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Trebuchet MS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Trebuchet MS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ru-RU" sz="1400" b="1">
                <a:latin typeface="Times New Roman" pitchFamily="18" charset="0"/>
              </a:rPr>
              <a:t> </a:t>
            </a:r>
            <a:r>
              <a:rPr lang="ru-RU" altLang="ru-RU" sz="1400" b="1">
                <a:latin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116013" y="549275"/>
            <a:ext cx="7116762" cy="1150938"/>
          </a:xfrm>
        </p:spPr>
        <p:txBody>
          <a:bodyPr/>
          <a:lstStyle/>
          <a:p>
            <a:pPr eaLnBrk="1" hangingPunct="1"/>
            <a:r>
              <a:rPr lang="en-US" altLang="ru-RU" smtClean="0">
                <a:solidFill>
                  <a:srgbClr val="002060"/>
                </a:solidFill>
                <a:latin typeface="Comic Sans MS" pitchFamily="66" charset="0"/>
                <a:cs typeface="Trebuchet MS" pitchFamily="34" charset="0"/>
              </a:rPr>
              <a:t>C</a:t>
            </a:r>
            <a:r>
              <a:rPr lang="ru-RU" altLang="ru-RU" smtClean="0">
                <a:solidFill>
                  <a:srgbClr val="002060"/>
                </a:solidFill>
                <a:latin typeface="Comic Sans MS" pitchFamily="66" charset="0"/>
                <a:cs typeface="Trebuchet MS" pitchFamily="34" charset="0"/>
              </a:rPr>
              <a:t>ОЦИАЛИЗАЦИЯ - это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684213" y="1484313"/>
            <a:ext cx="4103687" cy="4681537"/>
          </a:xfrm>
          <a:extLst/>
        </p:spPr>
        <p:txBody>
          <a:bodyPr rtlCol="0">
            <a:normAutofit lnSpcReduction="10000"/>
          </a:bodyPr>
          <a:lstStyle/>
          <a:p>
            <a:pPr algn="ctr" eaLnBrk="1" fontAlgn="auto" hangingPunct="1">
              <a:lnSpc>
                <a:spcPct val="150000"/>
              </a:lnSpc>
              <a:buFont typeface="Wingdings 2" charset="2"/>
              <a:buNone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 eaLnBrk="1" fontAlgn="auto" hangingPunct="1">
              <a:lnSpc>
                <a:spcPct val="150000"/>
              </a:lnSpc>
              <a:buFont typeface="Wingdings 2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ПРОЦЕСС УСВОЕНИЯ ИНДИВИДОМ ОБРАЗЦОВ ПОВЕДЕНИЯ, ПСИХОЛОГИЧЕСКИХ УСТАНОВОК, СОЦИАЛЬНЫХ НОРМ И ЦЕННОСТЕЙ, ЗНАНИЙ, НАВЫКОВ, ПОЗВОЛЯЮЩИХ ЕМУ УСПЕШНО ФУНКЦИОНИРОВАТЬ В ОБЩЕСТВЕ.</a:t>
            </a:r>
          </a:p>
        </p:txBody>
      </p:sp>
      <p:pic>
        <p:nvPicPr>
          <p:cNvPr id="819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79713"/>
            <a:ext cx="3278188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>
                <a:cs typeface="Trebuchet MS" pitchFamily="34" charset="0"/>
              </a:rPr>
              <a:t/>
            </a:r>
            <a:br>
              <a:rPr lang="ru-RU" altLang="ru-RU" smtClean="0">
                <a:cs typeface="Trebuchet MS" pitchFamily="34" charset="0"/>
              </a:rPr>
            </a:br>
            <a:r>
              <a:rPr lang="ru-RU" altLang="ru-RU" smtClean="0">
                <a:solidFill>
                  <a:srgbClr val="581008"/>
                </a:solidFill>
                <a:cs typeface="Trebuchet MS" pitchFamily="34" charset="0"/>
              </a:rPr>
              <a:t>ДВА УРОВНЯ СОЦИАЛИЗАЦИИ</a:t>
            </a:r>
            <a:r>
              <a:rPr lang="ru-RU" altLang="ru-RU" sz="2600" smtClean="0">
                <a:solidFill>
                  <a:srgbClr val="581008"/>
                </a:solidFill>
                <a:cs typeface="Trebuchet MS" pitchFamily="34" charset="0"/>
              </a:rPr>
              <a:t>:</a:t>
            </a:r>
            <a:br>
              <a:rPr lang="ru-RU" altLang="ru-RU" sz="2600" smtClean="0">
                <a:solidFill>
                  <a:srgbClr val="581008"/>
                </a:solidFill>
                <a:cs typeface="Trebuchet MS" pitchFamily="34" charset="0"/>
              </a:rPr>
            </a:br>
            <a:endParaRPr lang="ru-RU" altLang="ru-RU" sz="2600" smtClean="0">
              <a:solidFill>
                <a:srgbClr val="581008"/>
              </a:solidFill>
              <a:cs typeface="Trebuchet MS" pitchFamily="34" charset="0"/>
            </a:endParaRP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09650" y="3068638"/>
            <a:ext cx="7234238" cy="2790825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buFont typeface="Wingdings 2" charset="2"/>
              <a:buNone/>
              <a:defRPr/>
            </a:pPr>
            <a:endParaRPr lang="ru-RU" b="1" dirty="0" smtClean="0"/>
          </a:p>
          <a:p>
            <a:pPr eaLnBrk="1" fontAlgn="auto" hangingPunct="1">
              <a:buFont typeface="Wingdings 2" charset="2"/>
              <a:buChar char=""/>
              <a:defRPr/>
            </a:pP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</a:rPr>
              <a:t>ПЕРВИЧНАЯ</a:t>
            </a:r>
            <a:r>
              <a:rPr lang="ru-RU" sz="3800" b="1" dirty="0">
                <a:solidFill>
                  <a:srgbClr val="002060"/>
                </a:solidFill>
              </a:rPr>
              <a:t> – В УСЛОВИЯХ СЕМЬИ</a:t>
            </a:r>
            <a:r>
              <a:rPr lang="ru-RU" sz="3800" b="1" dirty="0" smtClean="0">
                <a:solidFill>
                  <a:srgbClr val="002060"/>
                </a:solidFill>
              </a:rPr>
              <a:t>;</a:t>
            </a:r>
          </a:p>
          <a:p>
            <a:pPr marL="0" indent="0" eaLnBrk="1" fontAlgn="auto" hangingPunct="1">
              <a:buFont typeface="Wingdings 2" charset="2"/>
              <a:buNone/>
              <a:defRPr/>
            </a:pPr>
            <a:endParaRPr lang="ru-RU" sz="3800" b="1" dirty="0">
              <a:solidFill>
                <a:srgbClr val="002060"/>
              </a:solidFill>
            </a:endParaRPr>
          </a:p>
          <a:p>
            <a:pPr eaLnBrk="1" fontAlgn="auto" hangingPunct="1">
              <a:buFont typeface="Wingdings 2" charset="2"/>
              <a:buChar char=""/>
              <a:defRPr/>
            </a:pP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</a:rPr>
              <a:t>ВТОРИЧНАЯ </a:t>
            </a:r>
            <a:r>
              <a:rPr lang="ru-RU" sz="3800" b="1" dirty="0">
                <a:solidFill>
                  <a:srgbClr val="002060"/>
                </a:solidFill>
              </a:rPr>
              <a:t>– НА УРОВНЕ СОЦИАЛЬНЫХ ГРУПП И ИНСТИТУТОВ</a:t>
            </a:r>
          </a:p>
          <a:p>
            <a:pPr marL="0" indent="0" eaLnBrk="1" fontAlgn="auto" hangingPunct="1">
              <a:buFont typeface="Wingdings 2" charset="2"/>
              <a:buNone/>
              <a:defRPr/>
            </a:pPr>
            <a:endParaRPr lang="ru-RU" sz="3800" b="1" dirty="0">
              <a:solidFill>
                <a:srgbClr val="002060"/>
              </a:solidFill>
            </a:endParaRPr>
          </a:p>
          <a:p>
            <a:pPr eaLnBrk="1" fontAlgn="auto" hangingPunct="1">
              <a:buFont typeface="Wingdings 2" charset="2"/>
              <a:buChar char=""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eaLnBrk="1" fontAlgn="auto" hangingPunct="1">
              <a:buFont typeface="Wingdings 2" charset="2"/>
              <a:buChar char=""/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eaLnBrk="1" fontAlgn="auto" hangingPunct="1">
              <a:buFont typeface="Wingdings 2" charset="2"/>
              <a:buChar char=""/>
              <a:defRPr/>
            </a:pPr>
            <a:endParaRPr lang="ru-RU" b="1" dirty="0" smtClean="0"/>
          </a:p>
          <a:p>
            <a:pPr eaLnBrk="1" fontAlgn="auto" hangingPunct="1">
              <a:buFont typeface="Wingdings 2" charset="2"/>
              <a:buChar char=""/>
              <a:defRPr/>
            </a:pPr>
            <a:endParaRPr lang="ru-RU" b="1" dirty="0"/>
          </a:p>
          <a:p>
            <a:pPr eaLnBrk="1" fontAlgn="auto" hangingPunct="1">
              <a:buFont typeface="Wingdings 2" charset="2"/>
              <a:buChar char=""/>
              <a:defRPr/>
            </a:pPr>
            <a:endParaRPr lang="ru-RU" b="1" dirty="0" smtClean="0"/>
          </a:p>
          <a:p>
            <a:pPr eaLnBrk="1" fontAlgn="auto" hangingPunct="1">
              <a:buFont typeface="Wingdings 2" charset="2"/>
              <a:buChar char=""/>
              <a:defRPr/>
            </a:pPr>
            <a:endParaRPr lang="ru-RU" b="1" dirty="0"/>
          </a:p>
          <a:p>
            <a:pPr eaLnBrk="1" fontAlgn="auto" hangingPunct="1">
              <a:buFont typeface="Wingdings 2" charset="2"/>
              <a:buChar char=""/>
              <a:defRPr/>
            </a:pPr>
            <a:endParaRPr lang="ru-RU" b="1" dirty="0" smtClean="0"/>
          </a:p>
          <a:p>
            <a:pPr eaLnBrk="1" fontAlgn="auto" hangingPunct="1">
              <a:buFont typeface="Wingdings 2" charset="2"/>
              <a:buChar char=""/>
              <a:defRPr/>
            </a:pPr>
            <a:endParaRPr lang="ru-RU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009650" y="1387475"/>
            <a:ext cx="3481388" cy="1112838"/>
          </a:xfrm>
        </p:spPr>
        <p:txBody>
          <a:bodyPr/>
          <a:lstStyle/>
          <a:p>
            <a:pPr algn="ctr" eaLnBrk="1" hangingPunct="1"/>
            <a:r>
              <a:rPr lang="ru-RU" altLang="ru-RU" sz="2100" b="1" smtClean="0">
                <a:solidFill>
                  <a:srgbClr val="631601"/>
                </a:solidFill>
                <a:cs typeface="Trebuchet MS" pitchFamily="34" charset="0"/>
              </a:rPr>
              <a:t>СЕМЬЯ КАК АГЕНТ ПЕРВИЧНОЙ СОЦИАЛИЗАЦИИ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750" y="2781300"/>
            <a:ext cx="3951288" cy="3455988"/>
          </a:xfrm>
        </p:spPr>
        <p:txBody>
          <a:bodyPr/>
          <a:lstStyle/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sz="1600" smtClean="0"/>
              <a:t>СВЯЗУЮЩЕЕ ЗВЕНО МЕЖДУ РЕБЕНКОМ И ОКРУЖАЮЩИМ МИРОМ;</a:t>
            </a: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sz="1600" smtClean="0"/>
              <a:t>ПЕРВЫЙ КОЛЛЕКТИВ , ДАЮЩИЙ ПРЕДСТАВЛЕНИЕ О ЖИЗНЕННЫХ ЦЕЛЯХ И ЦЕННОСТЯХ;</a:t>
            </a: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sz="1600" smtClean="0"/>
              <a:t>НАПРАВЛЯЮЩАЯ СИЛА, ОБРАЗЕЦ ДЛЯ ПОДРАЖАНИЯ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0032" y="1720777"/>
            <a:ext cx="3522131" cy="40844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7124700" cy="2708275"/>
          </a:xfrm>
        </p:spPr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631601"/>
                </a:solidFill>
                <a:cs typeface="Trebuchet MS" pitchFamily="34" charset="0"/>
              </a:rPr>
              <a:t>Объединение Дома детского творчества как агент вторичной социализации:</a:t>
            </a:r>
            <a:br>
              <a:rPr lang="ru-RU" altLang="ru-RU" smtClean="0">
                <a:solidFill>
                  <a:srgbClr val="631601"/>
                </a:solidFill>
                <a:cs typeface="Trebuchet MS" pitchFamily="34" charset="0"/>
              </a:rPr>
            </a:br>
            <a:endParaRPr lang="ru-RU" altLang="ru-RU" smtClean="0">
              <a:solidFill>
                <a:srgbClr val="631601"/>
              </a:solidFill>
              <a:cs typeface="Trebuchet M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Font typeface="Wingdings 2" charset="2"/>
              <a:buChar char=""/>
              <a:defRPr/>
            </a:pPr>
            <a:r>
              <a:rPr lang="ru-RU" sz="2400" dirty="0"/>
              <a:t> </a:t>
            </a:r>
            <a:r>
              <a:rPr lang="ru-RU" sz="2400" dirty="0" smtClean="0"/>
              <a:t>способствует развитию позитивной «Я-концепции»;</a:t>
            </a:r>
          </a:p>
          <a:p>
            <a:pPr eaLnBrk="1" fontAlgn="auto" hangingPunct="1">
              <a:buFont typeface="Wingdings 2" charset="2"/>
              <a:buChar char=""/>
              <a:defRPr/>
            </a:pPr>
            <a:r>
              <a:rPr lang="ru-RU" sz="2400" dirty="0"/>
              <a:t>с</a:t>
            </a:r>
            <a:r>
              <a:rPr lang="ru-RU" sz="2400" dirty="0" smtClean="0"/>
              <a:t>пособствует формированию ключевых компетенций выбранной области деятельности;</a:t>
            </a:r>
          </a:p>
          <a:p>
            <a:pPr eaLnBrk="1" fontAlgn="auto" hangingPunct="1">
              <a:buFont typeface="Wingdings 2" charset="2"/>
              <a:buChar char=""/>
              <a:defRPr/>
            </a:pPr>
            <a:r>
              <a:rPr lang="ru-RU" sz="2400" dirty="0"/>
              <a:t>м</a:t>
            </a:r>
            <a:r>
              <a:rPr lang="ru-RU" sz="2400" dirty="0" smtClean="0"/>
              <a:t>ожет выступать как агент первичной социализации  (например, для детей из неблагополучных семей).</a:t>
            </a:r>
          </a:p>
          <a:p>
            <a:pPr marL="0" indent="0" eaLnBrk="1" fontAlgn="auto" hangingPunct="1">
              <a:buFont typeface="Wingdings 2" charset="2"/>
              <a:buNone/>
              <a:defRPr/>
            </a:pPr>
            <a:endParaRPr lang="ru-RU" sz="2400" dirty="0"/>
          </a:p>
        </p:txBody>
      </p:sp>
      <p:pic>
        <p:nvPicPr>
          <p:cNvPr id="1126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5373688"/>
            <a:ext cx="25511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631601"/>
                </a:solidFill>
                <a:cs typeface="Trebuchet MS" pitchFamily="34" charset="0"/>
              </a:rPr>
              <a:t>Основные направления работы ДДТ в области социализации обучающихся: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09650" y="2133600"/>
            <a:ext cx="7124700" cy="3725863"/>
          </a:xfrm>
          <a:extLst/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80000"/>
              </a:lnSpc>
              <a:buFont typeface="Wingdings 2" charset="2"/>
              <a:buChar char=""/>
              <a:defRPr/>
            </a:pPr>
            <a:r>
              <a:rPr lang="ru-RU" sz="2800" b="1" dirty="0" smtClean="0"/>
              <a:t>Реализация дополнительных образовательных программ, в процессе овладения которыми происходит </a:t>
            </a:r>
            <a:r>
              <a:rPr lang="ru-RU" sz="2800" b="1" dirty="0"/>
              <a:t>о</a:t>
            </a:r>
            <a:r>
              <a:rPr lang="ru-RU" sz="2800" b="1" dirty="0" smtClean="0"/>
              <a:t>своение знаний, умений, опыта; </a:t>
            </a:r>
          </a:p>
          <a:p>
            <a:pPr eaLnBrk="1" fontAlgn="auto" hangingPunct="1">
              <a:lnSpc>
                <a:spcPct val="80000"/>
              </a:lnSpc>
              <a:buFont typeface="Wingdings 2" charset="2"/>
              <a:buChar char=""/>
              <a:defRPr/>
            </a:pPr>
            <a:r>
              <a:rPr lang="ru-RU" sz="2800" b="1" dirty="0" smtClean="0"/>
              <a:t>Подготовка к участию и непосредственное участие воспитанников в конкурсах, фестивалях</a:t>
            </a:r>
            <a:r>
              <a:rPr lang="ru-RU" sz="2800" dirty="0" smtClean="0"/>
              <a:t>, </a:t>
            </a:r>
            <a:r>
              <a:rPr lang="ru-RU" sz="2800" b="1" dirty="0" smtClean="0"/>
              <a:t>тематических выставках;</a:t>
            </a:r>
          </a:p>
          <a:p>
            <a:pPr eaLnBrk="1" fontAlgn="auto" hangingPunct="1">
              <a:lnSpc>
                <a:spcPct val="80000"/>
              </a:lnSpc>
              <a:buFont typeface="Wingdings 2" charset="2"/>
              <a:buChar char=""/>
              <a:defRPr/>
            </a:pPr>
            <a:r>
              <a:rPr lang="ru-RU" sz="2800" b="1" dirty="0" smtClean="0"/>
              <a:t>Организация работы с детьми, условно выделенных «особых» категорий;</a:t>
            </a:r>
          </a:p>
          <a:p>
            <a:pPr eaLnBrk="1" fontAlgn="auto" hangingPunct="1">
              <a:lnSpc>
                <a:spcPct val="80000"/>
              </a:lnSpc>
              <a:buFont typeface="Wingdings 2" charset="2"/>
              <a:buChar char=""/>
              <a:defRPr/>
            </a:pPr>
            <a:r>
              <a:rPr lang="ru-RU" sz="2800" b="1" dirty="0"/>
              <a:t>Формирование социальных компетенций обучающихся в процессе активной воспитательной деятельности</a:t>
            </a:r>
            <a:r>
              <a:rPr lang="ru-RU" sz="2800" b="1" dirty="0" smtClean="0"/>
              <a:t>;</a:t>
            </a:r>
          </a:p>
          <a:p>
            <a:pPr eaLnBrk="1" fontAlgn="auto" hangingPunct="1">
              <a:lnSpc>
                <a:spcPct val="80000"/>
              </a:lnSpc>
              <a:buFont typeface="Wingdings 2" charset="2"/>
              <a:buChar char=""/>
              <a:defRPr/>
            </a:pPr>
            <a:r>
              <a:rPr lang="ru-RU" sz="2800" b="1" dirty="0" smtClean="0"/>
              <a:t>Взаимодействие с семьями обучающихся как агентом первичной социализации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971550" y="620713"/>
            <a:ext cx="7124700" cy="923925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latin typeface="Comic Sans MS" pitchFamily="66" charset="0"/>
                <a:cs typeface="Trebuchet MS" pitchFamily="34" charset="0"/>
              </a:rPr>
              <a:t>Работа с детьми, условно выделенных «особых» категорий.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650" y="2565400"/>
            <a:ext cx="7124700" cy="3294063"/>
          </a:xfrm>
        </p:spPr>
        <p:txBody>
          <a:bodyPr rtlCol="0">
            <a:normAutofit fontScale="77500" lnSpcReduction="20000"/>
          </a:bodyPr>
          <a:lstStyle/>
          <a:p>
            <a:pPr marL="514350" indent="-514350" eaLnBrk="1" fontAlgn="auto" hangingPunct="1">
              <a:buFont typeface="Wingdings 2" charset="2"/>
              <a:buAutoNum type="arabicPeriod"/>
              <a:defRPr/>
            </a:pPr>
            <a:r>
              <a:rPr lang="ru-RU" sz="3100" b="1" dirty="0" smtClean="0"/>
              <a:t>Дети с ограниченными возможностями здоровья .</a:t>
            </a:r>
          </a:p>
          <a:p>
            <a:pPr marL="0" indent="0" eaLnBrk="1" fontAlgn="auto" hangingPunct="1">
              <a:buFont typeface="Wingdings 2" charset="2"/>
              <a:buNone/>
              <a:defRPr/>
            </a:pPr>
            <a:r>
              <a:rPr lang="ru-RU" sz="2800" b="1" i="1" dirty="0" smtClean="0"/>
              <a:t>Сложности процесса социализации данной категории воспитанников обусловлен:</a:t>
            </a:r>
          </a:p>
          <a:p>
            <a:pPr marL="0" indent="0" eaLnBrk="1" fontAlgn="auto" hangingPunct="1">
              <a:buFont typeface="Wingdings 2" charset="2"/>
              <a:buNone/>
              <a:defRPr/>
            </a:pPr>
            <a:r>
              <a:rPr lang="ru-RU" sz="2800" b="1" i="1" dirty="0" smtClean="0"/>
              <a:t>-интеллектуальной недостаточностью;</a:t>
            </a:r>
          </a:p>
          <a:p>
            <a:pPr marL="0" indent="0" eaLnBrk="1" fontAlgn="auto" hangingPunct="1">
              <a:buFont typeface="Wingdings 2" charset="2"/>
              <a:buNone/>
              <a:defRPr/>
            </a:pPr>
            <a:r>
              <a:rPr lang="ru-RU" sz="2800" b="1" i="1" dirty="0" smtClean="0"/>
              <a:t>-ограниченными знаниями и представлениями о социальной действительности;</a:t>
            </a:r>
          </a:p>
          <a:p>
            <a:pPr marL="0" indent="0" eaLnBrk="1" fontAlgn="auto" hangingPunct="1">
              <a:buFont typeface="Wingdings 2" charset="2"/>
              <a:buNone/>
              <a:defRPr/>
            </a:pPr>
            <a:r>
              <a:rPr lang="ru-RU" sz="2800" b="1" i="1" dirty="0" smtClean="0"/>
              <a:t>- склонностью к социальному иждивенчеству</a:t>
            </a:r>
          </a:p>
          <a:p>
            <a:pPr marL="0" indent="0" algn="ctr" eaLnBrk="1" fontAlgn="auto" hangingPunct="1">
              <a:buFont typeface="Wingdings 2" charset="2"/>
              <a:buNone/>
              <a:defRPr/>
            </a:pPr>
            <a:endParaRPr lang="ru-RU" sz="2800" b="1" dirty="0" smtClean="0"/>
          </a:p>
          <a:p>
            <a:pPr marL="0" indent="0" eaLnBrk="1" fontAlgn="auto" hangingPunct="1">
              <a:buFont typeface="Wingdings 2" charset="2"/>
              <a:buNone/>
              <a:defRPr/>
            </a:pPr>
            <a:endParaRPr lang="ru-RU" sz="2800" b="1" dirty="0" smtClean="0"/>
          </a:p>
          <a:p>
            <a:pPr eaLnBrk="1" fontAlgn="auto" hangingPunct="1">
              <a:buFont typeface="Wingdings 2" charset="2"/>
              <a:buChar char=""/>
              <a:defRPr/>
            </a:pPr>
            <a:endParaRPr lang="ru-RU" dirty="0"/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38" y="5084763"/>
            <a:ext cx="1487487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cs typeface="Trebuchet MS" pitchFamily="34" charset="0"/>
              </a:rPr>
              <a:t>2. Работа с детьми с повышенными образовательными потребностями, одаренными детьми.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8400" y="1916113"/>
            <a:ext cx="4425950" cy="39433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buFont typeface="Wingdings 2" charset="2"/>
              <a:buChar char=""/>
              <a:defRPr/>
            </a:pPr>
            <a:r>
              <a:rPr lang="ru-RU" sz="2000" dirty="0" smtClean="0"/>
              <a:t>А)Реализация индивидуальных маршрутов ;</a:t>
            </a:r>
          </a:p>
          <a:p>
            <a:pPr eaLnBrk="1" fontAlgn="auto" hangingPunct="1">
              <a:buFont typeface="Wingdings 2" charset="2"/>
              <a:buChar char=""/>
              <a:defRPr/>
            </a:pPr>
            <a:r>
              <a:rPr lang="ru-RU" sz="2000" dirty="0" smtClean="0"/>
              <a:t>Б)Создан банк данных одаренных обучающихся;</a:t>
            </a:r>
          </a:p>
          <a:p>
            <a:pPr eaLnBrk="1" fontAlgn="auto" hangingPunct="1">
              <a:buFont typeface="Wingdings 2" charset="2"/>
              <a:buChar char=""/>
              <a:defRPr/>
            </a:pPr>
            <a:r>
              <a:rPr lang="ru-RU" sz="2000" dirty="0" smtClean="0"/>
              <a:t>В)Продвижение и поддержка одаренных воспитанников;</a:t>
            </a:r>
          </a:p>
          <a:p>
            <a:pPr eaLnBrk="1" fontAlgn="auto" hangingPunct="1">
              <a:buFont typeface="Wingdings 2" charset="2"/>
              <a:buChar char=""/>
              <a:defRPr/>
            </a:pPr>
            <a:r>
              <a:rPr lang="ru-RU" sz="2000" dirty="0" smtClean="0"/>
              <a:t>Г)Оформлены портфолио на одаренных детей;</a:t>
            </a:r>
          </a:p>
          <a:p>
            <a:pPr eaLnBrk="1" fontAlgn="auto" hangingPunct="1">
              <a:buFont typeface="Wingdings 2" charset="2"/>
              <a:buChar char=""/>
              <a:defRPr/>
            </a:pPr>
            <a:r>
              <a:rPr lang="ru-RU" sz="2000" dirty="0" smtClean="0"/>
              <a:t>Д) Реализуется программа «Одаренные дети»;</a:t>
            </a:r>
          </a:p>
          <a:p>
            <a:pPr eaLnBrk="1" fontAlgn="auto" hangingPunct="1">
              <a:buFont typeface="Wingdings 2" charset="2"/>
              <a:buChar char=""/>
              <a:defRPr/>
            </a:pPr>
            <a:r>
              <a:rPr lang="ru-RU" sz="2000" dirty="0" smtClean="0"/>
              <a:t>Е)Реализуется проект «Галактика юных талантов».</a:t>
            </a:r>
            <a:endParaRPr lang="ru-RU" sz="2000" dirty="0"/>
          </a:p>
        </p:txBody>
      </p:sp>
      <p:pic>
        <p:nvPicPr>
          <p:cNvPr id="1434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2636838"/>
            <a:ext cx="2462212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81075"/>
            <a:ext cx="8147050" cy="436563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b="1" i="1" dirty="0" smtClean="0">
                <a:latin typeface="Arial" charset="0"/>
              </a:rPr>
              <a:t>ПРОДВИЖЕНИЕ И ПОДДЕРЖКА ОДАРЕННЫХ ВОСПИТАННИКОВ</a:t>
            </a:r>
            <a:br>
              <a:rPr lang="ru-RU" sz="3800" b="1" i="1" dirty="0" smtClean="0">
                <a:latin typeface="Arial" charset="0"/>
              </a:rPr>
            </a:br>
            <a:r>
              <a:rPr lang="ru-RU" sz="2900" b="1" i="1" dirty="0" smtClean="0">
                <a:latin typeface="Arial" charset="0"/>
              </a:rPr>
              <a:t>1. Участие в конкурсах, фестивалях, выставках</a:t>
            </a:r>
          </a:p>
        </p:txBody>
      </p:sp>
      <p:pic>
        <p:nvPicPr>
          <p:cNvPr id="17412" name="Picture 4" descr="Вот какая яркая у нас коробка с карандашами!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4775" y="2708275"/>
            <a:ext cx="3419475" cy="2236788"/>
          </a:xfrm>
        </p:spPr>
      </p:pic>
      <p:sp>
        <p:nvSpPr>
          <p:cNvPr id="17428" name="Rectangle 20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400" smtClean="0"/>
          </a:p>
        </p:txBody>
      </p:sp>
      <p:pic>
        <p:nvPicPr>
          <p:cNvPr id="17413" name="Picture 5" descr="Наши непобедимы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076700"/>
            <a:ext cx="38782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</TotalTime>
  <Words>559</Words>
  <Application>Microsoft Office PowerPoint</Application>
  <PresentationFormat>Экран (4:3)</PresentationFormat>
  <Paragraphs>93</Paragraphs>
  <Slides>19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Arial</vt:lpstr>
      <vt:lpstr>Trebuchet MS</vt:lpstr>
      <vt:lpstr>Wingdings 2</vt:lpstr>
      <vt:lpstr>Tahoma</vt:lpstr>
      <vt:lpstr>Wingdings</vt:lpstr>
      <vt:lpstr>Arial Black</vt:lpstr>
      <vt:lpstr>Times New Roman</vt:lpstr>
      <vt:lpstr>Comic Sans MS</vt:lpstr>
      <vt:lpstr>Autumn</vt:lpstr>
      <vt:lpstr>Занавес</vt:lpstr>
      <vt:lpstr>Салют</vt:lpstr>
      <vt:lpstr>Диаграмма Microsoft Excel</vt:lpstr>
      <vt:lpstr>СОЗДАНИЕ УСЛОВИЙ ДЛЯ УСПЕШНОЙ СОЦИАЛИЗАЦИИ ЛИЧНОСТИ РЕБЕНКА  В УСЛОВИЯХ УДОД (ИЗ ОПЫТА РАБОТЫ МБОУ ДОД «ДОМ ДЕТСКОГО ТВОРЧЕСТВА»)  </vt:lpstr>
      <vt:lpstr>CОЦИАЛИЗАЦИЯ - это</vt:lpstr>
      <vt:lpstr> ДВА УРОВНЯ СОЦИАЛИЗАЦИИ: </vt:lpstr>
      <vt:lpstr>СЕМЬЯ КАК АГЕНТ ПЕРВИЧНОЙ СОЦИАЛИЗАЦИИ</vt:lpstr>
      <vt:lpstr>Объединение Дома детского творчества как агент вторичной социализации: </vt:lpstr>
      <vt:lpstr>Основные направления работы ДДТ в области социализации обучающихся:</vt:lpstr>
      <vt:lpstr>Работа с детьми, условно выделенных «особых» категорий.</vt:lpstr>
      <vt:lpstr>2. Работа с детьми с повышенными образовательными потребностями, одаренными детьми.</vt:lpstr>
      <vt:lpstr>ПРОДВИЖЕНИЕ И ПОДДЕРЖКА ОДАРЕННЫХ ВОСПИТАННИКОВ 1. Участие в конкурсах, фестивалях, выставках</vt:lpstr>
      <vt:lpstr>2. Участие в концертных мероприятиях организации и муниципалитета.</vt:lpstr>
      <vt:lpstr>ВОСПИТАНИЕ КАК ПРОЦЕСС УПРАВЛЕНИЯ СОЦИАЛИЗАЦИЕЙ ЛИЧНОСТИ В УСЛОВИЯХ ДДТ</vt:lpstr>
      <vt:lpstr>Презентация PowerPoint</vt:lpstr>
      <vt:lpstr>Работа с отрядом «Патриот» осуществляется в рамках социального партнерства: </vt:lpstr>
      <vt:lpstr>ДЕТСКАЯ ОБЩЕСТВЕННАЯ ОРГАНИЗАЦИЯ «ПРЕМИНИНЕЦ»</vt:lpstr>
      <vt:lpstr>Ежегодно ДОО «Премининец» пополняется новыми членами</vt:lpstr>
      <vt:lpstr>ТРАДИЦИОННЫЕ ДЕЛА ПРЕМИНИНЦЕВ </vt:lpstr>
      <vt:lpstr>Ежегодно разрабатывается и реализуется по согласованию с шефами ДОО – 31 Краснознаменной дивизией СФ - План работы организации</vt:lpstr>
      <vt:lpstr>МЕТОДЫ ПЕДАГОГИЧЕСКОГО ИССЛЕДОВАНИЯ УРОВНЯ СОЦИАЛИЗАЦИИ ОБУЧАЮЩИХСЯ:</vt:lpstr>
      <vt:lpstr>Презентация PowerPoint</vt:lpstr>
    </vt:vector>
  </TitlesOfParts>
  <Company>RUSSIA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ДОПОЛНОБРАЗОВАНИЕ  КАК ПРОСТРАПНСТВО УСПЕШНОЙ СОЦИАЛИЗАЦИИ ДЕТЕЙ</dc:title>
  <dc:creator>XP GAME 2007</dc:creator>
  <cp:lastModifiedBy>Admin</cp:lastModifiedBy>
  <cp:revision>43</cp:revision>
  <dcterms:created xsi:type="dcterms:W3CDTF">2011-10-12T09:36:02Z</dcterms:created>
  <dcterms:modified xsi:type="dcterms:W3CDTF">2014-04-02T16:54:37Z</dcterms:modified>
</cp:coreProperties>
</file>