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4632" cy="197165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ГБОУ Лицей 1451 г. </a:t>
            </a:r>
            <a:r>
              <a:rPr lang="ru-RU" sz="2400">
                <a:solidFill>
                  <a:prstClr val="black"/>
                </a:solidFill>
              </a:rPr>
              <a:t>Москва</a:t>
            </a:r>
            <a:br>
              <a:rPr lang="ru-RU" sz="2400">
                <a:solidFill>
                  <a:prstClr val="black"/>
                </a:solidFill>
              </a:rPr>
            </a:br>
            <a:r>
              <a:rPr lang="ru-RU" sz="2400">
                <a:solidFill>
                  <a:prstClr val="black"/>
                </a:solidFill>
              </a:rPr>
              <a:t>Учитель биологии</a:t>
            </a:r>
            <a:br>
              <a:rPr lang="ru-RU" sz="2400">
                <a:solidFill>
                  <a:prstClr val="black"/>
                </a:solidFill>
              </a:rPr>
            </a:br>
            <a:r>
              <a:rPr lang="ru-RU" sz="2400">
                <a:solidFill>
                  <a:prstClr val="black"/>
                </a:solidFill>
              </a:rPr>
              <a:t>Полянская Ольга Сергеевна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Бурые водоросли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Красные водоросли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08920"/>
            <a:ext cx="6775207" cy="336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28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2206"/>
            <a:ext cx="8363272" cy="5649491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Многоклеточные водоросли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Растут на глубине 20-40 м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величине уступают бурым водорослям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201" y="2636912"/>
            <a:ext cx="5172067" cy="387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1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Порфира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79922"/>
            <a:ext cx="5715000" cy="42576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268760"/>
            <a:ext cx="19939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1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363272" cy="5289451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Слоевище- плоская листовидная пластинка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Длинна до 50 см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Размножается половым путем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5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algn="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Агарагар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69" y="220676"/>
            <a:ext cx="6034617" cy="45259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257600"/>
            <a:ext cx="480053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5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229600" cy="4525963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в пищевой промышленности: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мармелада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Добавляют в хлеб, чтобы быстро не черствел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88706"/>
            <a:ext cx="4869161" cy="326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2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бурых водорослей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Обитают в морях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Многоклеточные водоросли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Длинна тела от нескольких см до 100 м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Облик- листовидные пластины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Тело-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слоевище или таллом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3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водорослей содержат по одному ядру и несколько мелких хроматофоров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Оболочка клеток покрыта слизью и выполняет защитную функцию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7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Размножение бурых водорослей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817618" y="1495337"/>
            <a:ext cx="504056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310242" y="1412032"/>
            <a:ext cx="0" cy="19382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8446" y="2580873"/>
            <a:ext cx="5271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Бесполое- спорофит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3573016"/>
            <a:ext cx="5256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Половое- гаметофит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81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Ламинарии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5119404" cy="33843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94243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9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676456" cy="6048672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Крупные бурые водоросли- глубина – от 2 до 40 м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Слоевище имеет вид листовидных пластинок –длинна 1- 5 м и более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 дну они прикрепляются- </a:t>
            </a:r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ризоидами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выростами суженной нижней части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2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6632"/>
            <a:ext cx="4968552" cy="6554818"/>
          </a:xfrm>
        </p:spPr>
      </p:pic>
    </p:spTree>
    <p:extLst>
      <p:ext uri="{BB962C8B-B14F-4D97-AF65-F5344CB8AC3E}">
        <p14:creationId xmlns:p14="http://schemas.microsoft.com/office/powerpoint/2010/main" val="31187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ламинарии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85395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Корм для скота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 получают йод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для изготовления лаков, красок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Желе для кондитерской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продукт питания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8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Красные водоросли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484784"/>
            <a:ext cx="7571236" cy="5051433"/>
          </a:xfrm>
        </p:spPr>
      </p:pic>
    </p:spTree>
    <p:extLst>
      <p:ext uri="{BB962C8B-B14F-4D97-AF65-F5344CB8AC3E}">
        <p14:creationId xmlns:p14="http://schemas.microsoft.com/office/powerpoint/2010/main" val="372421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151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ГБОУ Лицей 1451 г. Москва Учитель биологии Полянская Ольга Сергеевна Отдел Бурые водоросли Отдел Красные водоросли</vt:lpstr>
      <vt:lpstr>Общая характеристика бурых водорослей</vt:lpstr>
      <vt:lpstr>Презентация PowerPoint</vt:lpstr>
      <vt:lpstr>Размножение бурых водорослей</vt:lpstr>
      <vt:lpstr>Ламинарии</vt:lpstr>
      <vt:lpstr>Презентация PowerPoint</vt:lpstr>
      <vt:lpstr>Презентация PowerPoint</vt:lpstr>
      <vt:lpstr>Применение ламинарии</vt:lpstr>
      <vt:lpstr>Красные водоросли</vt:lpstr>
      <vt:lpstr>Презентация PowerPoint</vt:lpstr>
      <vt:lpstr>Порфира</vt:lpstr>
      <vt:lpstr>Презентация PowerPoint</vt:lpstr>
      <vt:lpstr>Агарагар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Бурые водоросли Отдел Красные водоросли</dc:title>
  <dc:creator>Olga</dc:creator>
  <cp:lastModifiedBy>дом</cp:lastModifiedBy>
  <cp:revision>5</cp:revision>
  <dcterms:created xsi:type="dcterms:W3CDTF">2013-10-17T18:27:30Z</dcterms:created>
  <dcterms:modified xsi:type="dcterms:W3CDTF">2014-11-16T18:28:24Z</dcterms:modified>
</cp:coreProperties>
</file>