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885B-C15E-4DA3-BD9A-E4C7A605E89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25AA-EE6F-41A4-A196-1B619B18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02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3885B-C15E-4DA3-BD9A-E4C7A605E893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925AA-EE6F-41A4-A196-1B619B18D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i="1" smtClean="0">
                <a:solidFill>
                  <a:schemeClr val="accent2">
                    <a:lumMod val="50000"/>
                  </a:schemeClr>
                </a:solidFill>
              </a:rPr>
              <a:t>Лаппо-Васильева</a:t>
            </a:r>
            <a:br>
              <a:rPr lang="ru-RU" b="1" i="1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smtClean="0">
                <a:solidFill>
                  <a:schemeClr val="accent2">
                    <a:lumMod val="50000"/>
                  </a:schemeClr>
                </a:solidFill>
              </a:rPr>
              <a:t>Наталия</a:t>
            </a:r>
            <a:br>
              <a:rPr lang="ru-RU" b="1" i="1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smtClean="0">
                <a:solidFill>
                  <a:schemeClr val="accent2">
                    <a:lumMod val="50000"/>
                  </a:schemeClr>
                </a:solidFill>
              </a:rPr>
              <a:t>Павловна</a:t>
            </a:r>
            <a:br>
              <a:rPr lang="ru-RU" b="1" i="1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smtClean="0">
                <a:solidFill>
                  <a:schemeClr val="accent2">
                    <a:lumMod val="50000"/>
                  </a:schemeClr>
                </a:solidFill>
              </a:rPr>
              <a:t>Учитель изобразительного искусства и черчения </a:t>
            </a:r>
            <a:br>
              <a:rPr lang="ru-RU" sz="3600" b="1" i="1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smtClean="0">
                <a:solidFill>
                  <a:schemeClr val="accent2">
                    <a:lumMod val="50000"/>
                  </a:schemeClr>
                </a:solidFill>
              </a:rPr>
              <a:t>ГБОУ  СОШ №1282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71729"/>
      </p:ext>
    </p:extLst>
  </p:cSld>
  <p:clrMapOvr>
    <a:masterClrMapping/>
  </p:clrMapOvr>
  <p:transition spd="slow" advClick="0" advTm="5960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57160"/>
      </p:ext>
    </p:extLst>
  </p:cSld>
  <p:clrMapOvr>
    <a:masterClrMapping/>
  </p:clrMapOvr>
  <p:transition spd="slow" advTm="6708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2769"/>
      </p:ext>
    </p:extLst>
  </p:cSld>
  <p:clrMapOvr>
    <a:masterClrMapping/>
  </p:clrMapOvr>
  <p:transition spd="slow" advTm="12574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ru-RU" sz="1800" i="1" dirty="0">
              <a:gradFill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55381"/>
      </p:ext>
    </p:extLst>
  </p:cSld>
  <p:clrMapOvr>
    <a:masterClrMapping/>
  </p:clrMapOvr>
  <p:transition spd="slow" advTm="6396"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latin typeface="Batang" pitchFamily="18" charset="-127"/>
                <a:ea typeface="Batang" pitchFamily="18" charset="-127"/>
              </a:rPr>
              <a:t>В самом начале нашего пути это </a:t>
            </a:r>
            <a:br>
              <a:rPr lang="ru-RU" smtClean="0">
                <a:latin typeface="Batang" pitchFamily="18" charset="-127"/>
                <a:ea typeface="Batang" pitchFamily="18" charset="-127"/>
              </a:rPr>
            </a:br>
            <a:r>
              <a:rPr lang="ru-RU" smtClean="0">
                <a:latin typeface="Batang" pitchFamily="18" charset="-127"/>
                <a:ea typeface="Batang" pitchFamily="18" charset="-127"/>
              </a:rPr>
              <a:t>была скорее выставочная и </a:t>
            </a:r>
            <a:br>
              <a:rPr lang="ru-RU" smtClean="0">
                <a:latin typeface="Batang" pitchFamily="18" charset="-127"/>
                <a:ea typeface="Batang" pitchFamily="18" charset="-127"/>
              </a:rPr>
            </a:br>
            <a:r>
              <a:rPr lang="ru-RU" smtClean="0">
                <a:latin typeface="Batang" pitchFamily="18" charset="-127"/>
                <a:ea typeface="Batang" pitchFamily="18" charset="-127"/>
              </a:rPr>
              <a:t>оформительская работа</a:t>
            </a:r>
            <a:br>
              <a:rPr lang="ru-RU" smtClean="0">
                <a:latin typeface="Batang" pitchFamily="18" charset="-127"/>
                <a:ea typeface="Batang" pitchFamily="18" charset="-127"/>
              </a:rPr>
            </a:b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75317"/>
      </p:ext>
    </p:extLst>
  </p:cSld>
  <p:clrMapOvr>
    <a:masterClrMapping/>
  </p:clrMapOvr>
  <p:transition spd="slow" advTm="6957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39178"/>
      </p:ext>
    </p:extLst>
  </p:cSld>
  <p:clrMapOvr>
    <a:masterClrMapping/>
  </p:clrMapOvr>
  <p:transition spd="slow" advTm="6958"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59019"/>
      </p:ext>
    </p:extLst>
  </p:cSld>
  <p:clrMapOvr>
    <a:masterClrMapping/>
  </p:clrMapOvr>
  <p:transition spd="slow" advTm="4961"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27854"/>
      </p:ext>
    </p:extLst>
  </p:cSld>
  <p:clrMapOvr>
    <a:masterClrMapping/>
  </p:clrMapOvr>
  <p:transition spd="slow" advTm="3791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85761"/>
      </p:ext>
    </p:extLst>
  </p:cSld>
  <p:clrMapOvr>
    <a:masterClrMapping/>
  </p:clrMapOvr>
  <p:transition spd="slow" advTm="4415"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07826"/>
      </p:ext>
    </p:extLst>
  </p:cSld>
  <p:clrMapOvr>
    <a:masterClrMapping/>
  </p:clrMapOvr>
  <p:transition spd="slow" advTm="7051"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96638"/>
      </p:ext>
    </p:extLst>
  </p:cSld>
  <p:clrMapOvr>
    <a:masterClrMapping/>
  </p:clrMapOvr>
  <p:transition spd="slow" advTm="7566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О себе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08757"/>
      </p:ext>
    </p:extLst>
  </p:cSld>
  <p:clrMapOvr>
    <a:masterClrMapping/>
  </p:clrMapOvr>
  <p:transition spd="slow" advTm="4509"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44084"/>
      </p:ext>
    </p:extLst>
  </p:cSld>
  <p:clrMapOvr>
    <a:masterClrMapping/>
  </p:clrMapOvr>
  <p:transition spd="slow" advTm="6194"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14231"/>
      </p:ext>
    </p:extLst>
  </p:cSld>
  <p:clrMapOvr>
    <a:masterClrMapping/>
  </p:clrMapOvr>
  <p:transition spd="slow" advTm="5335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67831"/>
      </p:ext>
    </p:extLst>
  </p:cSld>
  <p:clrMapOvr>
    <a:masterClrMapping/>
  </p:clrMapOvr>
  <p:transition spd="slow" advTm="8174"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smtClean="0">
                <a:latin typeface="Batang" pitchFamily="18" charset="-127"/>
                <a:ea typeface="Batang" pitchFamily="18" charset="-127"/>
              </a:rPr>
              <a:t>Учитель и его ученики – это неразделимая духовная связь. На мне огромная ответственность  за то ,чем я поделюсь с детьми, чему их научу, что передам им ,чтобы они в свою очередь понесли будущим поколениям. У меня всего 45 минут.</a:t>
            </a:r>
            <a:endParaRPr lang="ru-RU" b="1" i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39017"/>
      </p:ext>
    </p:extLst>
  </p:cSld>
  <p:clrMapOvr>
    <a:masterClrMapping/>
  </p:clrMapOvr>
  <p:transition spd="slow" advTm="11887">
    <p:strips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31174"/>
      </p:ext>
    </p:extLst>
  </p:cSld>
  <p:clrMapOvr>
    <a:masterClrMapping/>
  </p:clrMapOvr>
  <p:transition spd="slow" advTm="7426">
    <p:strips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59463"/>
      </p:ext>
    </p:extLst>
  </p:cSld>
  <p:clrMapOvr>
    <a:masterClrMapping/>
  </p:clrMapOvr>
  <p:transition spd="slow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45080"/>
      </p:ext>
    </p:extLst>
  </p:cSld>
  <p:clrMapOvr>
    <a:masterClrMapping/>
  </p:clrMapOvr>
  <p:transition spd="slow" advTm="4992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76567"/>
      </p:ext>
    </p:extLst>
  </p:cSld>
  <p:clrMapOvr>
    <a:masterClrMapping/>
  </p:clrMapOvr>
  <p:transition spd="slow" advTm="4087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4846"/>
      </p:ext>
    </p:extLst>
  </p:cSld>
  <p:clrMapOvr>
    <a:masterClrMapping/>
  </p:clrMapOvr>
  <p:transition spd="slow" advTm="7301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i="1" smtClean="0">
                <a:latin typeface="Batang" pitchFamily="18" charset="-127"/>
                <a:ea typeface="Batang" pitchFamily="18" charset="-127"/>
              </a:rPr>
              <a:t>Все что знаю умею могу -</a:t>
            </a:r>
            <a:endParaRPr lang="ru-RU" b="1" i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64374"/>
      </p:ext>
    </p:extLst>
  </p:cSld>
  <p:clrMapOvr>
    <a:masterClrMapping/>
  </p:clrMapOvr>
  <p:transition spd="slow" advTm="5273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77277"/>
      </p:ext>
    </p:extLst>
  </p:cSld>
  <p:clrMapOvr>
    <a:masterClrMapping/>
  </p:clrMapOvr>
  <p:transition spd="slow" advTm="5522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89883"/>
      </p:ext>
    </p:extLst>
  </p:cSld>
  <p:clrMapOvr>
    <a:masterClrMapping/>
  </p:clrMapOvr>
  <p:transition spd="slow" advTm="5413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Наши работы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39431"/>
      </p:ext>
    </p:extLst>
  </p:cSld>
  <p:clrMapOvr>
    <a:masterClrMapping/>
  </p:clrMapOvr>
  <p:transition spd="slow" advTm="7020">
    <p:strips dir="r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Экран (4:3)</PresentationFormat>
  <Paragraphs>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Лаппо-Васильева Наталия Павловна Учитель изобразительного искусства и черчения  ГБОУ  СОШ №1282</vt:lpstr>
      <vt:lpstr>О себе</vt:lpstr>
      <vt:lpstr>Презентация PowerPoint</vt:lpstr>
      <vt:lpstr>Презентация PowerPoint</vt:lpstr>
      <vt:lpstr>Презентация PowerPoint</vt:lpstr>
      <vt:lpstr>Все что знаю умею могу -</vt:lpstr>
      <vt:lpstr>Презентация PowerPoint</vt:lpstr>
      <vt:lpstr>Презентация PowerPoint</vt:lpstr>
      <vt:lpstr>Наши работы</vt:lpstr>
      <vt:lpstr>Презентация PowerPoint</vt:lpstr>
      <vt:lpstr>Презентация PowerPoint</vt:lpstr>
      <vt:lpstr>Презентация PowerPoint</vt:lpstr>
      <vt:lpstr>В самом начале нашего пути это  была скорее выставочная и  оформительская работа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Учитель и его ученики – это неразделимая духовная связь. На мне огромная ответственность  за то ,чем я поделюсь с детьми, чему их научу, что передам им ,чтобы они в свою очередь понесли будущим поколениям. У меня всего 45 минут.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Лаппо-Васильева Наталия Павловна Учитель изобразительного искусства и черчения  ГБОУ  СОШ №1282</dc:title>
  <dc:creator>309 user</dc:creator>
  <cp:lastModifiedBy>309 user</cp:lastModifiedBy>
  <cp:revision>1</cp:revision>
  <dcterms:created xsi:type="dcterms:W3CDTF">2014-02-12T13:04:57Z</dcterms:created>
  <dcterms:modified xsi:type="dcterms:W3CDTF">2014-02-12T13:14:04Z</dcterms:modified>
</cp:coreProperties>
</file>