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P2150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992887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Спасибо за работу. </a:t>
            </a:r>
            <a:b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</a:rPr>
              <a:t>До свидания.</a:t>
            </a:r>
            <a:endParaRPr lang="ru-RU" sz="6600" dirty="0">
              <a:solidFill>
                <a:schemeClr val="accent1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</TotalTime>
  <Words>4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Слайд 1</vt:lpstr>
      <vt:lpstr>Спасибо за работу.  До свидания.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«кукла – оберег»</dc:title>
  <cp:lastModifiedBy>Admin</cp:lastModifiedBy>
  <cp:revision>37</cp:revision>
  <dcterms:modified xsi:type="dcterms:W3CDTF">2014-02-17T10:12:24Z</dcterms:modified>
</cp:coreProperties>
</file>