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8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4.bp.blogspot.com/-nJLNXVlKOyU/UO_EsZOIbHI/AAAAAAAAC-s/SXyje5XrqDY/s1600/%D1%80%D0%B8%D1%81+24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2.bp.blogspot.com/-57Q_QcRZJTY/UOxl76vlgZI/AAAAAAAAC7I/ZlNGXWxvaDQ/s1600/%D0%98%D0%B7%D0%BE%D0%B1%D1%80%D0%B0%D0%B6%D0%B5%D0%BD%D0%B8%D0%B5+028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4.bp.blogspot.com/-nJLNXVlKOyU/UO_EsZOIbHI/AAAAAAAAC-s/SXyje5XrqDY/s1600/%25D1%2580%25D0%25B8%25D1%2581+24.jpg">
            <a:hlinkClick r:id="rId2"/>
          </p:cNvPr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15616" y="404664"/>
            <a:ext cx="6696744" cy="588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2.bp.blogspot.com/-57Q_QcRZJTY/UOxl76vlgZI/AAAAAAAAC7I/ZlNGXWxvaDQ/s320/%25D0%2598%25D0%25B7%25D0%25BE%25D0%25B1%25D1%2580%25D0%25B0%25D0%25B6%25D0%25B5%25D0%25BD%25D0%25B8%25D0%25B5+028.jpg">
            <a:hlinkClick r:id="rId2"/>
          </p:cNvPr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84887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121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Бумажная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– класс «кукла – оберег»</dc:title>
  <cp:lastModifiedBy>Admin</cp:lastModifiedBy>
  <cp:revision>36</cp:revision>
  <dcterms:modified xsi:type="dcterms:W3CDTF">2014-02-17T07:58:51Z</dcterms:modified>
</cp:coreProperties>
</file>