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6" r:id="rId3"/>
    <p:sldId id="277" r:id="rId4"/>
    <p:sldId id="278" r:id="rId5"/>
    <p:sldId id="27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2.bp.blogspot.com/-SfQx4ULE6U0/UO_EnQRRLeI/AAAAAAAAC-E/Qh5K_ZZrY0I/s1600/%D1%80%D0%B8%D1%81+18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4.bp.blogspot.com/-Z0fs9qFU1zc/UO_EqjCBWLI/AAAAAAAAC-Y/luKcRZuMk-Q/s1600/%D1%80%D0%B8%D1%81+19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3.bp.blogspot.com/-Y4gb_EVFtaA/UO_Eq5f-bHI/AAAAAAAAC-U/GaF4EjY7fKM/s1600/%D1%80%D0%B8%D1%81+20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3.bp.blogspot.com/-YKeIW2ZCUZQ/UO_EqxmpMBI/AAAAAAAAC-Q/yWT05xqkjsk/s1600/%D1%80%D0%B8%D1%81+21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2.bp.blogspot.com/--oRFUqeRji8/UO_EsDu2aDI/AAAAAAAAC-k/fk_ByGTlsgQ/s1600/%D1%80%D0%B8%D1%81+22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2.bp.blogspot.com/-SfQx4ULE6U0/UO_EnQRRLeI/AAAAAAAAC-E/Qh5K_ZZrY0I/s200/%25D1%2580%25D0%25B8%25D1%2581+18.jpg">
            <a:hlinkClick r:id="rId2"/>
          </p:cNvPr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14480" y="285728"/>
            <a:ext cx="6097880" cy="60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4.bp.blogspot.com/-Z0fs9qFU1zc/UO_EqjCBWLI/AAAAAAAAC-Y/luKcRZuMk-Q/s1600/%25D1%2580%25D0%25B8%25D1%2581+19.jpg">
            <a:hlinkClick r:id="rId2"/>
          </p:cNvPr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500166" y="260648"/>
            <a:ext cx="6357982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3.bp.blogspot.com/-Y4gb_EVFtaA/UO_Eq5f-bHI/AAAAAAAAC-U/GaF4EjY7fKM/s1600/%25D1%2580%25D0%25B8%25D1%2581+20.jpg">
            <a:hlinkClick r:id="rId2"/>
          </p:cNvPr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1560" y="476672"/>
            <a:ext cx="7920880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3.bp.blogspot.com/-YKeIW2ZCUZQ/UO_EqxmpMBI/AAAAAAAAC-Q/yWT05xqkjsk/s1600/%25D1%2580%25D0%25B8%25D1%2581+21.jpg">
            <a:hlinkClick r:id="rId2"/>
          </p:cNvPr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5576" y="404664"/>
            <a:ext cx="792088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2.bp.blogspot.com/--oRFUqeRji8/UO_EsDu2aDI/AAAAAAAAC-k/fk_ByGTlsgQ/s200/%25D1%2580%25D0%25B8%25D1%2581+22.jpg">
            <a:hlinkClick r:id="rId2"/>
          </p:cNvPr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16200000">
            <a:off x="1907704" y="-819472"/>
            <a:ext cx="5616624" cy="820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121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 «кукла – оберег»</dc:title>
  <cp:lastModifiedBy>Admin</cp:lastModifiedBy>
  <cp:revision>36</cp:revision>
  <dcterms:modified xsi:type="dcterms:W3CDTF">2014-02-17T07:55:20Z</dcterms:modified>
</cp:coreProperties>
</file>