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69" r:id="rId3"/>
    <p:sldId id="270" r:id="rId4"/>
    <p:sldId id="271" r:id="rId5"/>
    <p:sldId id="272" r:id="rId6"/>
    <p:sldId id="273" r:id="rId7"/>
    <p:sldId id="27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4.bp.blogspot.com/-83G8QePu7iM/UO_DhKIBxwI/AAAAAAAAC9U/UNDDCUyj968/s1600/%D1%80%D0%B8%D1%81+11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2.bp.blogspot.com/-OU-gmlTtilM/UO_DhHvL7JI/AAAAAAAAC9Q/yVgbuWZnsUw/s1600/%D1%80%D0%B8%D1%81+12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4.bp.blogspot.com/-xGw4nYvz76A/UO_D0NKcwpI/AAAAAAAAC9g/erYLMjNjg6Y/s1600/%D1%80%D0%B8%D1%81+13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4.bp.blogspot.com/-94ZdqGodTeM/UO_D0G0_E6I/AAAAAAAAC9k/-7P7wUeWWUY/s1600/%D1%80%D0%B8%D1%81+14.jpg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3.bp.blogspot.com/-M2CXUuikvOE/UO_EKfy88FI/AAAAAAAAC90/TvxEnrqKoPU/s1600/%D1%80%D0%B8%D1%81+15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3.bp.blogspot.com/-4L9owiPbP0w/UO_EKawgFII/AAAAAAAAC9w/4namglYFG_w/s1600/%D1%80%D0%B8%D1%81+16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3.bp.blogspot.com/-WlG2YkEnBFw/UO_EnZ_zhQI/AAAAAAAAC-A/0A35N9uXROM/s1600/%D1%80%D0%B8%D1%81+17.jpg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20880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4.bp.blogspot.com/-83G8QePu7iM/UO_DhKIBxwI/AAAAAAAAC9U/UNDDCUyj968/s1600/%D1%80%D0%B8%D1%81+1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571480"/>
            <a:ext cx="4214842" cy="32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2.bp.blogspot.com/-OU-gmlTtilM/UO_DhHvL7JI/AAAAAAAAC9Q/yVgbuWZnsUw/s1600/%25D1%2580%25D0%25B8%25D1%2581+12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928934"/>
            <a:ext cx="385765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4.bp.blogspot.com/-xGw4nYvz76A/UO_D0NKcwpI/AAAAAAAAC9g/erYLMjNjg6Y/s1600/%D1%80%D0%B8%D1%81+13.jpg">
            <a:hlinkClick r:id="rId2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1714480" y="-142901"/>
            <a:ext cx="5929354" cy="707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4.bp.blogspot.com/-94ZdqGodTeM/UO_D0G0_E6I/AAAAAAAAC9k/-7P7wUeWWUY/s200/%25D1%2580%25D0%25B8%25D1%2581+14.jpg">
            <a:hlinkClick r:id="rId2"/>
          </p:cNvPr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728" y="428604"/>
            <a:ext cx="607223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3.bp.blogspot.com/-M2CXUuikvOE/UO_EKfy88FI/AAAAAAAAC90/TvxEnrqKoPU/s1600/%D1%80%D0%B8%D1%81+15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393010" y="678638"/>
            <a:ext cx="6357980" cy="55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3.bp.blogspot.com/-4L9owiPbP0w/UO_EKawgFII/AAAAAAAAC9w/4namglYFG_w/s1600/%25D1%2580%25D0%25B8%25D1%2581+16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729680" y="366664"/>
            <a:ext cx="6095028" cy="60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3.bp.blogspot.com/-WlG2YkEnBFw/UO_EnZ_zhQI/AAAAAAAAC-A/0A35N9uXROM/s1600/%D1%80%D0%B8%D1%81+17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357166"/>
            <a:ext cx="535785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124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«кукла – оберег»</dc:title>
  <cp:lastModifiedBy>Admin</cp:lastModifiedBy>
  <cp:revision>35</cp:revision>
  <dcterms:modified xsi:type="dcterms:W3CDTF">2014-02-17T07:47:35Z</dcterms:modified>
</cp:coreProperties>
</file>