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" d="100"/>
          <a:sy n="20" d="100"/>
        </p:scale>
        <p:origin x="-90" y="-14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1.bp.blogspot.com/-idIrnQ_8zMs/UO_B5X7CQkI/AAAAAAAAC8Y/RIU9RcMaRjA/s1600/%D1%80%D0%B8%D1%81+4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2.bp.blogspot.com/-OofBfuUyYOI/UO_CQi8vmGI/AAAAAAAAC8g/xB7J-RRc8Cs/s1600/%D1%80%D0%B8%D1%81+5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2.bp.blogspot.com/-u8Bwv6Fe25g/UO_CQlVEz7I/AAAAAAAAC8k/t_vKaXhk8M4/s1600/%D1%80%D0%B8%D1%81+6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1.bp.blogspot.com/-5aU9NXCnaQI/UO_Clbs6fGI/AAAAAAAAC80/upKTgtxh2v0/s1600/%D1%80%D0%B8%D1%81+7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2.bp.blogspot.com/-g9fcRFFa5_Y/UO_ClPC9QyI/AAAAAAAAC8w/dWmyejkc5yY/s1600/%D1%80%D0%B8%D1%81+8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3.bp.blogspot.com/-LvQtfm-H_WE/UO_C5pORWSI/AAAAAAAAC9E/1Tp81SE8y-Q/s1600/%D1%80%D0%B8%D1%81+9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3.bp.blogspot.com/-hQ9N_c__q3g/UO_C5iKyA4I/AAAAAAAAC9A/Fbrtp1j3gPk/s1600/%D1%80%D0%B8%D1%81+10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1.bp.blogspot.com/-idIrnQ_8zMs/UO_B5X7CQkI/AAAAAAAAC8Y/RIU9RcMaRjA/s1600/%D1%80%D0%B8%D1%81+4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692696"/>
            <a:ext cx="7704856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2.bp.blogspot.com/-OofBfuUyYOI/UO_CQi8vmGI/AAAAAAAAC8g/xB7J-RRc8Cs/s1600/%D1%80%D0%B8%D1%81+5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48680"/>
            <a:ext cx="7992888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2.bp.blogspot.com/-u8Bwv6Fe25g/UO_CQlVEz7I/AAAAAAAAC8k/t_vKaXhk8M4/s1600/%25D1%2580%25D0%25B8%25D1%2581+6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04664"/>
            <a:ext cx="7992888" cy="5616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1.bp.blogspot.com/-5aU9NXCnaQI/UO_Clbs6fGI/AAAAAAAAC80/upKTgtxh2v0/s1600/%D1%80%D0%B8%D1%81+7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76672"/>
            <a:ext cx="8136904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2.bp.blogspot.com/-g9fcRFFa5_Y/UO_ClPC9QyI/AAAAAAAAC8w/dWmyejkc5yY/s1600/%25D1%2580%25D0%25B8%25D1%2581+8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691680" y="-675456"/>
            <a:ext cx="5760640" cy="7920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3.bp.blogspot.com/-LvQtfm-H_WE/UO_C5pORWSI/AAAAAAAAC9E/1Tp81SE8y-Q/s1600/%25D1%2580%25D0%25B8%25D1%2581+9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2000" y="548680"/>
            <a:ext cx="4469090" cy="302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3.bp.blogspot.com/-LvQtfm-H_WE/UO_C5pORWSI/AAAAAAAAC9E/1Tp81SE8y-Q/s1600/%25D1%2580%25D0%25B8%25D1%2581+9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214686"/>
            <a:ext cx="4245252" cy="310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3.bp.blogspot.com/-hQ9N_c__q3g/UO_C5iKyA4I/AAAAAAAAC9A/Fbrtp1j3gPk/s1600/%25D1%2580%25D0%25B8%25D1%2581+10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500042"/>
            <a:ext cx="7143800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126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– класс «кукла – оберег»</dc:title>
  <cp:lastModifiedBy>Admin</cp:lastModifiedBy>
  <cp:revision>34</cp:revision>
  <dcterms:modified xsi:type="dcterms:W3CDTF">2014-02-17T07:38:00Z</dcterms:modified>
</cp:coreProperties>
</file>