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4" r:id="rId4"/>
    <p:sldId id="257" r:id="rId5"/>
    <p:sldId id="283" r:id="rId6"/>
    <p:sldId id="28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4.bp.blogspot.com/-nJLNXVlKOyU/UO_EsZOIbHI/AAAAAAAAC-s/SXyje5XrqDY/s1600/%D1%80%D0%B8%D1%81+24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1.bp.blogspot.com/-ufQ-Ai-ubRs/UO_BWt9lR6I/AAAAAAAAC8A/VvkWx3xwxF0/s1600/%D1%80%D0%B8%D1%81.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3.bp.blogspot.com/-y3Fsj-3NJcI/UO_BauqNJeI/AAAAAAAAC8I/oJlHJupwGIM/s1600/%D1%80%D0%B8%D1%81.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2.bp.blogspot.com/-1Tv5_aKLvio/UO_B1woQYwI/AAAAAAAAC8Q/HEcc13JmEwU/s1600/%D1%80%D0%B8%D1%81+3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1340768"/>
            <a:ext cx="7772400" cy="2457450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Мастер – класс</a:t>
            </a:r>
            <a:b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«кукла – оберег»</a:t>
            </a:r>
            <a:endParaRPr lang="ru-RU" sz="6600" dirty="0">
              <a:solidFill>
                <a:schemeClr val="accent1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06830" y="1073970"/>
            <a:ext cx="873033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 Antiqua" pitchFamily="18" charset="0"/>
                <a:cs typeface="Times New Roman" pitchFamily="18" charset="0"/>
              </a:rPr>
              <a:t>ОБЕРЕГ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 Antiqua" pitchFamily="18" charset="0"/>
                <a:cs typeface="Times New Roman" pitchFamily="18" charset="0"/>
              </a:rPr>
              <a:t> это привычный бытовой предмет,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 Antiqua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 Antiqua" pitchFamily="18" charset="0"/>
                <a:cs typeface="Times New Roman" pitchFamily="18" charset="0"/>
              </a:rPr>
              <a:t>единственная характерная черта которого – некая мистическая сила, призванная защищать человека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Book Antiqua" pitchFamily="18" charset="0"/>
                <a:cs typeface="Times New Roman" pitchFamily="18" charset="0"/>
              </a:rPr>
              <a:t> от опасностей. Иногда  обереги делались самим  человеком.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2592288" cy="344719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9541"/>
            <a:ext cx="4211960" cy="31750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-6534"/>
            <a:ext cx="2736304" cy="343408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304541"/>
            <a:ext cx="4563114" cy="342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440" y="332656"/>
            <a:ext cx="8229600" cy="7286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Вепсская кукла-оберег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5" name="Рисунок 4" descr="http://4.bp.blogspot.com/-nJLNXVlKOyU/UO_EsZOIbHI/AAAAAAAAC-s/SXyje5XrqDY/s1600/%25D1%2580%25D0%25B8%25D1%2581+2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24744"/>
            <a:ext cx="5976664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268760"/>
            <a:ext cx="8301608" cy="55892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В наряде куклы должен присутствовать красный цвет. Он считается цветом Солнца и несет в себе радость, здоровье, оберегает от сглаза и бед.</a:t>
            </a:r>
          </a:p>
          <a:p>
            <a:pPr lvl="0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Согласно традициям, при изготовлении любой </a:t>
            </a:r>
            <a:r>
              <a:rPr lang="ru-RU" sz="3000" dirty="0" err="1" smtClean="0">
                <a:solidFill>
                  <a:schemeClr val="accent1">
                    <a:lumMod val="50000"/>
                  </a:schemeClr>
                </a:solidFill>
              </a:rPr>
              <a:t>обереговой</a:t>
            </a: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 куклы нельзя было пользоваться ножницами и иглами: ткань лишь рвалась и связывалась, детали куклы сматываются между собой нитками.</a:t>
            </a:r>
          </a:p>
          <a:p>
            <a:pPr lvl="0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Также нельзя было рисовать лицо кукле (наши предки  верили, что через глаза в куклу может вселиться злой дух).</a:t>
            </a:r>
          </a:p>
          <a:p>
            <a:pPr lvl="0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Изготавливать оберег надо с добрым расположением духа и любовью.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Правила и традиции при изготовлении оберега.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1 квадрат 15х15 белой ткани,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3 квадрата цветной ткани 20х20 для сарафана,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один небольшой треугольник для косынки (из квадрата 14х14),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лоскуток для передника (не менее квадрата 7х7, два угла желательно закруглить),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короткая кружевная ленточка или тесьма для ободка на лицо под косынкой,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красная нить,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немного ваты,</a:t>
            </a:r>
          </a:p>
          <a:p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кусочек тесьмы (пряжи, ириса или мулине) для пояса.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</a:rPr>
              <a:t>Материалы для изготовления куколки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1.bp.blogspot.com/-ufQ-Ai-ubRs/UO_BWt9lR6I/AAAAAAAAC8A/VvkWx3xwxF0/s1600/%D1%80%D0%B8%D1%81.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721523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y3Fsj-3NJcI/UO_BauqNJeI/AAAAAAAAC8I/oJlHJupwGIM/s1600/%D1%80%D0%B8%D1%81.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288" y="928670"/>
            <a:ext cx="721523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1Tv5_aKLvio/UO_B1woQYwI/AAAAAAAAC8Q/HEcc13JmEwU/s1600/%D1%80%D0%B8%D1%81+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071546"/>
            <a:ext cx="678661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120</TotalTime>
  <Words>168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Мастер – класс «кукла – оберег»</vt:lpstr>
      <vt:lpstr>Слайд 2</vt:lpstr>
      <vt:lpstr>Слайд 3</vt:lpstr>
      <vt:lpstr>    Вепсская кукла-оберег</vt:lpstr>
      <vt:lpstr>Правила и традиции при изготовлении оберега.</vt:lpstr>
      <vt:lpstr>Материалы для изготовления куколки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«кукла – оберег»</dc:title>
  <cp:lastModifiedBy>Admin</cp:lastModifiedBy>
  <cp:revision>33</cp:revision>
  <dcterms:modified xsi:type="dcterms:W3CDTF">2014-02-17T07:27:37Z</dcterms:modified>
</cp:coreProperties>
</file>