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5591EE-9163-48D9-961D-90AFA44DF7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5467FE-9217-44CE-9727-82BA475BE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Умножение одночленов.</a:t>
            </a:r>
            <a:br>
              <a:rPr lang="ru-RU" dirty="0" smtClean="0"/>
            </a:br>
            <a:r>
              <a:rPr lang="ru-RU" dirty="0" smtClean="0"/>
              <a:t>Возведение одночленов в натуральную степень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t="54884"/>
          <a:stretch>
            <a:fillRect/>
          </a:stretch>
        </p:blipFill>
        <p:spPr bwMode="auto">
          <a:xfrm>
            <a:off x="357158" y="1643050"/>
            <a:ext cx="8504238" cy="10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2714620"/>
          <a:ext cx="6715172" cy="1292983"/>
        </p:xfrm>
        <a:graphic>
          <a:graphicData uri="http://schemas.openxmlformats.org/presentationml/2006/ole">
            <p:oleObj spid="_x0000_s9218" name="Формула" r:id="rId4" imgW="2044440" imgH="3934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33363" y="4071938"/>
          <a:ext cx="4797425" cy="1292225"/>
        </p:xfrm>
        <a:graphic>
          <a:graphicData uri="http://schemas.openxmlformats.org/presentationml/2006/ole">
            <p:oleObj spid="_x0000_s9219" name="Формула" r:id="rId5" imgW="1244520" imgH="393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000628" y="4357694"/>
          <a:ext cx="2789238" cy="749300"/>
        </p:xfrm>
        <a:graphic>
          <a:graphicData uri="http://schemas.openxmlformats.org/presentationml/2006/ole">
            <p:oleObj spid="_x0000_s9221" name="Формула" r:id="rId6" imgW="723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504238" cy="279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71736" y="2357430"/>
          <a:ext cx="3889402" cy="714380"/>
        </p:xfrm>
        <a:graphic>
          <a:graphicData uri="http://schemas.openxmlformats.org/presentationml/2006/ole">
            <p:oleObj spid="_x0000_s1028" name="Формула" r:id="rId4" imgW="124452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43174" y="3571876"/>
          <a:ext cx="1428750" cy="635000"/>
        </p:xfrm>
        <a:graphic>
          <a:graphicData uri="http://schemas.openxmlformats.org/presentationml/2006/ole">
            <p:oleObj spid="_x0000_s1029" name="Формула" r:id="rId5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8504238" cy="273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84563" y="2357438"/>
          <a:ext cx="2063750" cy="714375"/>
        </p:xfrm>
        <a:graphic>
          <a:graphicData uri="http://schemas.openxmlformats.org/presentationml/2006/ole">
            <p:oleObj spid="_x0000_s2050" name="Формула" r:id="rId4" imgW="660240" imgH="228600" progId="Equation.3">
              <p:embed/>
            </p:oleObj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2409825" y="3571875"/>
          <a:ext cx="1804985" cy="740506"/>
        </p:xfrm>
        <a:graphic>
          <a:graphicData uri="http://schemas.openxmlformats.org/presentationml/2006/ole">
            <p:oleObj spid="_x0000_s2053" name="Формула" r:id="rId5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8504238" cy="187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714612" y="2714621"/>
          <a:ext cx="3175018" cy="751978"/>
        </p:xfrm>
        <a:graphic>
          <a:graphicData uri="http://schemas.openxmlformats.org/presentationml/2006/ole">
            <p:oleObj spid="_x0000_s3075" name="Формула" r:id="rId4" imgW="9651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714480" y="3786190"/>
          <a:ext cx="5180013" cy="752475"/>
        </p:xfrm>
        <a:graphic>
          <a:graphicData uri="http://schemas.openxmlformats.org/presentationml/2006/ole">
            <p:oleObj spid="_x0000_s3076" name="Формула" r:id="rId5" imgW="157464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008188" y="4929188"/>
          <a:ext cx="4594225" cy="752475"/>
        </p:xfrm>
        <a:graphic>
          <a:graphicData uri="http://schemas.openxmlformats.org/presentationml/2006/ole">
            <p:oleObj spid="_x0000_s3077" name="Формула" r:id="rId6" imgW="1396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504238" cy="259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85984" y="2357430"/>
          <a:ext cx="4281488" cy="1657350"/>
        </p:xfrm>
        <a:graphic>
          <a:graphicData uri="http://schemas.openxmlformats.org/presentationml/2006/ole">
            <p:oleObj spid="_x0000_s4099" name="Формула" r:id="rId4" imgW="1180800" imgH="4572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5984" y="2285992"/>
            <a:ext cx="200026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214554"/>
            <a:ext cx="2357454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214686"/>
            <a:ext cx="235745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8504238" cy="37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14546" y="2786058"/>
          <a:ext cx="2393964" cy="828680"/>
        </p:xfrm>
        <a:graphic>
          <a:graphicData uri="http://schemas.openxmlformats.org/presentationml/2006/ole">
            <p:oleObj spid="_x0000_s5123" name="Формула" r:id="rId4" imgW="66024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643438" y="2786058"/>
          <a:ext cx="4143404" cy="793418"/>
        </p:xfrm>
        <a:graphic>
          <a:graphicData uri="http://schemas.openxmlformats.org/presentationml/2006/ole">
            <p:oleObj spid="_x0000_s5124" name="Формула" r:id="rId5" imgW="1193760" imgH="2286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868613" y="4143375"/>
          <a:ext cx="2117725" cy="793750"/>
        </p:xfrm>
        <a:graphic>
          <a:graphicData uri="http://schemas.openxmlformats.org/presentationml/2006/ole">
            <p:oleObj spid="_x0000_s5127" name="Формула" r:id="rId6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задания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04238" cy="237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b="63181"/>
          <a:stretch>
            <a:fillRect/>
          </a:stretch>
        </p:blipFill>
        <p:spPr bwMode="auto">
          <a:xfrm>
            <a:off x="357158" y="1714488"/>
            <a:ext cx="8504238" cy="87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34" y="2786058"/>
          <a:ext cx="3959023" cy="785818"/>
        </p:xfrm>
        <a:graphic>
          <a:graphicData uri="http://schemas.openxmlformats.org/presentationml/2006/ole">
            <p:oleObj spid="_x0000_s7170" name="Формула" r:id="rId4" imgW="87624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58" y="3643314"/>
          <a:ext cx="3754464" cy="785818"/>
        </p:xfrm>
        <a:graphic>
          <a:graphicData uri="http://schemas.openxmlformats.org/presentationml/2006/ole">
            <p:oleObj spid="_x0000_s7171" name="Формула" r:id="rId5" imgW="109188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00496" y="3643314"/>
          <a:ext cx="2968625" cy="785812"/>
        </p:xfrm>
        <a:graphic>
          <a:graphicData uri="http://schemas.openxmlformats.org/presentationml/2006/ole">
            <p:oleObj spid="_x0000_s7172" name="Формула" r:id="rId6" imgW="863280" imgH="228600" progId="Equation.3">
              <p:embed/>
            </p:oleObj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7000892" y="3643314"/>
          <a:ext cx="1833563" cy="785813"/>
        </p:xfrm>
        <a:graphic>
          <a:graphicData uri="http://schemas.openxmlformats.org/presentationml/2006/ole">
            <p:oleObj spid="_x0000_s7173" name="Формула" r:id="rId7" imgW="533160" imgH="2286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643702" y="214311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86578" y="20716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36130" r="13477" b="42794"/>
          <a:stretch>
            <a:fillRect/>
          </a:stretch>
        </p:blipFill>
        <p:spPr bwMode="auto">
          <a:xfrm>
            <a:off x="285720" y="1643050"/>
            <a:ext cx="840927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4"/>
          <p:cNvGraphicFramePr>
            <a:graphicFrameLocks noChangeAspect="1"/>
          </p:cNvGraphicFramePr>
          <p:nvPr>
            <p:ph sz="quarter" idx="1"/>
          </p:nvPr>
        </p:nvGraphicFramePr>
        <p:xfrm>
          <a:off x="357158" y="2500306"/>
          <a:ext cx="3494090" cy="952686"/>
        </p:xfrm>
        <a:graphic>
          <a:graphicData uri="http://schemas.openxmlformats.org/presentationml/2006/ole">
            <p:oleObj spid="_x0000_s8194" name="Формула" r:id="rId4" imgW="838080" imgH="228600" progId="Equation.3">
              <p:embed/>
            </p:oleObj>
          </a:graphicData>
        </a:graphic>
      </p:graphicFrame>
      <p:graphicFrame>
        <p:nvGraphicFramePr>
          <p:cNvPr id="8195" name="Содержимое 4"/>
          <p:cNvGraphicFramePr>
            <a:graphicFrameLocks noChangeAspect="1"/>
          </p:cNvGraphicFramePr>
          <p:nvPr/>
        </p:nvGraphicFramePr>
        <p:xfrm>
          <a:off x="428596" y="3500438"/>
          <a:ext cx="5719763" cy="952500"/>
        </p:xfrm>
        <a:graphic>
          <a:graphicData uri="http://schemas.openxmlformats.org/presentationml/2006/ole">
            <p:oleObj spid="_x0000_s8195" name="Формула" r:id="rId5" imgW="1371600" imgH="2286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143636" y="3571876"/>
          <a:ext cx="2754313" cy="846137"/>
        </p:xfrm>
        <a:graphic>
          <a:graphicData uri="http://schemas.openxmlformats.org/presentationml/2006/ole">
            <p:oleObj spid="_x0000_s8197" name="Формула" r:id="rId6" imgW="660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18</Words>
  <Application>Microsoft Office PowerPoint</Application>
  <PresentationFormat>Экран (4:3)</PresentationFormat>
  <Paragraphs>9</Paragraphs>
  <Slides>10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Официальная</vt:lpstr>
      <vt:lpstr>Формула</vt:lpstr>
      <vt:lpstr>Умножение одночленов. Возведение одночленов в натуральную степень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Выполните задания</vt:lpstr>
      <vt:lpstr>Проверь себя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2015-01-29T18:50:08Z</dcterms:created>
  <dcterms:modified xsi:type="dcterms:W3CDTF">2015-02-09T15:28:16Z</dcterms:modified>
</cp:coreProperties>
</file>