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A72D5-3010-4818-AE01-352B9A2F22C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35335-233D-454D-AF92-99813F8A2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A04E6D-8D5F-48FD-A68D-617E1A4C30B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E0B544-56E0-42B6-AEB1-72DED098619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17A7F4-3D8D-43D3-BCA0-A7AA56274DD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7344816" cy="5400600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«Формулы сокращенного умножения»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13624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Найдите  ошибки: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500" y="2143125"/>
            <a:ext cx="7772400" cy="37242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(3в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у)</a:t>
            </a:r>
            <a:r>
              <a:rPr lang="ru-RU" sz="6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3в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ву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6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(7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с)</a:t>
            </a:r>
            <a:r>
              <a:rPr lang="ru-RU" sz="6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14с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10)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(p+10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60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10        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(2а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6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4а</a:t>
            </a:r>
            <a:r>
              <a:rPr lang="ru-RU" sz="6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2а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2780928"/>
            <a:ext cx="6238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4328" y="3717032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4797152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1700808"/>
            <a:ext cx="648072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" b="1" i="1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i="1" cap="sm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3968" y="2492896"/>
            <a:ext cx="216024" cy="576064"/>
          </a:xfrm>
          <a:prstGeom prst="line">
            <a:avLst/>
          </a:prstGeom>
          <a:ln w="4127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643570" y="2428868"/>
            <a:ext cx="216024" cy="576064"/>
          </a:xfrm>
          <a:prstGeom prst="line">
            <a:avLst/>
          </a:prstGeom>
          <a:ln w="4127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628" y="3571876"/>
            <a:ext cx="216024" cy="576064"/>
          </a:xfrm>
          <a:prstGeom prst="line">
            <a:avLst/>
          </a:prstGeom>
          <a:ln w="4127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643834" y="4643446"/>
            <a:ext cx="216024" cy="576064"/>
          </a:xfrm>
          <a:prstGeom prst="line">
            <a:avLst/>
          </a:prstGeom>
          <a:ln w="4127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215074" y="5715016"/>
            <a:ext cx="216024" cy="576064"/>
          </a:xfrm>
          <a:prstGeom prst="line">
            <a:avLst/>
          </a:prstGeom>
          <a:ln w="4127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95936" y="170080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6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0112" y="177281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6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16" grpId="0" build="allAtOnce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348880"/>
          <a:ext cx="3600400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</a:tblGrid>
              <a:tr h="75608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99992" y="2276872"/>
          <a:ext cx="3816425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5"/>
                <a:gridCol w="763285"/>
                <a:gridCol w="763285"/>
                <a:gridCol w="763285"/>
                <a:gridCol w="763285"/>
              </a:tblGrid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</TotalTime>
  <Words>86</Words>
  <Application>Microsoft Office PowerPoint</Application>
  <PresentationFormat>Экран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Найдите  ошибки: </vt:lpstr>
      <vt:lpstr>Ответы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Кабинет №44</cp:lastModifiedBy>
  <cp:revision>32</cp:revision>
  <dcterms:created xsi:type="dcterms:W3CDTF">2014-03-02T09:29:41Z</dcterms:created>
  <dcterms:modified xsi:type="dcterms:W3CDTF">2014-03-05T10:51:49Z</dcterms:modified>
</cp:coreProperties>
</file>