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74" r:id="rId5"/>
    <p:sldId id="275" r:id="rId6"/>
    <p:sldId id="276" r:id="rId7"/>
    <p:sldId id="265" r:id="rId8"/>
    <p:sldId id="277" r:id="rId9"/>
    <p:sldId id="278" r:id="rId10"/>
    <p:sldId id="279" r:id="rId11"/>
    <p:sldId id="280" r:id="rId12"/>
    <p:sldId id="266" r:id="rId13"/>
    <p:sldId id="267" r:id="rId14"/>
    <p:sldId id="281" r:id="rId15"/>
    <p:sldId id="268" r:id="rId16"/>
    <p:sldId id="282" r:id="rId17"/>
    <p:sldId id="283" r:id="rId18"/>
    <p:sldId id="269" r:id="rId19"/>
    <p:sldId id="270" r:id="rId20"/>
    <p:sldId id="271" r:id="rId21"/>
    <p:sldId id="272" r:id="rId22"/>
    <p:sldId id="284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9BA8F1-95CF-41F5-9A49-EE7049F3F2F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28C929-A49D-4423-94CE-FCA686944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tikoroleva.ucoz.ru/_nw/0/9496816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hyperlink" Target="http://tikoroleva.ucoz.ru/_nw/0/55432847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tikoroleva.ucoz.ru/_nw/0/8100505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hyperlink" Target="http://tikoroleva.ucoz.ru/_nw/0/50971683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hyperlink" Target="http://tikoroleva.ucoz.ru/_nw/0/7056744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ikoroleva.ucoz.ru/_nw/0/05724956.jpg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tikoroleva.ucoz.ru/_nw/0/43826934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tikoroleva.ucoz.ru/_nw/0/5714275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hyperlink" Target="http://tikoroleva.ucoz.ru/_nw/0/10956791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2" Type="http://schemas.openxmlformats.org/officeDocument/2006/relationships/hyperlink" Target="http://tikoroleva.ucoz.ru/_nw/0/0043583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ikoroleva.ucoz.ru/_nw/0/15057890.jpg" TargetMode="External"/><Relationship Id="rId5" Type="http://schemas.openxmlformats.org/officeDocument/2006/relationships/image" Target="../media/image48.jpeg"/><Relationship Id="rId4" Type="http://schemas.openxmlformats.org/officeDocument/2006/relationships/hyperlink" Target="http://tikoroleva.ucoz.ru/_nw/0/26596802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806/pinigina.17/0_5c718_7e18b951_XL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kozmyash.59311s023.edusite.ru/images/p53_r_bereginya.jpg" TargetMode="Externa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ikoroleva.ucoz.ru/news/master_klass_kukla_bereginja_doma/2011-06-07-92" TargetMode="External"/><Relationship Id="rId2" Type="http://schemas.openxmlformats.org/officeDocument/2006/relationships/hyperlink" Target="http://pinigina.livejournal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-fotki.yandex.ru/get/4806/pinigina.17/0_5c718_7e18b951_X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Segoe Print" pitchFamily="2" charset="0"/>
              </a:rPr>
              <a:t>Русская народная кукла: обычаи и традиции</a:t>
            </a:r>
            <a:endParaRPr lang="ru-RU" sz="5400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1026" name="Picture 2" descr="C:\Users\user\Desktop\лера\МОСКВА\ГОУ СОШ 367\ВОЛШЕБНЫЙ МИР\МАСТЕР-КЛАСС по КУКЛАМ\Куклы мои\SDC19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772816"/>
            <a:ext cx="3080147" cy="4106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лера\МОСКВА\ГОУ СОШ 367\ВОЛШЕБНЫЙ МИР\МАСТЕР-КЛАСС по КУКЛАМ\занятие 1\фото кукол\SDC192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77760">
            <a:off x="5924782" y="2411896"/>
            <a:ext cx="2301720" cy="3068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851920" y="5877272"/>
            <a:ext cx="5076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Листвак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В.Е., педагог дополнительного образования ГБОУ СОШНО №367 г.Москва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1844824"/>
            <a:ext cx="4448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Часть 8. Домашние обрядовые куклы 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-fotki.yandex.ru/get/4600/pinigina.16/0_5c711_39f8184d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2581418" cy="1800200"/>
          </a:xfrm>
          <a:prstGeom prst="rect">
            <a:avLst/>
          </a:prstGeom>
          <a:noFill/>
        </p:spPr>
      </p:pic>
      <p:pic>
        <p:nvPicPr>
          <p:cNvPr id="30724" name="Picture 4" descr="http://img-fotki.yandex.ru/get/4902/pinigina.16/0_5c712_37524c7c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1" y="2276872"/>
            <a:ext cx="1872207" cy="2376263"/>
          </a:xfrm>
          <a:prstGeom prst="rect">
            <a:avLst/>
          </a:prstGeom>
          <a:noFill/>
        </p:spPr>
      </p:pic>
      <p:pic>
        <p:nvPicPr>
          <p:cNvPr id="30726" name="Picture 6" descr="http://img-fotki.yandex.ru/get/4605/pinigina.17/0_5c713_7aeb1540_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2276872"/>
            <a:ext cx="1872496" cy="2376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332656"/>
            <a:ext cx="59046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8.Складываем лоскут для рубашки пополам по длинной стороне, вырезаем с боков квадраты 4х4 см. Продолжаем надрез по диагонали вырезанного квадрата на 3 см к подмышке. Делаем прорезь по центру и сзади так, чтобы прошла голова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8" name="Picture 8" descr="http://img-fotki.yandex.ru/get/4907/pinigina.17/0_5c714_71ce23b1_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936" y="2276872"/>
            <a:ext cx="2736304" cy="2376263"/>
          </a:xfrm>
          <a:prstGeom prst="rect">
            <a:avLst/>
          </a:prstGeom>
          <a:noFill/>
        </p:spPr>
      </p:pic>
      <p:pic>
        <p:nvPicPr>
          <p:cNvPr id="30730" name="Picture 10" descr="http://img-fotki.yandex.ru/get/4902/pinigina.17/0_5c715_3cab5f99_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32240" y="2276872"/>
            <a:ext cx="2062597" cy="2376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465313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9.Надеваем рубашку, подгибаем рукава со всех сторон и перевязываем ниткой так, чтоб осталась ладошка.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10.Длинной ниткой сзади головы перекрёстно через грудь перевязываем рубашку, также подгибая ее с боков.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11.Собираем юбку по желаемой длине.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12.Завязываем ниткой сзади внахлёст.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-fotki.yandex.ru/get/5107/pinigina.17/0_5c716_285bccc8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0648"/>
            <a:ext cx="2263931" cy="2880320"/>
          </a:xfrm>
          <a:prstGeom prst="rect">
            <a:avLst/>
          </a:prstGeom>
          <a:noFill/>
        </p:spPr>
      </p:pic>
      <p:pic>
        <p:nvPicPr>
          <p:cNvPr id="31748" name="Picture 4" descr="http://img-fotki.yandex.ru/get/4900/pinigina.17/0_5c717_b6104b09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260648"/>
            <a:ext cx="2304256" cy="2880320"/>
          </a:xfrm>
          <a:prstGeom prst="rect">
            <a:avLst/>
          </a:prstGeom>
          <a:noFill/>
        </p:spPr>
      </p:pic>
      <p:pic>
        <p:nvPicPr>
          <p:cNvPr id="31750" name="Picture 6" descr="http://img-fotki.yandex.ru/get/4907/pinigina.17/0_5c71b_ea67f532_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260648"/>
            <a:ext cx="2338819" cy="2880320"/>
          </a:xfrm>
          <a:prstGeom prst="rect">
            <a:avLst/>
          </a:prstGeom>
          <a:noFill/>
        </p:spPr>
      </p:pic>
      <p:pic>
        <p:nvPicPr>
          <p:cNvPr id="31752" name="Picture 8" descr="http://img-fotki.yandex.ru/get/4806/pinigina.17/0_5c718_7e18b951_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208" y="3606742"/>
            <a:ext cx="2304256" cy="29167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3933056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13. Повязываем повойник.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14.Удобным способом надеваем фартук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15. Повязываем косынку и завязываем её сзади.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16. Повязываем пояс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kukla-dusha.net/sc-pic/i03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24744"/>
            <a:ext cx="258061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347864" y="415118"/>
            <a:ext cx="543609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символ женского начала, кукла, которая служила в качестве оберега, предмета, выполняющего защитную функцию.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Берегиня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дома  делали, как и всех кукол из остатков ткани от ношеной одежды, она несла частичку души хозяйки или хозяина и помогала защитить дом. К тому же она приносила в дом достаток, для чего в руки ей давали узелок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Эти куклы имеют свои особенности при изготовлении – кукла не шьется, все детали скручиваются, приматываются, привязываются, но не пришиваются.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обереговых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куклах как правило, не применяются колющие и режущие инструменты. Поэтому ткань для куклы не режется ножницами, а рвётся Кукле нельзя рисовать лицо.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Вешалась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Берегиня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над входом, выше головы, так, чтобы она могла видеть входящих в дом, народ считал, что она оберегает от плохого глаза и злых людей.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60648"/>
            <a:ext cx="3407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Кукла </a:t>
            </a:r>
            <a:r>
              <a:rPr lang="ru-RU" sz="3200" b="1" dirty="0" err="1" smtClean="0">
                <a:solidFill>
                  <a:srgbClr val="0070C0"/>
                </a:solidFill>
              </a:rPr>
              <a:t>Берегиня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Материалы, необходимые для работы: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1.Белая бязь для лица.</a:t>
            </a:r>
            <a:b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Жесткая хлопчатобумажная ткань для туловища</a:t>
            </a:r>
            <a:b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2.Вата или </a:t>
            </a:r>
            <a:r>
              <a:rPr lang="ru-RU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синтепон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для набивки головы.</a:t>
            </a:r>
            <a:b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3.Материал для рубахи, юбки, фартука, двух головных платков и мешочка</a:t>
            </a:r>
            <a:b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(ситец, лен в цветочек).</a:t>
            </a:r>
            <a:b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4.Ленточки атласные двух цветов, нитки.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tikoroleva.ucoz.ru/_nw/0/s94968168.jpg">
            <a:hlinkClick r:id="rId2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284984"/>
            <a:ext cx="1728192" cy="2304257"/>
          </a:xfrm>
          <a:prstGeom prst="rect">
            <a:avLst/>
          </a:prstGeom>
          <a:noFill/>
        </p:spPr>
      </p:pic>
      <p:pic>
        <p:nvPicPr>
          <p:cNvPr id="7172" name="Picture 4" descr="http://tikoroleva.ucoz.ru/_nw/0/s55432847.jpg">
            <a:hlinkClick r:id="rId4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288" y="3284984"/>
            <a:ext cx="1728192" cy="23042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23728" y="2996952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1.Ткань для туловища, сложить вдвое и туго закрутить в столбик. Перевязать красной ниткой в трех местах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3933056"/>
            <a:ext cx="4968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2.Сформировать тугой шарик из ваты.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3.Вложить в середину лоскута ткани для головы ватный шарик. Сформировать голову.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4.Подложить кусочек ваты в нижнюю часть лица, чтобы был подбородок. Туго затянуть ниткой в области шеи и талии. Все узлы завязываем сзади.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5.Для груди взять два квадрата, вложить в них ватные шарики и перевязать нитками.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6.Привязать крестообразно грудь к тулову.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7.Точно так же, как грудь, можно сделать ягодицы и привязать их сзади в соответствующем месте.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tikoroleva.ucoz.ru/_nw/0/s81005055.jpg">
            <a:hlinkClick r:id="rId2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1187624" y="1916832"/>
            <a:ext cx="2808312" cy="2106234"/>
          </a:xfrm>
          <a:prstGeom prst="rect">
            <a:avLst/>
          </a:prstGeom>
          <a:noFill/>
        </p:spPr>
      </p:pic>
      <p:pic>
        <p:nvPicPr>
          <p:cNvPr id="32772" name="Picture 4" descr="http://tikoroleva.ucoz.ru/_nw/0/s50971683.jpg">
            <a:hlinkClick r:id="rId4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5436096" y="1844824"/>
            <a:ext cx="2880320" cy="21602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4221088"/>
            <a:ext cx="83529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8. Сложить ткань рубахи вдвое по диагонали и сделать крестообразный надрез  по горловине вниз и по плечам вправо и влево, чтобы прошло туловище куклы.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9. Надеть на туловище рубаху. Отвернуть ткань на лицо и перевязать рубаху туго ниткой с изнаночной стороны вокруг шеи, стараясь, чтобы разрезанные части были под ниткой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tikoroleva.ucoz.ru/_nw/0/s70567444.jpg">
            <a:hlinkClick r:id="rId2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2771800" y="188640"/>
            <a:ext cx="3312368" cy="2736304"/>
          </a:xfrm>
          <a:prstGeom prst="rect">
            <a:avLst/>
          </a:prstGeom>
          <a:noFill/>
        </p:spPr>
      </p:pic>
      <p:pic>
        <p:nvPicPr>
          <p:cNvPr id="6146" name="Picture 2" descr="http://tikoroleva.ucoz.ru/_nw/0/s43826934.jpg">
            <a:hlinkClick r:id="rId4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539552" y="188640"/>
            <a:ext cx="2052228" cy="2736304"/>
          </a:xfrm>
          <a:prstGeom prst="rect">
            <a:avLst/>
          </a:prstGeom>
          <a:noFill/>
        </p:spPr>
      </p:pic>
      <p:pic>
        <p:nvPicPr>
          <p:cNvPr id="6150" name="Picture 6" descr="http://tikoroleva.ucoz.ru/_nw/0/s05724956.jpg">
            <a:hlinkClick r:id="rId6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7" cstate="email">
            <a:lum bright="20000"/>
          </a:blip>
          <a:srcRect/>
          <a:stretch>
            <a:fillRect/>
          </a:stretch>
        </p:blipFill>
        <p:spPr bwMode="auto">
          <a:xfrm>
            <a:off x="6804248" y="188640"/>
            <a:ext cx="2059707" cy="274627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3068960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10.Определить длину рукава. Для этого опустить вниз к тулову будущий рукав . </a:t>
            </a:r>
          </a:p>
          <a:p>
            <a:pPr algn="just"/>
            <a:r>
              <a:rPr lang="ru-RU" sz="2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Кукла может держать мешочек в правой руке - длина рукавов-рук меньше</a:t>
            </a:r>
          </a:p>
          <a:p>
            <a:pPr algn="just"/>
            <a:r>
              <a:rPr lang="ru-RU" sz="2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Кукла держит мешочек двумя руками перед собой - длина рукавов-рук больше</a:t>
            </a:r>
          </a:p>
          <a:p>
            <a:pPr algn="just"/>
            <a:endParaRPr lang="ru-RU" sz="2000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11.Подвернуть рукава. В рукав можно положить немного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синтепона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для объема. Перевязать ниткой низ рукава.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12. Сформировать рукав: наложить заднюю часть рукава на переднюю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13. Закрепить рукава рубахи ниткой.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14.Перевязать талию.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60212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tikoroleva.ucoz.ru/_nw/0/s57142751.jpg">
            <a:hlinkClick r:id="rId2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3" cstate="email">
            <a:lum bright="30000"/>
          </a:blip>
          <a:srcRect/>
          <a:stretch>
            <a:fillRect/>
          </a:stretch>
        </p:blipFill>
        <p:spPr bwMode="auto">
          <a:xfrm>
            <a:off x="4932040" y="476672"/>
            <a:ext cx="2322258" cy="302433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9512" y="3789040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15.Сделать нижнюю юбку по размеру  меньше, чем верхняя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16. Свернуть ткань для верхней юбки вдвое. Сгиб будет в низу юбки, а сверху юбку украшает бахрома. 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17.Присобрать ткань и складки вокруг талии распределить равномерно.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18. Привязать юбку под грудью, оставив сзади длинные концы нитки для петли, на которой будет кукла висеть. Опустить петлю вниз по юбке.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19. Привязать 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узкиий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фартук  Следим за тем, чтобы петля была направлена вниз. Она потом окажется под поясом</a:t>
            </a:r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6" name="Picture 14" descr="http://tikoroleva.ucoz.ru/_nw/0/s10956791.jpg">
            <a:hlinkClick r:id="rId4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1835696" y="476672"/>
            <a:ext cx="2296269" cy="3061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ikoroleva.ucoz.ru/_nw/0/s00435835.jpg">
            <a:hlinkClick r:id="rId2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395536" y="476672"/>
            <a:ext cx="2484276" cy="3312368"/>
          </a:xfrm>
          <a:prstGeom prst="rect">
            <a:avLst/>
          </a:prstGeom>
          <a:noFill/>
        </p:spPr>
      </p:pic>
      <p:pic>
        <p:nvPicPr>
          <p:cNvPr id="3" name="Picture 10" descr="http://tikoroleva.ucoz.ru/_nw/0/s26596802.jpg">
            <a:hlinkClick r:id="rId4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3131840" y="476672"/>
            <a:ext cx="2538282" cy="3312368"/>
          </a:xfrm>
          <a:prstGeom prst="rect">
            <a:avLst/>
          </a:prstGeom>
          <a:noFill/>
        </p:spPr>
      </p:pic>
      <p:pic>
        <p:nvPicPr>
          <p:cNvPr id="4" name="Picture 12" descr="http://tikoroleva.ucoz.ru/_nw/0/s15057890.jpg">
            <a:hlinkClick r:id="rId6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7" cstate="email">
            <a:lum bright="20000"/>
          </a:blip>
          <a:srcRect/>
          <a:stretch>
            <a:fillRect/>
          </a:stretch>
        </p:blipFill>
        <p:spPr bwMode="auto">
          <a:xfrm>
            <a:off x="6012160" y="476672"/>
            <a:ext cx="2484276" cy="3312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221088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20. Надеть повойник и косынку. Закрепить ниткой вокруг шеи. Концы косынки завязать сзади.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21. Сделать мешочек из кусочка ткани и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синтепона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-  символ благополучия и достатка., привязать к правой руке. Или в обеих спереди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22. Сделать крученый пояс такой длины, чтобы можно было перевязать вокруг талии 2 раза и завязать на два узла.</a:t>
            </a:r>
          </a:p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2.Завязать на концах пояса узелки.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koloyar.ru/image/cache/data/product/doll/na-schaste/IMG_3545s-500x5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84784"/>
            <a:ext cx="4002445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4048" y="477253"/>
            <a:ext cx="370790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Кукла на счастье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Кукла найдена на раскопках древнего Ржева Х века, кукла была изготовлена из льна.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Название ее говорит само за себя. Куклу делали, чтобы она приносила счастье ее обладателю. Главное в кукле – коса, которая символизирует женскую силу. Коса так же служит опорой самой кукле.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Говорили: “Коса - девичья краса!” Именно из-за длинной и толстой косы, сделанной изо льна, она и называется “На Счастье”. Куколка может выполняться с поднятыми  к Солнцу руками.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188640"/>
            <a:ext cx="3548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Кукла на счастье</a:t>
            </a:r>
            <a:endParaRPr lang="ru-RU" sz="3200" dirty="0"/>
          </a:p>
        </p:txBody>
      </p:sp>
      <p:pic>
        <p:nvPicPr>
          <p:cNvPr id="4098" name="Picture 2" descr="http://img-fotki.yandex.ru/get/8/pinigina.f/0_4e721_8a375cd2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764704"/>
            <a:ext cx="2664296" cy="1872208"/>
          </a:xfrm>
          <a:prstGeom prst="rect">
            <a:avLst/>
          </a:prstGeom>
          <a:noFill/>
        </p:spPr>
      </p:pic>
      <p:pic>
        <p:nvPicPr>
          <p:cNvPr id="4100" name="Picture 4" descr="http://img-fotki.yandex.ru/get/4211/pinigina.f/0_4e733_c21ce5a8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3853338" y="1051318"/>
            <a:ext cx="1797365" cy="59766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19872" y="764704"/>
            <a:ext cx="547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два квадрата плотной ткани  10х10 см, лён сантехнический,</a:t>
            </a:r>
            <a:b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два кружка тонкого трикотажа диаметром 3 см, полоска яркой ткани для юбки длиной 12-14 см, высота 4-5см, нитки красные крепкие, ножницы, иголка, расческа (лучше деревянная).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013176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1.Лён надо расчесать, лучше деревянной расчёской. Из тонкой пряди скрутить нитку и ею перевязать расчёсанные волосы посередине не более 3 см в ширину. Очёсом будем оформлять голову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76672"/>
            <a:ext cx="5311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Обрядовые домашние куклы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Десятиручка</a:t>
            </a:r>
            <a:r>
              <a:rPr lang="ru-RU" sz="2400" b="1" dirty="0" smtClean="0">
                <a:solidFill>
                  <a:srgbClr val="0070C0"/>
                </a:solidFill>
              </a:rPr>
              <a:t>, Очистительная, </a:t>
            </a:r>
            <a:r>
              <a:rPr lang="ru-RU" sz="2400" b="1" dirty="0" err="1" smtClean="0">
                <a:solidFill>
                  <a:srgbClr val="0070C0"/>
                </a:solidFill>
              </a:rPr>
              <a:t>Берегиня</a:t>
            </a:r>
            <a:r>
              <a:rPr lang="ru-RU" sz="2400" b="1" dirty="0" smtClean="0">
                <a:solidFill>
                  <a:srgbClr val="0070C0"/>
                </a:solidFill>
              </a:rPr>
              <a:t>, Кукла на счастье…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2843808" y="1844823"/>
            <a:ext cx="3672408" cy="4201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Картинка 3 из 32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1844824"/>
            <a:ext cx="3709901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8" name="Picture 2" descr="Картинка 21 из 187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5776" y="1772816"/>
            <a:ext cx="3982943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4" name="Picture 8" descr="http://koloyar.ru/image/cache/data/product/doll/na-schaste/IMG_3545s-500x50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55776" y="1772816"/>
            <a:ext cx="4002445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55/pinigina.e/0_4e71d_fa596f72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4082342" cy="1728192"/>
          </a:xfrm>
          <a:prstGeom prst="rect">
            <a:avLst/>
          </a:prstGeom>
          <a:noFill/>
        </p:spPr>
      </p:pic>
      <p:pic>
        <p:nvPicPr>
          <p:cNvPr id="3076" name="Picture 4" descr="http://img-fotki.yandex.ru/get/4308/pinigina.e/0_4e71a_681ad808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260648"/>
            <a:ext cx="4525877" cy="49332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2348880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Из одного квадрата делаем скрутку, обвязываем на концах, надеваем и обвязываем "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обутки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". Способов обуть куклу очень много: обвязать, обшить, обмотать, и т.п.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93096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</a:rPr>
              <a:t>3. Складываем пополам, завязываем часть для головы, но немного 1-1,5 см. Держа очёс в левой ладони начинаем как бы вкручивать правой рукой голову в очёс, постепенно туго и ровно увеличивая ее до 2.5 − 3 см</a:t>
            </a:r>
            <a:endParaRPr lang="ru-RU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2914/pinigina.f/0_4e731_897505e1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3600400" cy="1714246"/>
          </a:xfrm>
          <a:prstGeom prst="rect">
            <a:avLst/>
          </a:prstGeom>
          <a:noFill/>
        </p:spPr>
      </p:pic>
      <p:pic>
        <p:nvPicPr>
          <p:cNvPr id="2052" name="Picture 4" descr="http://img-fotki.yandex.ru/get/4313/pinigina.f/0_4e725_bf39dd77_ori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188640"/>
            <a:ext cx="1947120" cy="16561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2132856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Голову помещаем в центр второго квадрата по диагонали. Оформляем лицо, рубашку, ручки, подгибая и перевязывая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4" name="Picture 6" descr="http://img-fotki.yandex.ru/get/4308/pinigina.f/0_4e723_87f93a97_ori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3140968"/>
            <a:ext cx="2088232" cy="1735623"/>
          </a:xfrm>
          <a:prstGeom prst="rect">
            <a:avLst/>
          </a:prstGeom>
          <a:noFill/>
        </p:spPr>
      </p:pic>
      <p:pic>
        <p:nvPicPr>
          <p:cNvPr id="6" name="Picture 4" descr="http://img-fotki.yandex.ru/get/4313/pinigina.f/0_4e725_bf39dd77_ori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1" y="188640"/>
            <a:ext cx="1512168" cy="1626798"/>
          </a:xfrm>
          <a:prstGeom prst="rect">
            <a:avLst/>
          </a:prstGeom>
          <a:noFill/>
        </p:spPr>
      </p:pic>
      <p:pic>
        <p:nvPicPr>
          <p:cNvPr id="7" name="Picture 4" descr="http://img-fotki.yandex.ru/get/4313/pinigina.f/0_4e725_bf39dd77_ori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129" y="188640"/>
            <a:ext cx="1738501" cy="1656184"/>
          </a:xfrm>
          <a:prstGeom prst="rect">
            <a:avLst/>
          </a:prstGeom>
          <a:noFill/>
        </p:spPr>
      </p:pic>
      <p:pic>
        <p:nvPicPr>
          <p:cNvPr id="8" name="Picture 6" descr="http://img-fotki.yandex.ru/get/4308/pinigina.f/0_4e723_87f93a97_ori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920" y="3140968"/>
            <a:ext cx="2160240" cy="1728192"/>
          </a:xfrm>
          <a:prstGeom prst="rect">
            <a:avLst/>
          </a:prstGeom>
          <a:noFill/>
        </p:spPr>
      </p:pic>
      <p:pic>
        <p:nvPicPr>
          <p:cNvPr id="9" name="Picture 6" descr="http://img-fotki.yandex.ru/get/4308/pinigina.f/0_4e723_87f93a97_ori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60232" y="3284984"/>
            <a:ext cx="2109317" cy="24482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4941168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5. Определяем высоту юбки и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присбариваем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её. Завязать юбку надо как можно выше к шее, для этого после стягивания юбки нитки пропустить под ручками, тем самым подтянуть и укрепить юбочку.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img-fotki.yandex.ru/get/4314/pinigina.e/0_4e718_b133d2a8_M.jpg"/>
          <p:cNvPicPr>
            <a:picLocks noChangeAspect="1" noChangeArrowheads="1"/>
          </p:cNvPicPr>
          <p:nvPr/>
        </p:nvPicPr>
        <p:blipFill>
          <a:blip r:embed="rId2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1475656" y="332656"/>
            <a:ext cx="1944216" cy="2152269"/>
          </a:xfrm>
          <a:prstGeom prst="rect">
            <a:avLst/>
          </a:prstGeom>
          <a:noFill/>
        </p:spPr>
      </p:pic>
      <p:pic>
        <p:nvPicPr>
          <p:cNvPr id="35846" name="Picture 6" descr="http://img-fotki.yandex.ru/get/4307/pinigina.e/0_4e71b_e1180162_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332656"/>
            <a:ext cx="2448272" cy="21083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63691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6.Только после надетой юбки можно привязывать волосы. Сзади их прядки соединить, закрыв весь затылок, крепко перевязать вокруг шеи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8" name="Picture 8" descr="http://img-fotki.yandex.ru/get/4308/pinigina.f/0_4e722_9fc4c2d9_ori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332656"/>
            <a:ext cx="3017858" cy="22322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4077072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7. Заплести туго косу, завязать нитками, лентой, тесьмой по желанию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0" name="Picture 10" descr="http://img-fotki.yandex.ru/get/4307/pinigina.e/0_4e71c_c289730b_X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3573016"/>
            <a:ext cx="3159401" cy="2880320"/>
          </a:xfrm>
          <a:prstGeom prst="rect">
            <a:avLst/>
          </a:prstGeom>
          <a:noFill/>
        </p:spPr>
      </p:pic>
      <p:pic>
        <p:nvPicPr>
          <p:cNvPr id="35842" name="Picture 2" descr="http://img-fotki.yandex.ru/get/4310/pinigina.f/0_4e724_af91a322_-1-M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332656"/>
            <a:ext cx="140970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7" y="908720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http://pinigina.livejournal.com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http://tikoroleva.ucoz.ru/news/master_klass_kukla_bereginja_doma/2011-06-07-92</a:t>
            </a:r>
            <a:endParaRPr lang="ru-RU" dirty="0" smtClean="0"/>
          </a:p>
          <a:p>
            <a:r>
              <a:rPr lang="en-US" dirty="0" smtClean="0"/>
              <a:t>http://www.kukla-dusha.net/bereginja-doma.htm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323528" y="1124744"/>
            <a:ext cx="3147135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635896" y="292006"/>
            <a:ext cx="5328592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Десятиручка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обрядовая кукла с десятью руками, лучшая помощница в домашних делах.  Делалась из лыка или соломы 14 октября на Покров день, когда женщины и девушки садились за рукоделие. При отсутствии лыка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Десятиручку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можно сделать из любых льняных Куколка предназначалась для помощи девушкам, готовящим своё приданое и женщинам во всех домашних делах и рукоделиях. Куклу располагают на видном месте в комнате, где обычно женщина занимается рукоделием. Десять рук этой куклы как раз и позволяют ей всё успеть! А ещё её руки похожи на крылья и сама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Десятиручка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похожа на птицу, она напоминает нам о Душе, о стремлении к Небу. Образ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Десятиручки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лёгкость и душевность во всех домашних делах и именно этот образ помогает женщине устраивать семейное счастье.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-fotki.yandex.ru/get/5802/pinigina.18/0_5f693_d8e9d1d5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764704"/>
            <a:ext cx="2304256" cy="1506984"/>
          </a:xfrm>
          <a:prstGeom prst="rect">
            <a:avLst/>
          </a:prstGeom>
          <a:noFill/>
        </p:spPr>
      </p:pic>
      <p:pic>
        <p:nvPicPr>
          <p:cNvPr id="27652" name="Picture 4" descr="http://img-fotki.yandex.ru/get/5802/pinigina.18/0_5f694_1a137cf2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420888"/>
            <a:ext cx="3096344" cy="1296144"/>
          </a:xfrm>
          <a:prstGeom prst="rect">
            <a:avLst/>
          </a:prstGeom>
          <a:noFill/>
        </p:spPr>
      </p:pic>
      <p:pic>
        <p:nvPicPr>
          <p:cNvPr id="27654" name="Picture 6" descr="http://img-fotki.yandex.ru/get/4601/pinigina.18/0_5f695_9bdc6a37_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3933056"/>
            <a:ext cx="2005701" cy="2376264"/>
          </a:xfrm>
          <a:prstGeom prst="rect">
            <a:avLst/>
          </a:prstGeom>
          <a:noFill/>
        </p:spPr>
      </p:pic>
      <p:pic>
        <p:nvPicPr>
          <p:cNvPr id="27656" name="Picture 8" descr="http://img-fotki.yandex.ru/get/5902/pinigina.18/0_5f696_bb968215_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20272" y="3861048"/>
            <a:ext cx="1800200" cy="2439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908720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Пять мотков ниток, лучше не тонких. Цвет подбираем по вкусу, но красный должен быть обязательно, так как красный цвет –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обережный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Лыко. Красная атласная лента 5 мм. 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2420888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Берём две пряди длиной 25-30 см (одну для тела, другую потоньше для косы) и соединяем их.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149080"/>
            <a:ext cx="20162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 На более толстой пряди обозначаем шею (пока просто крепкой нитью).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3789040"/>
            <a:ext cx="2304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 Заплетаем косу (длину косы определите позже, по готовности куклы). Лыком можно неприятно порезаться как бумагой, будьте осторожны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260648"/>
            <a:ext cx="4256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j-lt"/>
                <a:ea typeface="Calibri" pitchFamily="34" charset="0"/>
                <a:cs typeface="Times New Roman" pitchFamily="18" charset="0"/>
              </a:rPr>
              <a:t>Кукла   </a:t>
            </a:r>
            <a:r>
              <a:rPr lang="ru-RU" sz="3200" b="1" dirty="0" err="1" smtClean="0">
                <a:solidFill>
                  <a:srgbClr val="0070C0"/>
                </a:solidFill>
                <a:latin typeface="+mj-lt"/>
                <a:ea typeface="Calibri" pitchFamily="34" charset="0"/>
                <a:cs typeface="Times New Roman" pitchFamily="18" charset="0"/>
              </a:rPr>
              <a:t>Десятиручка</a:t>
            </a:r>
            <a:endParaRPr lang="ru-RU" sz="3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-fotki.yandex.ru/get/4700/pinigina.18/0_5f697_46a66a25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2520281" cy="1875090"/>
          </a:xfrm>
          <a:prstGeom prst="rect">
            <a:avLst/>
          </a:prstGeom>
          <a:noFill/>
        </p:spPr>
      </p:pic>
      <p:pic>
        <p:nvPicPr>
          <p:cNvPr id="26628" name="Picture 4" descr="http://img-fotki.yandex.ru/get/6002/pinigina.18/0_5f698_e946362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2132856"/>
            <a:ext cx="2664296" cy="1865007"/>
          </a:xfrm>
          <a:prstGeom prst="rect">
            <a:avLst/>
          </a:prstGeom>
          <a:noFill/>
        </p:spPr>
      </p:pic>
      <p:pic>
        <p:nvPicPr>
          <p:cNvPr id="26630" name="Picture 6" descr="http://img-fotki.yandex.ru/get/5802/pinigina.18/0_5f699_dd357b3d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4149080"/>
            <a:ext cx="1728192" cy="23353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5856" y="692696"/>
            <a:ext cx="5184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 Делаем 5 заготовок для рук длиной 20 см каждая (не толстых, чем толще, тем труднее будет оформить верхнюю часть тела).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492896"/>
            <a:ext cx="53285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 Завязываем на одном конце пряди для рук одну из цветных ниток, один конец чуть длиннее самой пряди оставляем внутри обмотки, чтобы на другом конце пряди использовать её для закрепления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5085184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 Обвязанные 5 рук помещаем под шеей рядом друг с другом как можно плотнее и выше.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img-fotki.yandex.ru/get/5802/pinigina.18/0_5f69b_695a48b6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1950264" cy="2664296"/>
          </a:xfrm>
          <a:prstGeom prst="rect">
            <a:avLst/>
          </a:prstGeom>
          <a:noFill/>
        </p:spPr>
      </p:pic>
      <p:pic>
        <p:nvPicPr>
          <p:cNvPr id="25606" name="Picture 6" descr="http://img-fotki.yandex.ru/get/5702/pinigina.18/0_5f69c_2c3ba9a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2636912"/>
            <a:ext cx="2915667" cy="38427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55776" y="260648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 Красной нитью крепко перевязываем крестообразно (в данном случае обвязка используется как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обережный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крест).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1268760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 Оформляем косу красной лентой и определяем длину косы. Чтобы кукла стояла кукла самостоятельно, коса должна быть в пол, чтобы служить дополнительной опорой кукле. Голову можно украсить второй лентой.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645024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10. Обязательно по низу юбки привязываем 9 красных бантиков. По желанию можно надеть пояс.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3 из 3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124744"/>
            <a:ext cx="3518009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211960" y="404664"/>
            <a:ext cx="439248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Очистительная кукла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избавляла от «плохой» энергетики в доме.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осле семейной ссоры женщина распахивала окна, двери, брала в руки куклу и, используя ее как символический веник, выметала весь негатив прочь из избы. С этой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куклой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могут играть дети. Ведь именно они более всего заинтересованы чтобы в доме царили мир и согласие. А если куклу делать вместе, приговаривая, что куколка будет мирить поссорившихся, то ребёнок будет включен в возможность воздействовать на отношения таким символическим способом - принося куклу родителям в напоминание.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8640"/>
            <a:ext cx="4620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Кукла Очистительная</a:t>
            </a:r>
            <a:endParaRPr lang="ru-RU" sz="3200" dirty="0"/>
          </a:p>
        </p:txBody>
      </p:sp>
      <p:pic>
        <p:nvPicPr>
          <p:cNvPr id="29698" name="Picture 2" descr="http://img-fotki.yandex.ru/get/4603/pinigina.16/0_5c70a_b3ab70d3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052736"/>
            <a:ext cx="2355624" cy="2204864"/>
          </a:xfrm>
          <a:prstGeom prst="rect">
            <a:avLst/>
          </a:prstGeom>
          <a:noFill/>
        </p:spPr>
      </p:pic>
      <p:pic>
        <p:nvPicPr>
          <p:cNvPr id="29700" name="Picture 4" descr="http://img-fotki.yandex.ru/get/4607/pinigina.16/0_5c70b_15228de9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3356992"/>
            <a:ext cx="2239483" cy="1872208"/>
          </a:xfrm>
          <a:prstGeom prst="rect">
            <a:avLst/>
          </a:prstGeom>
          <a:noFill/>
        </p:spPr>
      </p:pic>
      <p:pic>
        <p:nvPicPr>
          <p:cNvPr id="29702" name="Picture 6" descr="http://img-fotki.yandex.ru/get/4604/pinigina.16/0_5c70c_10b57805_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3573016"/>
            <a:ext cx="3116918" cy="13681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55776" y="980728"/>
            <a:ext cx="6390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Понадобится: цветной лоскут для юбки 40х18 см, немного ваты или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синтепона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полоска-повойник (не тёмный и не светлый) 3х20 см, косынка 33х13 см, лён для рубахи 22х20 см, два красных квадрата 8х8 см для груди, нитки красные, ножницы, лоскуты из грубой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двунити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или отбеленного плотного льна: для тела 16х36 см; для ног 30х15 см и для рук 24х12 см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229200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В середину лоскута для тела кладем вату, оформляем голову, из красных квадратов оформляем совсем небольшую грудь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5013176"/>
            <a:ext cx="3635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Лоскуты для рук и ног загибаем по длинной стороне с краёв по 2 см и скручиваем. Концы перевязываем.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-fotki.yandex.ru/get/4805/pinigina.16/0_5c70d_c97981b9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60648"/>
            <a:ext cx="2656032" cy="2592288"/>
          </a:xfrm>
          <a:prstGeom prst="rect">
            <a:avLst/>
          </a:prstGeom>
          <a:noFill/>
        </p:spPr>
      </p:pic>
      <p:pic>
        <p:nvPicPr>
          <p:cNvPr id="28676" name="Picture 4" descr="http://img-fotki.yandex.ru/get/4603/pinigina.16/0_5c70e_bc603810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260648"/>
            <a:ext cx="2429838" cy="2664296"/>
          </a:xfrm>
          <a:prstGeom prst="rect">
            <a:avLst/>
          </a:prstGeom>
          <a:noFill/>
        </p:spPr>
      </p:pic>
      <p:pic>
        <p:nvPicPr>
          <p:cNvPr id="28678" name="Picture 6" descr="http://img-fotki.yandex.ru/get/4602/pinigina.16/0_5c70f_b2631456_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9236" y="3717032"/>
            <a:ext cx="2309440" cy="2736304"/>
          </a:xfrm>
          <a:prstGeom prst="rect">
            <a:avLst/>
          </a:prstGeom>
          <a:noFill/>
        </p:spPr>
      </p:pic>
      <p:pic>
        <p:nvPicPr>
          <p:cNvPr id="28680" name="Picture 8" descr="http://img-fotki.yandex.ru/get/4600/pinigina.16/0_5c710_2444c3b2_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208" y="3789040"/>
            <a:ext cx="2203444" cy="2592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924944"/>
            <a:ext cx="4283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Под голову помещаем руки и крестообразно плотно перевязываем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2924944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Внизу тело подгибаем, помещаем ноги и перевязываем также плотно. 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4221088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6. Внизу повязываем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обережный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крест.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5661248"/>
            <a:ext cx="2566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7. Привязываем грудь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944</TotalTime>
  <Words>1604</Words>
  <Application>Microsoft Office PowerPoint</Application>
  <PresentationFormat>Экран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Русская народная кукла: обычаи и традиции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народная кукла: обычаи и традиции</dc:title>
  <dc:creator>user</dc:creator>
  <cp:lastModifiedBy>user</cp:lastModifiedBy>
  <cp:revision>85</cp:revision>
  <dcterms:created xsi:type="dcterms:W3CDTF">2012-05-29T06:48:27Z</dcterms:created>
  <dcterms:modified xsi:type="dcterms:W3CDTF">2014-01-15T08:46:15Z</dcterms:modified>
</cp:coreProperties>
</file>