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66" d="100"/>
          <a:sy n="66" d="100"/>
        </p:scale>
        <p:origin x="-12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FE115F-C2C1-4FFB-B343-5195495FBA44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6E9D85C-ECB8-4378-9FDE-E84214AFD4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3857628"/>
            <a:ext cx="3490914" cy="2657492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 </a:t>
            </a:r>
          </a:p>
          <a:p>
            <a:r>
              <a:rPr lang="ru-RU" dirty="0" smtClean="0"/>
              <a:t>Сомкова Г.М.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по теме: «Кровообращение»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0"/>
            <a:ext cx="8352928" cy="6858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1. Образовательная область: Биология </a:t>
            </a:r>
          </a:p>
          <a:p>
            <a:pPr marL="0" indent="0" algn="ctr">
              <a:buNone/>
            </a:pPr>
            <a:r>
              <a:rPr lang="ru-RU" dirty="0" smtClean="0"/>
              <a:t>Тема урока: «Кровообращение»</a:t>
            </a:r>
          </a:p>
          <a:p>
            <a:pPr marL="0" indent="0">
              <a:buNone/>
            </a:pPr>
            <a:r>
              <a:rPr lang="ru-RU" dirty="0" smtClean="0"/>
              <a:t>2.    </a:t>
            </a:r>
            <a:r>
              <a:rPr lang="ru-RU" u="sng" dirty="0" smtClean="0"/>
              <a:t>Цели учителя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раскрыть понятия «кровообращение», «гиподинамия», «атеросклероз»;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u="sng" dirty="0" smtClean="0"/>
              <a:t>Цели ученика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 уметь применить полученные знания в повседневной жизни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u="sng" dirty="0" smtClean="0"/>
              <a:t>Общие цели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привести примеры практического применения данной темы в жизни.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836712"/>
            <a:ext cx="8064896" cy="43204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3. </a:t>
            </a:r>
            <a:r>
              <a:rPr lang="ru-RU" u="sng" dirty="0" smtClean="0"/>
              <a:t>Фундаментальные образовательные объекты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Система кровообращения человека.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u="sng" dirty="0" smtClean="0"/>
              <a:t>Образовательная ситуация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i="1" dirty="0" smtClean="0"/>
              <a:t>образовательные проблемы</a:t>
            </a:r>
            <a:r>
              <a:rPr lang="ru-RU" dirty="0" smtClean="0"/>
              <a:t>: влияние образа жизни на нарушение кровообращения.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0"/>
            <a:ext cx="8820472" cy="6858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u="sng" dirty="0"/>
              <a:t>К</a:t>
            </a:r>
            <a:r>
              <a:rPr lang="ru-RU" u="sng" dirty="0" smtClean="0"/>
              <a:t>лючевые компетенции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29169"/>
              </p:ext>
            </p:extLst>
          </p:nvPr>
        </p:nvGraphicFramePr>
        <p:xfrm>
          <a:off x="683568" y="1071546"/>
          <a:ext cx="7776864" cy="415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272"/>
                <a:gridCol w="5014592"/>
              </a:tblGrid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b="1" dirty="0" smtClean="0"/>
                        <a:t>Информационная компетентность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dirty="0" err="1" smtClean="0"/>
                        <a:t>Общепредметная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Предметная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smtClean="0"/>
                        <a:t>Работа с текстом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smtClean="0"/>
                        <a:t>Выделение основных понятий в тексте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b="1" dirty="0" smtClean="0"/>
                        <a:t>Коммуникативная компетентность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dirty="0" err="1" smtClean="0"/>
                        <a:t>Общепредметная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Предметная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err="1" smtClean="0"/>
                        <a:t>Полилог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smtClean="0"/>
                        <a:t>Групповая работа при выполнении задания.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b="1" dirty="0" smtClean="0"/>
                        <a:t>Учебно-познавательная компетентность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dirty="0" err="1" smtClean="0"/>
                        <a:t>Общепредметная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ru-RU" dirty="0" smtClean="0"/>
                        <a:t>Предметная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smtClean="0"/>
                        <a:t>Применение полученных знаний для решения конкретных ситуаций.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dirty="0" smtClean="0"/>
                        <a:t>Умение применять знания о свойствах</a:t>
                      </a:r>
                      <a:r>
                        <a:rPr lang="ru-RU" baseline="0" dirty="0" smtClean="0"/>
                        <a:t> крови и движение крови по сосудам.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/>
              <a:t>Компетентностное</a:t>
            </a:r>
            <a:r>
              <a:rPr lang="ru-RU" sz="3600" dirty="0" smtClean="0"/>
              <a:t> задание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 стали случайным свидетелем разговора двух ваших соседок. Они с недоумением обсуждали свою любимую передачу, где говорилось, что причиной атеросклероза является гиподинамия. Возможно ли это?</a:t>
            </a:r>
          </a:p>
          <a:p>
            <a:endParaRPr lang="ru-RU" dirty="0" smtClean="0"/>
          </a:p>
          <a:p>
            <a:r>
              <a:rPr lang="ru-RU" dirty="0" smtClean="0"/>
              <a:t>Ключевая компетентность: решение 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97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4000" b="1" u="sng" dirty="0"/>
              <a:t>К</a:t>
            </a:r>
            <a:r>
              <a:rPr lang="ru-RU" sz="4000" b="1" u="sng" dirty="0" smtClean="0"/>
              <a:t>ультурно-исторические аналоги</a:t>
            </a:r>
            <a:r>
              <a:rPr lang="ru-RU" sz="4000" u="sng" dirty="0" smtClean="0"/>
              <a:t>:</a:t>
            </a:r>
          </a:p>
          <a:p>
            <a:pPr marL="0" indent="0" algn="ctr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/>
              <a:t>п</a:t>
            </a:r>
            <a:r>
              <a:rPr lang="ru-RU" sz="4000" dirty="0" smtClean="0"/>
              <a:t>ропаганда здорового образа жизни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043608" y="0"/>
            <a:ext cx="8100392" cy="609329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b="1" u="sng" dirty="0" smtClean="0"/>
              <a:t>Рефлексия </a:t>
            </a:r>
          </a:p>
          <a:p>
            <a:pPr marL="0" indent="0">
              <a:buNone/>
            </a:pPr>
            <a:r>
              <a:rPr lang="ru-RU" dirty="0"/>
              <a:t>Ребята по кругу высказываются одним предложением, выбирая начало </a:t>
            </a:r>
            <a:r>
              <a:rPr lang="ru-RU" b="1" dirty="0"/>
              <a:t>фразы из рефлексивного экрана</a:t>
            </a:r>
            <a:r>
              <a:rPr lang="ru-RU" dirty="0"/>
              <a:t> на доске:</a:t>
            </a:r>
          </a:p>
          <a:p>
            <a:pPr lvl="0"/>
            <a:r>
              <a:rPr lang="ru-RU" dirty="0"/>
              <a:t>сегодня я узнал…</a:t>
            </a:r>
          </a:p>
          <a:p>
            <a:pPr lvl="0"/>
            <a:r>
              <a:rPr lang="ru-RU" dirty="0"/>
              <a:t>было интересно…</a:t>
            </a:r>
          </a:p>
          <a:p>
            <a:pPr lvl="0"/>
            <a:r>
              <a:rPr lang="ru-RU" dirty="0"/>
              <a:t>было трудно…</a:t>
            </a:r>
          </a:p>
          <a:p>
            <a:pPr lvl="0"/>
            <a:r>
              <a:rPr lang="ru-RU" dirty="0" smtClean="0"/>
              <a:t>я </a:t>
            </a:r>
            <a:r>
              <a:rPr lang="ru-RU" dirty="0"/>
              <a:t>понял, что…</a:t>
            </a:r>
          </a:p>
          <a:p>
            <a:pPr lvl="0"/>
            <a:r>
              <a:rPr lang="ru-RU" dirty="0" smtClean="0"/>
              <a:t>я </a:t>
            </a:r>
            <a:r>
              <a:rPr lang="ru-RU" dirty="0"/>
              <a:t>почувствовал, что…</a:t>
            </a:r>
          </a:p>
          <a:p>
            <a:pPr lvl="0"/>
            <a:r>
              <a:rPr lang="ru-RU" dirty="0"/>
              <a:t>я приобрел…</a:t>
            </a:r>
          </a:p>
          <a:p>
            <a:pPr lvl="0"/>
            <a:r>
              <a:rPr lang="ru-RU" dirty="0"/>
              <a:t>я научился…</a:t>
            </a:r>
          </a:p>
          <a:p>
            <a:pPr lvl="0"/>
            <a:r>
              <a:rPr lang="ru-RU" dirty="0" smtClean="0"/>
              <a:t>я </a:t>
            </a:r>
            <a:r>
              <a:rPr lang="ru-RU" dirty="0"/>
              <a:t>попробую…</a:t>
            </a:r>
          </a:p>
          <a:p>
            <a:pPr lvl="0"/>
            <a:r>
              <a:rPr lang="ru-RU" dirty="0"/>
              <a:t>меня удивило…</a:t>
            </a:r>
          </a:p>
          <a:p>
            <a:pPr lvl="0"/>
            <a:r>
              <a:rPr lang="ru-RU" dirty="0"/>
              <a:t>урок дал мне для жизни…</a:t>
            </a:r>
          </a:p>
          <a:p>
            <a:pPr lvl="0"/>
            <a:r>
              <a:rPr lang="ru-RU" dirty="0"/>
              <a:t>мне захотелось…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8604448" cy="6381328"/>
          </a:xfrm>
        </p:spPr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u="sng" dirty="0" smtClean="0"/>
              <a:t>Оценка внешнего и внутреннего образовательного продукта ученика</a:t>
            </a:r>
          </a:p>
          <a:p>
            <a:r>
              <a:rPr lang="ru-RU" dirty="0" smtClean="0"/>
              <a:t>- оценивание в группах;</a:t>
            </a:r>
          </a:p>
          <a:p>
            <a:r>
              <a:rPr lang="ru-RU" dirty="0" smtClean="0"/>
              <a:t>- оценивание способов применения в повседневной жизни;</a:t>
            </a:r>
          </a:p>
          <a:p>
            <a:r>
              <a:rPr lang="ru-RU" dirty="0" smtClean="0"/>
              <a:t>- оценивание активности на уроке.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270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Урок по теме: «Кровообращение»</vt:lpstr>
      <vt:lpstr>Презентация PowerPoint</vt:lpstr>
      <vt:lpstr>Презентация PowerPoint</vt:lpstr>
      <vt:lpstr>Презентация PowerPoint</vt:lpstr>
      <vt:lpstr>Компетентностное задание</vt:lpstr>
      <vt:lpstr>Презентация PowerPoint</vt:lpstr>
      <vt:lpstr>Презентация PowerPoint</vt:lpstr>
      <vt:lpstr>Презентация PowerPoint</vt:lpstr>
    </vt:vector>
  </TitlesOfParts>
  <Company>МОУ "СОШ №7"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естественно-научных дисциплин</dc:title>
  <dc:creator>Учитель</dc:creator>
  <cp:lastModifiedBy>teacher</cp:lastModifiedBy>
  <cp:revision>9</cp:revision>
  <dcterms:created xsi:type="dcterms:W3CDTF">2014-04-24T07:03:53Z</dcterms:created>
  <dcterms:modified xsi:type="dcterms:W3CDTF">2014-10-02T08:31:57Z</dcterms:modified>
</cp:coreProperties>
</file>