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9CD6-D7E2-47A3-8EE6-806508246E8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59F7-5941-4B0D-B9DA-1692FDF8C7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53357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1"/>
            <a:ext cx="7858180" cy="85725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Устный счёт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1000108"/>
            <a:ext cx="6429420" cy="78581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Сколько квадратов вы видите на чертеже?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428868"/>
            <a:ext cx="4000528" cy="4000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714612" y="2857496"/>
            <a:ext cx="40719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215208" y="4428338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144166" y="4428338"/>
            <a:ext cx="399973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714612" y="6000768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643968" y="4428338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44100" y="4429132"/>
            <a:ext cx="314247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14678" y="3929066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14678" y="5000636"/>
            <a:ext cx="2928958" cy="1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22607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1857364"/>
            <a:ext cx="6786610" cy="335758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П. 28 выучить правила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№1109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№ 1108 (а)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№1103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22607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86742" cy="785818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Задачи 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15304" cy="3857652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наборе 40 листов цветной бумаги. Среди них 7 листов черного цвета. Какую часть пачки составляют листы чёрного цвета?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 зрительном зале 500 мест. Зрителями занято            </a:t>
            </a:r>
          </a:p>
          <a:p>
            <a:pPr marL="457200" indent="-457200" algn="just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всего количества. Сколько было свободных мест?</a:t>
            </a:r>
          </a:p>
          <a:p>
            <a:pPr marL="457200" indent="-457200" algn="just">
              <a:buAutoNum type="arabicPeriod" startAt="3"/>
            </a:pPr>
            <a:r>
              <a:rPr lang="ru-RU" sz="2400" dirty="0" smtClean="0">
                <a:solidFill>
                  <a:schemeClr val="tx1"/>
                </a:solidFill>
              </a:rPr>
              <a:t>Электричка прошла 160 км, это      всего пути.</a:t>
            </a:r>
          </a:p>
          <a:p>
            <a:pPr marL="457200" indent="-457200" algn="just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Найдите  весь путь.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2857496"/>
            <a:ext cx="285750" cy="6191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786190"/>
            <a:ext cx="142875" cy="6191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22607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92869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Вычислите цепочку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7715304" cy="400052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53 – 46                63 – 57                  81 -73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        *7                       *6                           *8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+31                     +34                         +26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-45                      -30                          -58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:7                        :8                             :8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85852" y="3786190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71802" y="3786190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214942" y="378619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22607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Посмотрите, что лежит на тарелке?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286256"/>
            <a:ext cx="7643866" cy="1752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Запишите с данными числами пример на сложение.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doboi.org-573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1714488"/>
            <a:ext cx="3071834" cy="2303876"/>
          </a:xfrm>
          <a:prstGeom prst="rect">
            <a:avLst/>
          </a:prstGeom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1214446" cy="1294082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32858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Кто догадался, как записать ответ?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00372"/>
            <a:ext cx="7786742" cy="350046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Объясните, что входит в состав числа?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  <a:p>
            <a:pPr algn="just"/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Натуральное число              обыкновенная дробь</a:t>
            </a:r>
          </a:p>
          <a:p>
            <a:pPr algn="just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714488"/>
            <a:ext cx="2571768" cy="1285884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429000"/>
            <a:ext cx="1428760" cy="1522449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10800000" flipV="1">
            <a:off x="2714612" y="4500570"/>
            <a:ext cx="1214446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86380" y="4572008"/>
            <a:ext cx="1357322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22607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10001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Прочитайте числа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000504"/>
            <a:ext cx="7858180" cy="22145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Эти числа имеют своё название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Тема урока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Смешанные числа</a:t>
            </a:r>
          </a:p>
          <a:p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000240"/>
            <a:ext cx="7099839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8503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Работа по учебнику(стр. 167-168)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714488"/>
            <a:ext cx="7929618" cy="35719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Прочитайте и приготовьтесь ответить на вопросы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называется натуральное число в записи новых чисел?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называется обыкновенная дробь?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 называется всё число?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503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Закрепление изученного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857364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№ 1084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№1085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№1086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ablony-dlya-prezentaziy-11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037" y="0"/>
            <a:ext cx="922607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22860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1.О каких числах вы сегодня узнали?</a:t>
            </a:r>
            <a:br>
              <a:rPr lang="ru-RU" sz="3600" dirty="0" smtClean="0"/>
            </a:br>
            <a:r>
              <a:rPr lang="ru-RU" sz="3600" dirty="0" smtClean="0"/>
              <a:t>2. Придумайте свои примеры.</a:t>
            </a:r>
            <a:br>
              <a:rPr lang="ru-RU" sz="3600" dirty="0" smtClean="0"/>
            </a:br>
            <a:r>
              <a:rPr lang="ru-RU" sz="3200" dirty="0" smtClean="0"/>
              <a:t>Закончите предложения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071678"/>
            <a:ext cx="7643866" cy="435769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</a:rPr>
              <a:t>сегодня я узнал…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было интересно…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было трудно…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я </a:t>
            </a:r>
            <a:r>
              <a:rPr lang="ru-RU" sz="2400" dirty="0">
                <a:solidFill>
                  <a:schemeClr val="tx1"/>
                </a:solidFill>
              </a:rPr>
              <a:t>понял, что…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теперь я могу…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я </a:t>
            </a:r>
            <a:r>
              <a:rPr lang="ru-RU" sz="2400" dirty="0">
                <a:solidFill>
                  <a:schemeClr val="tx1"/>
                </a:solidFill>
              </a:rPr>
              <a:t>приобрел…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я научился…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у меня получилось …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</a:rPr>
              <a:t>я смог…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меня </a:t>
            </a:r>
            <a:r>
              <a:rPr lang="ru-RU" sz="2400" dirty="0">
                <a:solidFill>
                  <a:schemeClr val="tx1"/>
                </a:solidFill>
              </a:rPr>
              <a:t>удивило…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Устный счёт</vt:lpstr>
      <vt:lpstr>Задачи </vt:lpstr>
      <vt:lpstr>Вычислите цепочку</vt:lpstr>
      <vt:lpstr>Посмотрите, что лежит на тарелке?</vt:lpstr>
      <vt:lpstr>Кто догадался, как записать ответ?</vt:lpstr>
      <vt:lpstr>Прочитайте числа</vt:lpstr>
      <vt:lpstr>Работа по учебнику(стр. 167-168)</vt:lpstr>
      <vt:lpstr>Закрепление изученного</vt:lpstr>
      <vt:lpstr>1.О каких числах вы сегодня узнали? 2. Придумайте свои примеры. Закончите предложения 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Ольга</dc:creator>
  <cp:lastModifiedBy>Ольга</cp:lastModifiedBy>
  <cp:revision>6</cp:revision>
  <dcterms:created xsi:type="dcterms:W3CDTF">2015-02-01T17:30:35Z</dcterms:created>
  <dcterms:modified xsi:type="dcterms:W3CDTF">2015-02-01T18:25:39Z</dcterms:modified>
</cp:coreProperties>
</file>