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879376"/>
          </a:xfrm>
        </p:spPr>
        <p:txBody>
          <a:bodyPr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Федеральное казенное общеобразовательное учреждение «Вечерняя (сменная общеобразовательная школа 32 ГУФСИН России по Свердловской области»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«Путь к себе и другим»</a:t>
            </a:r>
          </a:p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или Как достичь гармонии с собой и окружающими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Г. Кировград 2013г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Делаем выбор и принимаем решения.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Учимся отличать естественность от неестественности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Продолжаем знакомство со своим Я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разный.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натруженный и праздный.</a:t>
            </a:r>
          </a:p>
          <a:p>
            <a:pPr marL="0" indent="0" algn="r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Е.Евтушенко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Родитель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Взрослый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Выстраиваем диалог с самим собой.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Играем стилями: если бы я был…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07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Непростые мелочи взаимодействия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Благие намерения без квалификации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дают тот же результат, 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и квалификация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без благих намерений.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Леви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 встречей – настраиваемся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Костюм – это «я – концепция», которую мы носим на себе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Почувствуйте дистанцию, выберите место в пространстве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Интимная дистанция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Личностная или персональная дистанция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Социальная (общественная) дистанция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Публичная дистанция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Контакт есть?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Приветствие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730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Н.Г. Остроухова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«Путь к себе и другим». Как достичь гармонии с самим собой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и окружающими.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76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Путь к себе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Осознание своей «самости»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(и то, что сближает нас с другими, и того, что уникально и отличает нас от других)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Осознание своего отношения к самому себе.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Исследуем свою позицию по отношению к себе и другим.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Пересматриваем свои ценности.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Принимаем себя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2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Шаг первый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«Осознание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своей «самости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жизни большое значение имеют наши представления о самих себе, отношение к себе и другим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Важно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научиться понимать и принимать себя. Начало пути – знакомство с собой. Продолжение – научение осознавать и принимать себя.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я? Какой я?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Ищем свою «самость»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«Я» и «Ты»: общее и особенное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88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Шаг второй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«Я» и мое имя.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Отношение человека с именем зависит многое. Если человеку не нравится само звучание своего имени, то он явно не принимает и себя. Называя свое имя, он бессознательно транслирует окружающим свое отношение к себе. Итог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неожидан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называя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свое имя при знакомстве, «мы подсказываем», как к нам относиться.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самоценности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 не может принять другого  человека и быть терпимым к нему, если он не принимает себя, не чувствует и не осознает своей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1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Шаг третий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кем вы себя сравниваете?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«в порядке»(хороший) – Ты «в порядке»(хороший).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«в порядке» (хороший) – Ты «не в порядке» (плохой).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«не в порядке» – Ты «в порядке» (ты лучше меня).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«не в порядке» (плохой) – Ты «не в порядке» (плохой).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0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Шаг четвертый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Пять здоровых жизненных ценностей.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способный, я в состоянии выбрать и действовать результативно – и другие люди тоже.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достоин любви – и другие люди тоже.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хозяин своей жизни, сильный человек, способный организовать мир так, как нужно, и добиться намеченных результатов – и другие тоже. Я ценен – и другие тоже.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равен другим, не хуже и не лучше их, а именно равен.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принимаю себя и людей, с которыми вступаю во взаимодействие.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хочу любить тебя, но не держать тебя.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хочу ценить тебя без рассуждений.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хочу присоединиться к тебе, но не вторгаться в тебя.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хочу просить, а не требовать.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хочу помогать, но не упрекать в неумении…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мы оба будем хотеть этого, то мы сможем встретиться.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Вирджиния Сатир.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6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Шаг пятый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человек не способен вообразить позитивную картину себя в будущем, то его будущее будет, скорее всего, копией его негативного прошлого.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хочу стать счастливым, любимым и спокойным. И я стану таким.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уникален. Я рад, что живу. Я благодарен судьбе за то, что я есть.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мой портрет. Такой я на самом деле.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Да, это действительно я. Прекрасный, совершенный, любящий человек, обладающий огромной силой.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сказанное и представленное – правда обо мне. И я закладываю это в свой мозг.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45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Кто вы: пешка или хозяин своей жизни?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Рабство человека заключается не только в том,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внешняя сила порабощает его, но …в том,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он соглашается быть рабом,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он по- рабски принимает действие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порабощающей его силы.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Н. Бердяев. О рабстве и свободе.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 считает себя достаточно сильным, чтобы «опираться на себя» и добиваться успеха, или считает себя слабым, «жертвой обстоятельств», «пешкой» и тратит все силы на поиск людей, которые помогут, сделают его жизнь удобной и безмятежной.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Изображая жертву.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Счастливый случай.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– капитан.</a:t>
            </a:r>
          </a:p>
        </p:txBody>
      </p:sp>
    </p:spTree>
    <p:extLst>
      <p:ext uri="{BB962C8B-B14F-4D97-AF65-F5344CB8AC3E}">
        <p14:creationId xmlns:p14="http://schemas.microsoft.com/office/powerpoint/2010/main" val="219242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Между я и ты: на пути к естественности и открытости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Поступай с другими так, чтобы это придавало сил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им, и тебе…. Соблюдай равновесие: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живи и 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работай в интересах других,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 ни в коем случае не забывай о себе.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Эрик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Эдиксон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Отношения с людьми должны быть искренними, открытыми и в то же время – уважительными.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Разрешить себе быть открытым и естественным. Увидеть все плюсы и минусы этого шага и принять возможный риск.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Научиться различать свои внутренние состояния и определять, когда вы естественны, свободны и открыты, а когда неестественны,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скованы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или действуете «в маске».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Познакомиться с различными частями своего 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Научиться общаться с разными частями своего «Я».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Обретение естественности и открытости в общении, позволите себе быть самим собой и выражать себя в мире.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504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202</TotalTime>
  <Words>963</Words>
  <Application>Microsoft Office PowerPoint</Application>
  <PresentationFormat>Экран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Федеральное казенное общеобразовательное учреждение «Вечерняя (сменная общеобразовательная школа 32 ГУФСИН России по Свердловской области» </vt:lpstr>
      <vt:lpstr>Путь к себе</vt:lpstr>
      <vt:lpstr>Шаг первый</vt:lpstr>
      <vt:lpstr>Шаг второй</vt:lpstr>
      <vt:lpstr>Шаг третий</vt:lpstr>
      <vt:lpstr>Шаг четвертый</vt:lpstr>
      <vt:lpstr>Шаг пятый</vt:lpstr>
      <vt:lpstr>Кто вы: пешка или хозяин своей жизни?</vt:lpstr>
      <vt:lpstr>Между я и ты: на пути к естественности и открытости</vt:lpstr>
      <vt:lpstr>Презентация PowerPoint</vt:lpstr>
      <vt:lpstr>Непростые мелочи взаимодействия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казенное общеобразовательное учреждение «Вечерняя (сменная общеобразовательная школа 32 ГУФСИН России по Свердловской области» </dc:title>
  <dc:creator>owner</dc:creator>
  <cp:lastModifiedBy>owner</cp:lastModifiedBy>
  <cp:revision>17</cp:revision>
  <dcterms:created xsi:type="dcterms:W3CDTF">2013-10-13T13:40:27Z</dcterms:created>
  <dcterms:modified xsi:type="dcterms:W3CDTF">2013-10-13T18:06:18Z</dcterms:modified>
</cp:coreProperties>
</file>