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2"/>
  </p:notesMasterIdLst>
  <p:sldIdLst>
    <p:sldId id="256" r:id="rId3"/>
    <p:sldId id="257" r:id="rId4"/>
    <p:sldId id="259" r:id="rId5"/>
    <p:sldId id="263" r:id="rId6"/>
    <p:sldId id="262" r:id="rId7"/>
    <p:sldId id="261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172" autoAdjust="0"/>
  </p:normalViewPr>
  <p:slideViewPr>
    <p:cSldViewPr>
      <p:cViewPr varScale="1">
        <p:scale>
          <a:sx n="64" d="100"/>
          <a:sy n="64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9A1F3-6CBB-4515-AD9F-7C1614DAEBC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EFA68-166A-44E4-B8F0-1371397B5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EFA68-166A-44E4-B8F0-1371397B5F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35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9733AB-17D2-4CB1-8006-72E0D2996F2B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1D5247-1789-4332-AA2F-71DEC5DDA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176" y="404664"/>
            <a:ext cx="8297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Великаны и карлики в животном мире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077072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Насекомые</a:t>
            </a:r>
          </a:p>
          <a:p>
            <a:r>
              <a:rPr lang="ru-RU" b="1" dirty="0" smtClean="0"/>
              <a:t>Паукообразные</a:t>
            </a:r>
          </a:p>
          <a:p>
            <a:r>
              <a:rPr lang="ru-RU" b="1" dirty="0" smtClean="0"/>
              <a:t>Р</a:t>
            </a:r>
            <a:r>
              <a:rPr lang="ru-RU" b="1" dirty="0" smtClean="0"/>
              <a:t>ыбы</a:t>
            </a:r>
          </a:p>
          <a:p>
            <a:r>
              <a:rPr lang="ru-RU" b="1" dirty="0" smtClean="0"/>
              <a:t>Земноводные</a:t>
            </a:r>
          </a:p>
          <a:p>
            <a:r>
              <a:rPr lang="ru-RU" b="1" dirty="0" smtClean="0"/>
              <a:t>Птицы</a:t>
            </a:r>
          </a:p>
          <a:p>
            <a:r>
              <a:rPr lang="ru-RU" b="1" dirty="0" smtClean="0"/>
              <a:t>Млекопитающие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508518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Бобров Алексей, ученик 5 класса ГБОУ СОШ №422 </a:t>
            </a:r>
            <a:r>
              <a:rPr lang="ru-RU" dirty="0" err="1" smtClean="0"/>
              <a:t>Кронштадтского</a:t>
            </a:r>
            <a:r>
              <a:rPr lang="ru-RU" dirty="0" smtClean="0"/>
              <a:t> района г. СПб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23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03648" y="11071"/>
            <a:ext cx="1687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Уэта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3440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69161"/>
            <a:ext cx="9135035" cy="25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404417" y="-65873"/>
            <a:ext cx="31117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Dicopomorpha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echmepterygis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Великаны и карлики в животном мире\Уэ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3" y="934401"/>
            <a:ext cx="4499992" cy="39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еликаны и карлики в животном мире\МИНИ НАСЕКОМ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726" y="939427"/>
            <a:ext cx="4547274" cy="39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87224" y="4869161"/>
            <a:ext cx="42146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Новая Зеландия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6726" y="4869160"/>
            <a:ext cx="45472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Северная</a:t>
            </a:r>
          </a:p>
          <a:p>
            <a:pPr algn="ctr"/>
            <a:r>
              <a:rPr lang="ru-RU" sz="6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Америка</a:t>
            </a:r>
            <a:endParaRPr lang="ru-RU" sz="6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7436" y="934401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8,5 см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05923" y="940679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0,14 мм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23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2" grpId="0"/>
      <p:bldP spid="23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93440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69161"/>
            <a:ext cx="91439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090" y="88015"/>
            <a:ext cx="4565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Терафоза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Блонда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Великаны и карлики в животном мире\Терафоза-Блонда или Птицеед голиа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06" y="939427"/>
            <a:ext cx="4565633" cy="39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869161"/>
            <a:ext cx="38593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Южная Америка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Patu-digua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D:\Великаны и карлики в животном мире\МИНИ СПУД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591380" y="939427"/>
            <a:ext cx="4552619" cy="39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3503" y="4869160"/>
            <a:ext cx="45883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Южная Америка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Евразия и Африка 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0512" y="92333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0.37 мм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8545" y="923330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28 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313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93440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69161"/>
            <a:ext cx="9135035" cy="25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88015"/>
            <a:ext cx="4542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Лягушка-голиаф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D:\Великаны и карлики в животном мире\Лягушка-Голиа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58934"/>
            <a:ext cx="4542077" cy="39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еликаны и карлики в животном мире\МИНИ ЛЯГУХ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34401"/>
            <a:ext cx="4563035" cy="39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5628" y="-1"/>
            <a:ext cx="4560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Paedophryne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amanuensis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1339" y="892551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7,7 мм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42475" y="5517232"/>
            <a:ext cx="3622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Австралия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499320"/>
            <a:ext cx="2656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Африка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282" y="95813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32 см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9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12469" cy="48819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-142412" y="11071"/>
            <a:ext cx="4779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Жаба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Бломберга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3440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69161"/>
            <a:ext cx="9135035" cy="25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4869161"/>
            <a:ext cx="91350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Южная </a:t>
            </a:r>
          </a:p>
          <a:p>
            <a:pPr algn="ctr"/>
            <a:r>
              <a:rPr lang="ru-RU" sz="6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Америка</a:t>
            </a:r>
            <a:endParaRPr lang="ru-RU" sz="6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 descr="D:\Великаны и карлики в животном мире\Жаба Бломбер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25" y="951713"/>
            <a:ext cx="4558553" cy="39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4661" y="-8947"/>
            <a:ext cx="451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Горная жабка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D:\Великаны и карлики в животном мире\МИНИ ЖАБЫ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469" y="957871"/>
            <a:ext cx="4550566" cy="391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3375" y="93440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24 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2171" y="934401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 мм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9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97233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69161"/>
            <a:ext cx="9135035" cy="25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108521" y="0"/>
            <a:ext cx="4812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Китовая акула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D:\Великаны и карлики в животном мире\Китовая аку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9426"/>
            <a:ext cx="4555628" cy="39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4881945"/>
            <a:ext cx="45556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Тёплые моря </a:t>
            </a:r>
            <a:endParaRPr lang="ru-RU" sz="6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7" name="Picture 5" descr="D:\Великаны и карлики в животном мире\МИНИ ФИ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903" y="939426"/>
            <a:ext cx="4551131" cy="39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5628" y="-85125"/>
            <a:ext cx="45511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Paedocypris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Progenetica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157192"/>
            <a:ext cx="3676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Евразия</a:t>
            </a:r>
            <a:endParaRPr lang="ru-RU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3312" y="92333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12-20 м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90193" y="94476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9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9592" y="11071"/>
            <a:ext cx="3695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Синий кит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3440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69161"/>
            <a:ext cx="9135035" cy="25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57977" y="-51064"/>
            <a:ext cx="51756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Землеройка бурозубка-крошка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2272" y="4869161"/>
            <a:ext cx="42146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Мировой Океан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170" name="Picture 2" descr="D:\Великаны и карлики в животном мире\bef18e5cee235097c67b5390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7084"/>
            <a:ext cx="4567517" cy="39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8437" y="940679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30 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 descr="D:\Великаны и карлики в животном мире\677728a206f17b29ef2cc93fd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726" y="957083"/>
            <a:ext cx="4526048" cy="39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3152" y="5316000"/>
            <a:ext cx="2803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Евразия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5431" y="934401"/>
            <a:ext cx="12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Менее 5 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9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2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9592" y="0"/>
            <a:ext cx="2352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Страус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34401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869161"/>
            <a:ext cx="9135035" cy="25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043820" y="-182415"/>
            <a:ext cx="38150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Колибри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:\Великаны и карлики в животном мире\МИНИ ПТИХ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726" y="940680"/>
            <a:ext cx="4547274" cy="39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еликаны и карлики в животном мире\Стра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91" y="940679"/>
            <a:ext cx="4576808" cy="39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9991" y="5301208"/>
            <a:ext cx="2982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Америка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722" y="92333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6-20 мм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0428" y="92244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250 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0832" y="5301208"/>
            <a:ext cx="2656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Африка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63426">
            <a:off x="783093" y="1929137"/>
            <a:ext cx="725666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9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3506</TotalTime>
  <Words>106</Words>
  <Application>Microsoft Office PowerPoint</Application>
  <PresentationFormat>Экран (4:3)</PresentationFormat>
  <Paragraphs>54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Аспект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valy</cp:lastModifiedBy>
  <cp:revision>18</cp:revision>
  <dcterms:created xsi:type="dcterms:W3CDTF">2014-05-18T17:03:47Z</dcterms:created>
  <dcterms:modified xsi:type="dcterms:W3CDTF">2014-06-16T14:06:36Z</dcterms:modified>
</cp:coreProperties>
</file>