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4" r:id="rId8"/>
    <p:sldId id="263" r:id="rId9"/>
    <p:sldId id="265" r:id="rId10"/>
    <p:sldId id="266" r:id="rId11"/>
    <p:sldId id="267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785794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Дыхание растений, бактерий и грибов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онспекты\cfcfabf9fb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47900"/>
            <a:ext cx="29337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0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дыхания бактерий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4286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Аэробное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потребление кислорода для разложения органических веществ.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38" y="1000108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Анаэробное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дыхание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бескислородной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10800000" flipV="1">
            <a:off x="2357422" y="571480"/>
            <a:ext cx="92869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72132" y="571480"/>
            <a:ext cx="71438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282" y="2643182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Брожение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разложение сложных органических веществ без потребления кислорода.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78619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Виды брожения: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Спиртовое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Молочное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Маслянокислое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Дыхание грибов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226695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107154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Аэробное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14298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Анаэробное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онспекты\f_4a95fa371f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2857520" cy="40437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564357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Шляпочные грибы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64357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Дрожжи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214546" y="642918"/>
            <a:ext cx="1071570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57818" y="642918"/>
            <a:ext cx="107157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846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признаки, характерные для дыхания.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Происходит только в зеленых органах растения</a:t>
            </a:r>
            <a:endParaRPr lang="ru-RU" sz="2400" dirty="0" smtClean="0"/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Протекает в клетках, имеющих хлоропласты</a:t>
            </a:r>
            <a:endParaRPr lang="ru-RU" sz="2400" dirty="0" smtClean="0"/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в течение всего времени суток – постоянно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Происходит во всех живых клетках растения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осуществления этого процесса необходим свет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Поглощается углекислый газ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Поглощается кислород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Образуются органические вещества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Выделяется кислород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 расходуются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Уменьшается масса растения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Расходуется энергия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Масса растения увеличивается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Выделяется углекислый газ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Поглощается энергия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Параграф 41, тетрадь-тренажёр стр. 29 задание 7.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Конспекты\9ebd3875d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81200"/>
            <a:ext cx="60960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543824" cy="7143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Признаки живых организмов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Home\Рабочий стол\Картинки. Планы уроков\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06" y="857232"/>
            <a:ext cx="2099582" cy="216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Home\Рабочий стол\Картинки. Планы уроков\2647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6526" y="857232"/>
            <a:ext cx="2983264" cy="19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Documents and Settings\Home\Рабочий стол\Картинки. Планы уроков\ca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49" y="1357298"/>
            <a:ext cx="2640329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Home\Рабочий стол\Картинки. Планы уроков\0dfe9d78c1926d98078180e466b_pre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86190"/>
            <a:ext cx="3364459" cy="216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Documents and Settings\Home\Рабочий стол\Картинки. Планы уроков\dcafb1d8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109" y="3929066"/>
            <a:ext cx="2989405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307181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292893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Дыхание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321468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728" y="60007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Раздражимость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29322" y="62865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Размножение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 класс\04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85860"/>
            <a:ext cx="2646375" cy="3000396"/>
          </a:xfrm>
          <a:prstGeom prst="rect">
            <a:avLst/>
          </a:prstGeom>
          <a:noFill/>
        </p:spPr>
      </p:pic>
      <p:pic>
        <p:nvPicPr>
          <p:cNvPr id="2051" name="Picture 3" descr="C:\Users\User\Desktop\5 класс\0_a4f93_ae55ce63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1804987" cy="177323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285984" y="857232"/>
            <a:ext cx="1643074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14546" y="1071546"/>
            <a:ext cx="1000132" cy="5000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000232" y="1357298"/>
            <a:ext cx="1071570" cy="92869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235743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Углекислый газ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857488" y="2714620"/>
            <a:ext cx="571504" cy="158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158" y="3786190"/>
            <a:ext cx="222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357422" y="4071942"/>
            <a:ext cx="928694" cy="7143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715008" y="1357298"/>
            <a:ext cx="714380" cy="284164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00826" y="307181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Органические вещества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000760" y="2571744"/>
            <a:ext cx="785818" cy="57309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57950" y="857232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Кислород 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4282" y="4572008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Растения способны улавливать солнечную энергию, преобразовывать её и создавать органические вещества из воды и углекислого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5 класс\tohu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14620"/>
            <a:ext cx="3357586" cy="3786190"/>
          </a:xfrm>
          <a:prstGeom prst="rect">
            <a:avLst/>
          </a:prstGeom>
          <a:noFill/>
        </p:spPr>
      </p:pic>
      <p:pic>
        <p:nvPicPr>
          <p:cNvPr id="4098" name="Picture 2" descr="C:\Users\User\Desktop\5 класс\x_b0174710.jpg"/>
          <p:cNvPicPr>
            <a:picLocks noChangeAspect="1" noChangeArrowheads="1"/>
          </p:cNvPicPr>
          <p:nvPr/>
        </p:nvPicPr>
        <p:blipFill>
          <a:blip r:embed="rId3" cstate="print"/>
          <a:srcRect l="6626" t="6627" r="2799" b="9426"/>
          <a:stretch>
            <a:fillRect/>
          </a:stretch>
        </p:blipFill>
        <p:spPr bwMode="auto">
          <a:xfrm>
            <a:off x="0" y="0"/>
            <a:ext cx="3357554" cy="3143248"/>
          </a:xfrm>
          <a:prstGeom prst="rect">
            <a:avLst/>
          </a:prstGeom>
          <a:noFill/>
        </p:spPr>
      </p:pic>
      <p:pic>
        <p:nvPicPr>
          <p:cNvPr id="4100" name="Picture 4" descr="C:\Users\User\Desktop\5 класс\[5]1912200810214_9919.jpg"/>
          <p:cNvPicPr>
            <a:picLocks noChangeAspect="1" noChangeArrowheads="1"/>
          </p:cNvPicPr>
          <p:nvPr/>
        </p:nvPicPr>
        <p:blipFill>
          <a:blip r:embed="rId4" cstate="print"/>
          <a:srcRect l="48397"/>
          <a:stretch>
            <a:fillRect/>
          </a:stretch>
        </p:blipFill>
        <p:spPr bwMode="auto">
          <a:xfrm>
            <a:off x="6057894" y="3643314"/>
            <a:ext cx="3086106" cy="254300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1928794" y="2786058"/>
            <a:ext cx="785818" cy="78581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20" y="335756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Энергия солнца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429124" y="4572008"/>
            <a:ext cx="1500198" cy="1588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14810" y="4786322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Химическая энергия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5429256" y="2714620"/>
            <a:ext cx="1285884" cy="114300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V="1">
            <a:off x="6822297" y="3107529"/>
            <a:ext cx="1071570" cy="28575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7393801" y="2750339"/>
            <a:ext cx="1643074" cy="1428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86248" y="171448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Обмен веществ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22145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892" y="1071546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узнаем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значение имеет дыхание в жизни организмов.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дышат растения, бактерии и грибы.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онспекты\00014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2896454" cy="3786214"/>
          </a:xfrm>
          <a:prstGeom prst="rect">
            <a:avLst/>
          </a:prstGeom>
          <a:noFill/>
        </p:spPr>
      </p:pic>
      <p:pic>
        <p:nvPicPr>
          <p:cNvPr id="2051" name="Picture 3" descr="C:\Users\User\Desktop\Конспекты\0279965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717" y="2928934"/>
            <a:ext cx="3368283" cy="3254380"/>
          </a:xfrm>
          <a:prstGeom prst="rect">
            <a:avLst/>
          </a:prstGeom>
          <a:noFill/>
        </p:spPr>
      </p:pic>
      <p:pic>
        <p:nvPicPr>
          <p:cNvPr id="2052" name="Picture 4" descr="C:\Users\User\Desktop\Конспекты\1261846123_taraxacum-officinale-wi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643182"/>
            <a:ext cx="2714644" cy="378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000100" y="0"/>
            <a:ext cx="70616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атмосферного воздуха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596" y="1000108"/>
            <a:ext cx="850112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входит в состав атмосферного воздуха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– 78 %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– 21 %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 – 0,03 %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газы – 0,97 %</a:t>
            </a:r>
          </a:p>
        </p:txBody>
      </p:sp>
    </p:spTree>
    <p:extLst>
      <p:ext uri="{BB962C8B-B14F-4D97-AF65-F5344CB8AC3E}">
        <p14:creationId xmlns:p14="http://schemas.microsoft.com/office/powerpoint/2010/main" xmlns="" val="9318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8924"/>
            <a:ext cx="9144000" cy="2933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3627" y="1"/>
            <a:ext cx="476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дыхания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8287" y="1951630"/>
            <a:ext cx="491320" cy="464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4724203"/>
            <a:ext cx="8643998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процесс, при котором под действием кислорода происходит разложение органических веществ с выделением энергии.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500174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834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087166" y="260351"/>
            <a:ext cx="64290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жизнедеятельности растений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D:\Документы Лена\картинки и фото из интернета\солнце и фотосинтез\photosynthe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01"/>
          <a:stretch>
            <a:fillRect/>
          </a:stretch>
        </p:blipFill>
        <p:spPr bwMode="auto">
          <a:xfrm>
            <a:off x="714348" y="908052"/>
            <a:ext cx="8001055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86380" y="1643050"/>
            <a:ext cx="167403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16" y="1285860"/>
            <a:ext cx="2285984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48500" y="2786058"/>
            <a:ext cx="18955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009332" y="4612944"/>
            <a:ext cx="644857" cy="163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111690" y="5322628"/>
            <a:ext cx="573206" cy="3957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2976" y="4351006"/>
            <a:ext cx="16841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20" y="5456474"/>
            <a:ext cx="271941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Углекислый газ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3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5370089"/>
              </p:ext>
            </p:extLst>
          </p:nvPr>
        </p:nvGraphicFramePr>
        <p:xfrm>
          <a:off x="260403" y="714356"/>
          <a:ext cx="8669316" cy="5729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89772"/>
                <a:gridCol w="2889772"/>
                <a:gridCol w="28897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Признаки сравнения</a:t>
                      </a:r>
                      <a:endParaRPr lang="ru-RU" sz="24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Фотосинтез</a:t>
                      </a:r>
                      <a:endParaRPr lang="ru-RU" sz="24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Дыхание</a:t>
                      </a:r>
                      <a:endParaRPr lang="ru-RU" sz="2400" b="1" i="1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какое время суток происходит?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Какой газ поглощается?</a:t>
                      </a:r>
                      <a:endParaRPr lang="ru-RU" sz="2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каких клетка происходит?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Образуется или разрушается органическое вещество?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Поглощается или выделяется энергия?</a:t>
                      </a:r>
                      <a:endParaRPr lang="ru-RU" sz="24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006" marR="50006" marT="66675" marB="66675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0"/>
            <a:ext cx="742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фотосинтеза и дыхания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9942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276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Признаки живых организмов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2014-02-02T11:12:51Z</dcterms:created>
  <dcterms:modified xsi:type="dcterms:W3CDTF">2014-02-02T12:22:23Z</dcterms:modified>
</cp:coreProperties>
</file>