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8" r:id="rId4"/>
    <p:sldId id="277" r:id="rId5"/>
    <p:sldId id="279" r:id="rId6"/>
    <p:sldId id="280" r:id="rId7"/>
    <p:sldId id="281" r:id="rId8"/>
    <p:sldId id="282" r:id="rId9"/>
    <p:sldId id="283" r:id="rId10"/>
    <p:sldId id="285" r:id="rId11"/>
    <p:sldId id="284" r:id="rId12"/>
    <p:sldId id="259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6" r:id="rId22"/>
    <p:sldId id="270" r:id="rId23"/>
    <p:sldId id="271" r:id="rId24"/>
    <p:sldId id="272" r:id="rId25"/>
    <p:sldId id="273" r:id="rId26"/>
    <p:sldId id="274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D5655-8603-40B7-9056-2C9BEF5C6C00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DF566-C42C-4921-81CD-4B51E1FFB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3088"/>
      </p:ext>
    </p:extLst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D10F65-0306-4CB5-BA1E-A53AD7601C09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8794FD-4877-4520-B8AE-AD2439D0A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40979"/>
      </p:ext>
    </p:extLst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0EE771-2139-4E30-985A-C8B54C2A5F63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43075B-3E8A-4D15-8916-41FD4CF69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24119"/>
      </p:ext>
    </p:extLst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97F07-6D1D-4ED2-9EDB-4EE7F05931DC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6B668-6E45-4DBE-8C29-1CB9DE6CC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31510"/>
      </p:ext>
    </p:extLst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81FCF-942F-4966-B26F-3B2F97C96216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64729-2AAC-444F-A8F7-5101C8F21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78522"/>
      </p:ext>
    </p:extLst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531AF5-EF3C-4EC0-A0D4-DADCED9599AF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4B2075-AACA-4180-94CF-3601BE4A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90160"/>
      </p:ext>
    </p:extLst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19E597-4F65-4838-B155-9B91175744C8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B60F8C-1053-436D-855F-2FF3E93F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29088"/>
      </p:ext>
    </p:extLst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5E1878-1EF8-4F5D-A25F-D0399B23232A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31057-326A-49E8-B0EA-F0DB1FBF4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83140"/>
      </p:ext>
    </p:extLst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8E9161-595E-45AB-B0EC-C5D6F098F5D4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E2E036-B914-49BB-8332-D9EAF61CC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09140"/>
      </p:ext>
    </p:extLst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C3571-131D-488B-90DF-5440251CCE1A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612057-3AA7-4355-B78B-64ED61EC7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98592"/>
      </p:ext>
    </p:extLst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DD0AD7-D88B-4C8A-96F2-255BC4198EE2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4D8BB-3172-4002-A6AB-0B2C0DED4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7102"/>
      </p:ext>
    </p:extLst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800F36-4597-4AA8-B5AD-0ED555737DD7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29DA5B-E68C-4534-82A6-5509DBE9D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advClick="0" advTm="5000"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tantia" pitchFamily="18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0615601">
            <a:off x="488950" y="1158875"/>
            <a:ext cx="6249988" cy="2808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/>
            <a:r>
              <a:rPr lang="ru-RU" altLang="ru-RU" sz="5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НАРАЩИВАНИЕ</a:t>
            </a:r>
            <a:br>
              <a:rPr lang="ru-RU" altLang="ru-RU" sz="5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5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ВОЛОС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508500"/>
            <a:ext cx="5184775" cy="1365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Презентацию подготовила: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мастер производственного обучения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ГБОУ НПО ПЛ №114 МО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Любичева Ирина Александровна</a:t>
            </a: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836613"/>
            <a:ext cx="8720138" cy="57610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Выделяется </a:t>
            </a:r>
            <a:r>
              <a:rPr lang="ru-RU" sz="2400" dirty="0">
                <a:solidFill>
                  <a:schemeClr val="bg1"/>
                </a:solidFill>
              </a:rPr>
              <a:t>небольшая прядь (диаметром 2-8 мм) базовых волос таким образом, чтобы точка фиксации оказалась скрыта под другими волосами. На расстоянии примерно одного сантиметра от корней производится фиксация наращиваемой пряди. Действия повторяются для всех прядей последовательно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10080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ЭТАП: НАРАЩИВАНИЕ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514" y="2780927"/>
            <a:ext cx="4800972" cy="403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1341438"/>
            <a:ext cx="8720138" cy="9350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этом этапе контролируют полученный результат, выполняют стрижку и укладку.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10080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ЭТАП: ЗАКЛЮЧИТЕЛЬНАЯ ОБРАБОТКА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8" y="2204864"/>
            <a:ext cx="7668344" cy="441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13787" cy="53657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Во </a:t>
            </a:r>
            <a:r>
              <a:rPr lang="ru-RU" sz="2400" dirty="0">
                <a:solidFill>
                  <a:schemeClr val="bg1"/>
                </a:solidFill>
              </a:rPr>
              <a:t>время наращивания, пряди прикрепляются </a:t>
            </a:r>
            <a:r>
              <a:rPr lang="ru-RU" sz="2400" dirty="0" smtClean="0">
                <a:solidFill>
                  <a:schemeClr val="bg1"/>
                </a:solidFill>
              </a:rPr>
              <a:t>к  </a:t>
            </a:r>
            <a:r>
              <a:rPr lang="ru-RU" sz="2400" dirty="0">
                <a:solidFill>
                  <a:schemeClr val="bg1"/>
                </a:solidFill>
              </a:rPr>
              <a:t>основанию собственных волос с помощью щипцов, которые разогревают кератин, делая его жидким.  </a:t>
            </a:r>
            <a:r>
              <a:rPr lang="ru-RU" sz="2400" dirty="0" smtClean="0">
                <a:solidFill>
                  <a:schemeClr val="bg1"/>
                </a:solidFill>
              </a:rPr>
              <a:t>Температура </a:t>
            </a:r>
            <a:r>
              <a:rPr lang="ru-RU" sz="2400" dirty="0">
                <a:solidFill>
                  <a:schemeClr val="bg1"/>
                </a:solidFill>
              </a:rPr>
              <a:t>щипцов не наносит вреда собственным волосам, для сравнения, она гораздо ниже температуры плойки или утюгов для выпрямления волос.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88" y="188913"/>
            <a:ext cx="8713787" cy="27003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НАРАЩИВАНИЯ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37" y="2708920"/>
            <a:ext cx="6438727" cy="417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ДЛИНЫ И ЦВЕТА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825" y="1319213"/>
            <a:ext cx="4105275" cy="43640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Клиентам предлагается  большой спектр оттенков волос для наращивания от естественных тонов, до самых экзотических.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Длина волос также определяется клиентом в зависимости от желаемого результата. 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318456"/>
            <a:ext cx="436510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642350" cy="2305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Клиенты </a:t>
            </a:r>
            <a:r>
              <a:rPr lang="ru-RU" sz="2400" dirty="0">
                <a:solidFill>
                  <a:schemeClr val="bg1"/>
                </a:solidFill>
              </a:rPr>
              <a:t>сами могут выбирать наращенные волосы (выбрать структуру волос близких своим, их толщину, интенсивность завитка, степень мягкости) и, таким образом, участвовать в создании своих новых неповторимых причесок.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магазин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92896"/>
            <a:ext cx="7772400" cy="4119372"/>
          </a:xfrm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825" y="207963"/>
            <a:ext cx="864235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ФАКТУР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0" y="188913"/>
            <a:ext cx="8709025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ВОЛОС ГОРЯЧЕЙ ТЕХНИКОЙ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Рисунок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933" y="1484784"/>
            <a:ext cx="4921563" cy="5261946"/>
          </a:xfrm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388" y="1484313"/>
            <a:ext cx="3671887" cy="44656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  волосам при помощи специальных капсул крепят дополнительные пряди волос.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Это позволяет в считанные часы полностью изменить  облик.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Услуга наращивания волос имеет сегодня большую популярность и распространение.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 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6557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Наращивание выполняется с помощью готовых прядей с нанесенными в заводских условиях </a:t>
            </a:r>
            <a:r>
              <a:rPr lang="ru-RU" sz="2400" dirty="0" err="1">
                <a:solidFill>
                  <a:schemeClr val="bg1"/>
                </a:solidFill>
              </a:rPr>
              <a:t>кератиновыми</a:t>
            </a:r>
            <a:r>
              <a:rPr lang="ru-RU" sz="2400" dirty="0">
                <a:solidFill>
                  <a:schemeClr val="bg1"/>
                </a:solidFill>
              </a:rPr>
              <a:t> капсулами. Кератин – природное вещество, которое входит в состав натуральных волос и совершенно безопасно.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572" y="1701080"/>
            <a:ext cx="7704856" cy="5066206"/>
          </a:xfrm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ЛЕНТОЧНОЕ НАРАЩИВАНИЕ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время исполнения 30 минут)</a:t>
            </a:r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606" y="1484784"/>
            <a:ext cx="6260789" cy="5304050"/>
          </a:xfrm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5843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ХОЛОДНОЕ НАРАЩИВАНИЕ ВОЛОС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Наращивание </a:t>
            </a:r>
            <a:r>
              <a:rPr lang="ru-RU" sz="2800" dirty="0">
                <a:solidFill>
                  <a:schemeClr val="bg1"/>
                </a:solidFill>
              </a:rPr>
              <a:t>волос пластмассовыми, металлическими или клеевыми капсулами (холодное)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492" y="1628800"/>
            <a:ext cx="8081016" cy="5156457"/>
          </a:xfrm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6573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Только </a:t>
            </a:r>
            <a:r>
              <a:rPr lang="ru-RU" sz="2400" dirty="0">
                <a:solidFill>
                  <a:schemeClr val="bg1"/>
                </a:solidFill>
              </a:rPr>
              <a:t>опытный мастер может индивидуально регулировать размер капсул и частоту крепления прядей в соответствии со структурой  и  густотой волос клиента, а так же скрыть места соединения в самых видимых зонах.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8" y="1683628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4392612" cy="3671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Густые, роскошные волосы считаются эталоном красоты.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Кто же не мечтает обзавестись пышными, красивыми, ухоженными волосами,  да еще и не когда-то там,  а прямо сейчас?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476672"/>
            <a:ext cx="3918412" cy="5184576"/>
          </a:xfrm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238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Если вы обратились не к профессионалу, то результат может оказаться плачевным!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4543" y="1124744"/>
            <a:ext cx="5274915" cy="4408909"/>
          </a:xfrm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0825" y="5588000"/>
            <a:ext cx="8642350" cy="7334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Ужасно!  Далеко не профессионально!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1303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КРЕАТИВНОЕ НАРАЩИВАНИЕ ВОЛОС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Рисунок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80728"/>
            <a:ext cx="4032448" cy="5472608"/>
          </a:xfrm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8275" y="1052513"/>
            <a:ext cx="4403725" cy="53292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Для тех, кто любит  часто менять образ, идеальным вариантом будут разнообразные виды </a:t>
            </a:r>
            <a:r>
              <a:rPr lang="ru-RU" sz="2800" dirty="0" err="1" smtClean="0">
                <a:solidFill>
                  <a:schemeClr val="bg1"/>
                </a:solidFill>
              </a:rPr>
              <a:t>мелирования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</a:rPr>
              <a:t>колорирования</a:t>
            </a:r>
            <a:r>
              <a:rPr lang="ru-RU" sz="2800" dirty="0" smtClean="0">
                <a:solidFill>
                  <a:schemeClr val="bg1"/>
                </a:solidFill>
              </a:rPr>
              <a:t>, не прибегая к окрашиванию.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16557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Этот </a:t>
            </a:r>
            <a:r>
              <a:rPr lang="ru-RU" sz="2800" dirty="0">
                <a:solidFill>
                  <a:schemeClr val="bg1"/>
                </a:solidFill>
              </a:rPr>
              <a:t>эффект достигается при помощи наращивания прядей волос разнообразных оттенков. </a:t>
            </a:r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96752"/>
            <a:ext cx="4248472" cy="5661248"/>
          </a:xfrm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СТРАЗ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стразы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714" y="1196752"/>
            <a:ext cx="4951865" cy="4739982"/>
          </a:xfrm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288" y="1341438"/>
            <a:ext cx="3557587" cy="48244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Если Вы хотите ошеломить всех, внезапно сменив образ, то можно нарастить роскошные стразы  к свадьбе, ко дню рожденья, к Новому году, или просто так.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 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ПРИЧЁСКИ СО СТРАЗАМИ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стразы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980728"/>
            <a:ext cx="4608512" cy="5760640"/>
          </a:xfrm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1166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Расчесывать </a:t>
            </a:r>
            <a:r>
              <a:rPr lang="ru-RU" sz="2400" dirty="0" err="1" smtClean="0">
                <a:solidFill>
                  <a:schemeClr val="bg1"/>
                </a:solidFill>
              </a:rPr>
              <a:t>нарощенные</a:t>
            </a:r>
            <a:r>
              <a:rPr lang="ru-RU" sz="2400" dirty="0" smtClean="0">
                <a:solidFill>
                  <a:schemeClr val="bg1"/>
                </a:solidFill>
              </a:rPr>
              <a:t> волосы нужно аккуратно, для этого используют щётки </a:t>
            </a:r>
            <a:r>
              <a:rPr lang="ru-RU" sz="2400" dirty="0">
                <a:solidFill>
                  <a:schemeClr val="bg1"/>
                </a:solidFill>
              </a:rPr>
              <a:t>для расчёсывания </a:t>
            </a:r>
            <a:r>
              <a:rPr lang="ru-RU" sz="2400" dirty="0" err="1">
                <a:solidFill>
                  <a:schemeClr val="bg1"/>
                </a:solidFill>
              </a:rPr>
              <a:t>нарощенных</a:t>
            </a:r>
            <a:r>
              <a:rPr lang="ru-RU" sz="2400" dirty="0">
                <a:solidFill>
                  <a:schemeClr val="bg1"/>
                </a:solidFill>
              </a:rPr>
              <a:t> волос</a:t>
            </a:r>
          </a:p>
        </p:txBody>
      </p:sp>
      <p:pic>
        <p:nvPicPr>
          <p:cNvPr id="5" name="Содержимое 4" descr="Рисунок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532" y="1124744"/>
            <a:ext cx="8424936" cy="5616624"/>
          </a:xfrm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238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bg1"/>
                </a:solidFill>
              </a:rPr>
              <a:t>Нарощенные</a:t>
            </a:r>
            <a:r>
              <a:rPr lang="ru-RU" sz="2800" dirty="0" smtClean="0">
                <a:solidFill>
                  <a:schemeClr val="bg1"/>
                </a:solidFill>
              </a:rPr>
              <a:t> волосы могут кардинально изменить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Ваш образ!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7" y="1224136"/>
            <a:ext cx="9040327" cy="5085184"/>
          </a:xfrm>
          <a:effectLst>
            <a:softEdge rad="112500"/>
          </a:effectLst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ЗАКЛЮЧЕНИИ НЕСКОЛЬКО СЛОВ О ВРЕДЕ НАРАЩИНВАНИЯ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825" y="1557338"/>
            <a:ext cx="8642350" cy="46085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Постоянное </a:t>
            </a:r>
            <a:r>
              <a:rPr lang="ru-RU" sz="2800" dirty="0">
                <a:solidFill>
                  <a:schemeClr val="bg1"/>
                </a:solidFill>
              </a:rPr>
              <a:t>использование </a:t>
            </a:r>
            <a:r>
              <a:rPr lang="ru-RU" sz="2800" dirty="0" err="1">
                <a:solidFill>
                  <a:schemeClr val="bg1"/>
                </a:solidFill>
              </a:rPr>
              <a:t>нарощенных</a:t>
            </a:r>
            <a:r>
              <a:rPr lang="ru-RU" sz="2800" dirty="0">
                <a:solidFill>
                  <a:schemeClr val="bg1"/>
                </a:solidFill>
              </a:rPr>
              <a:t> волос может ухудшить состояние естественных волос, так как им тяжело удерживать дополнительный вес </a:t>
            </a:r>
            <a:r>
              <a:rPr lang="ru-RU" sz="2800" dirty="0" err="1">
                <a:solidFill>
                  <a:schemeClr val="bg1"/>
                </a:solidFill>
              </a:rPr>
              <a:t>нарощенных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волос.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Рекомендуется </a:t>
            </a:r>
            <a:r>
              <a:rPr lang="ru-RU" sz="2800" dirty="0">
                <a:solidFill>
                  <a:schemeClr val="bg1"/>
                </a:solidFill>
              </a:rPr>
              <a:t>делать паузы на 3—6 месяцев во время которых необходимо проводить реабилитационные процедуры по восстановлению естественных волос: использовать маски, укрепляющие шампуни, кондиционеры и т. д.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0615601">
            <a:off x="488950" y="1158875"/>
            <a:ext cx="6249988" cy="2808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/>
            <a:r>
              <a:rPr lang="ru-RU" altLang="ru-RU" sz="5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СПАСИБО ЗА ВНИМАНИЕ!</a:t>
            </a:r>
          </a:p>
        </p:txBody>
      </p:sp>
      <p:sp>
        <p:nvSpPr>
          <p:cNvPr id="409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508500"/>
            <a:ext cx="5184775" cy="1365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Презентацию подготовила: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мастер производственного обучения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ГБОУ НПО ПЛ №114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Любичева Ирина Александровна</a:t>
            </a: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1052513"/>
            <a:ext cx="8720138" cy="14398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Это парикмахерская </a:t>
            </a:r>
            <a:r>
              <a:rPr lang="ru-RU" sz="2400" dirty="0">
                <a:solidFill>
                  <a:schemeClr val="bg1"/>
                </a:solidFill>
              </a:rPr>
              <a:t>процедура добавления к </a:t>
            </a:r>
            <a:r>
              <a:rPr lang="ru-RU" sz="2400" dirty="0" smtClean="0">
                <a:solidFill>
                  <a:schemeClr val="bg1"/>
                </a:solidFill>
              </a:rPr>
              <a:t>естественным волосам человека</a:t>
            </a:r>
            <a:r>
              <a:rPr lang="ru-RU" sz="2400" dirty="0">
                <a:solidFill>
                  <a:schemeClr val="bg1"/>
                </a:solidFill>
              </a:rPr>
              <a:t> дополнительных прядей, обычно более длинных.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367188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НАРАЩИВАНИЕ ВОЛОС?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" y="2563366"/>
            <a:ext cx="9046148" cy="316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1412875"/>
            <a:ext cx="8720138" cy="51847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Время, на которое рассчитано наращивание, составляет от одного до трех месяцев, после чего требуется </a:t>
            </a:r>
            <a:r>
              <a:rPr lang="ru-RU" sz="2400" dirty="0" smtClean="0">
                <a:solidFill>
                  <a:schemeClr val="bg1"/>
                </a:solidFill>
              </a:rPr>
              <a:t>коррекция.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Это </a:t>
            </a:r>
            <a:r>
              <a:rPr lang="ru-RU" sz="2400" dirty="0">
                <a:solidFill>
                  <a:schemeClr val="bg1"/>
                </a:solidFill>
              </a:rPr>
              <a:t>связано с тем, что естественные волосы за указанный период отрастают и связи, удерживающие наращенные волосы становятся видны, также, в связи с естественной потерей волос (до 100 в сутки), выпавшие волосы не </a:t>
            </a:r>
            <a:r>
              <a:rPr lang="ru-RU" sz="2400" dirty="0" err="1">
                <a:solidFill>
                  <a:schemeClr val="bg1"/>
                </a:solidFill>
              </a:rPr>
              <a:t>самоудаляются</a:t>
            </a:r>
            <a:r>
              <a:rPr lang="ru-RU" sz="2400" dirty="0">
                <a:solidFill>
                  <a:schemeClr val="bg1"/>
                </a:solidFill>
              </a:rPr>
              <a:t>, а остаются зажатыми в фиксаторе отчего образуются спутанности и, впоследствии, колтуны между фиксатором и кожей головы.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367188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ДЕРЖАТСЯ НАРОЩЕННЫЕ ВОЛОСЫ?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1196975"/>
            <a:ext cx="4327525" cy="54006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Наращивание </a:t>
            </a:r>
            <a:r>
              <a:rPr lang="ru-RU" sz="2400" dirty="0">
                <a:solidFill>
                  <a:schemeClr val="bg1"/>
                </a:solidFill>
              </a:rPr>
              <a:t>волос начало применяться с 1960-х годов, массовое распространение получило позже (1990-е годы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Считается</a:t>
            </a:r>
            <a:r>
              <a:rPr lang="ru-RU" sz="2400" dirty="0">
                <a:solidFill>
                  <a:schemeClr val="bg1"/>
                </a:solidFill>
              </a:rPr>
              <a:t>, что изобретателем технологии был Саймон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Форбс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России первые студии, предлагающие эту процедуру, появились в конце 1990-х годов.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Одной </a:t>
            </a:r>
            <a:r>
              <a:rPr lang="ru-RU" sz="2400" dirty="0">
                <a:solidFill>
                  <a:schemeClr val="bg1"/>
                </a:solidFill>
              </a:rPr>
              <a:t>из таких компаний является Далила Стиль.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10080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ИЗ ИСТОРИИ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8454">
            <a:off x="5629038" y="1171620"/>
            <a:ext cx="332513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8136">
            <a:off x="4680475" y="3475371"/>
            <a:ext cx="3325135" cy="333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413" y="1700213"/>
            <a:ext cx="3824287" cy="43068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Можно выделить несколько этапов, не зависящих от применяемой </a:t>
            </a:r>
            <a:r>
              <a:rPr lang="ru-RU" sz="2400" dirty="0" smtClean="0">
                <a:solidFill>
                  <a:schemeClr val="bg1"/>
                </a:solidFill>
              </a:rPr>
              <a:t>технологии, поэтому при проведении процедуры наращивания, следите за тем, чтобы все этапы были соблюдены.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10080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НАРАЩИВАНИЯ ВОЛОС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35186"/>
            <a:ext cx="3384376" cy="473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836613"/>
            <a:ext cx="8720138" cy="2520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Совместно </a:t>
            </a:r>
            <a:r>
              <a:rPr lang="ru-RU" sz="2400" dirty="0">
                <a:solidFill>
                  <a:schemeClr val="bg1"/>
                </a:solidFill>
              </a:rPr>
              <a:t>с клиентом определяют желаемую цель (увеличение длины всех волос, создание сложной причёски, выборочное добавление цветных прядей и др.), тип наращиваемых волос, наиболее подходящую технологию. Убеждаются, что длина собственных волос клиента подходит для выбранного способа наращивания (иначе будут видны места фиксации прядей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10080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КОНСУЛЬТАЦИЯ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71" y="3212976"/>
            <a:ext cx="4059258" cy="35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836613"/>
            <a:ext cx="8720138" cy="1800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хорошего результата волосы должны быть чистыми, не содержать на себе следов средств </a:t>
            </a:r>
            <a:r>
              <a:rPr lang="ru-RU" sz="2400" dirty="0" smtClean="0">
                <a:solidFill>
                  <a:schemeClr val="bg1"/>
                </a:solidFill>
              </a:rPr>
              <a:t> укладки</a:t>
            </a:r>
            <a:r>
              <a:rPr lang="ru-RU" sz="2400" dirty="0">
                <a:solidFill>
                  <a:schemeClr val="bg1"/>
                </a:solidFill>
              </a:rPr>
              <a:t>, жира. Если требуется изменить цвет базовых волос клиента, произвести завивку или выпрямление — эти процедуры также выполняют на этом этапе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10080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ЭТАП: ПОДГОТОВКА ВОЛОС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420888"/>
            <a:ext cx="648072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85225" cy="13684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Как </a:t>
            </a:r>
            <a:r>
              <a:rPr lang="ru-RU" sz="2400" dirty="0">
                <a:solidFill>
                  <a:schemeClr val="bg1"/>
                </a:solidFill>
              </a:rPr>
              <a:t>правило, первоначальная механическая, термическая и химическая обработка, а также разделение на пряди, проходит на фабрике, таким образом, дополнительная подготовка не требуется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88913"/>
            <a:ext cx="8785225" cy="10080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ПОДГОТОВКА ПРЯДЕЙ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402137"/>
            <a:ext cx="5904656" cy="440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</TotalTime>
  <Words>654</Words>
  <Application>Microsoft Office PowerPoint</Application>
  <PresentationFormat>Экран (4:3)</PresentationFormat>
  <Paragraphs>58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Constantia</vt:lpstr>
      <vt:lpstr>Arial</vt:lpstr>
      <vt:lpstr>Wingdings</vt:lpstr>
      <vt:lpstr>Wingdings 2</vt:lpstr>
      <vt:lpstr>Wingdings 3</vt:lpstr>
      <vt:lpstr>Calibri</vt:lpstr>
      <vt:lpstr>Метро</vt:lpstr>
      <vt:lpstr>НАРАЩИВАНИЕ ВОЛОС</vt:lpstr>
      <vt:lpstr>Густые, роскошные волосы считаются эталоном красоты.  Кто же не мечтает обзавестись пышными, красивыми, ухоженными волосами,  да еще и не когда-то там,  а прямо сейчас? </vt:lpstr>
      <vt:lpstr>Это парикмахерская процедура добавления к естественным волосам человека дополнительных прядей, обычно более длинных.</vt:lpstr>
      <vt:lpstr>Время, на которое рассчитано наращивание, составляет от одного до трех месяцев, после чего требуется коррекция.  Это связано с тем, что естественные волосы за указанный период отрастают и связи, удерживающие наращенные волосы становятся видны, также, в связи с естественной потерей волос (до 100 в сутки), выпавшие волосы не самоудаляются, а остаются зажатыми в фиксаторе отчего образуются спутанности и, впоследствии, колтуны между фиксатором и кожей головы.</vt:lpstr>
      <vt:lpstr>Наращивание волос начало применяться с 1960-х годов, массовое распространение получило позже (1990-е годы). Считается, что изобретателем технологии был Саймон  Форбс. В России первые студии, предлагающие эту процедуру, появились в конце 1990-х годов.  Одной из таких компаний является Далила Стиль.</vt:lpstr>
      <vt:lpstr>Можно выделить несколько этапов, не зависящих от применяемой технологии, поэтому при проведении процедуры наращивания, следите за тем, чтобы все этапы были соблюдены.</vt:lpstr>
      <vt:lpstr>Совместно с клиентом определяют желаемую цель (увеличение длины всех волос, создание сложной причёски, выборочное добавление цветных прядей и др.), тип наращиваемых волос, наиболее подходящую технологию. Убеждаются, что длина собственных волос клиента подходит для выбранного способа наращивания (иначе будут видны места фиксации прядей).</vt:lpstr>
      <vt:lpstr>Для хорошего результата волосы должны быть чистыми, не содержать на себе следов средств  укладки, жира. Если требуется изменить цвет базовых волос клиента, произвести завивку или выпрямление — эти процедуры также выполняют на этом этапе.</vt:lpstr>
      <vt:lpstr>Как правило, первоначальная механическая, термическая и химическая обработка, а также разделение на пряди, проходит на фабрике, таким образом, дополнительная подготовка не требуется.</vt:lpstr>
      <vt:lpstr>Выделяется небольшая прядь (диаметром 2-8 мм) базовых волос таким образом, чтобы точка фиксации оказалась скрыта под другими волосами. На расстоянии примерно одного сантиметра от корней производится фиксация наращиваемой пряди. Действия повторяются для всех прядей последовательно.</vt:lpstr>
      <vt:lpstr>На этом этапе контролируют полученный результат, выполняют стрижку и укладку.</vt:lpstr>
      <vt:lpstr>Во время наращивания, пряди прикрепляются к  основанию собственных волос с помощью щипцов, которые разогревают кератин, делая его жидким.  Температура щипцов не наносит вреда собственным волосам, для сравнения, она гораздо ниже температуры плойки или утюгов для выпрямления волос. </vt:lpstr>
      <vt:lpstr>ВЫБОР ДЛИНЫ И ЦВЕТА </vt:lpstr>
      <vt:lpstr>Клиенты сами могут выбирать наращенные волосы (выбрать структуру волос близких своим, их толщину, интенсивность завитка, степень мягкости) и, таким образом, участвовать в создании своих новых неповторимых причесок. </vt:lpstr>
      <vt:lpstr>НАРАЩИВАНИЕ ВОЛОС ГОРЯЧЕЙ ТЕХНИКОЙ  </vt:lpstr>
      <vt:lpstr>Наращивание выполняется с помощью готовых прядей с нанесенными в заводских условиях кератиновыми капсулами. Кератин – природное вещество, которое входит в состав натуральных волос и совершенно безопасно. </vt:lpstr>
      <vt:lpstr>ЛЕНТОЧНОЕ НАРАЩИВАНИЕ (время исполнения 30 минут)</vt:lpstr>
      <vt:lpstr>ХОЛОДНОЕ НАРАЩИВАНИЕ ВОЛОС   Наращивание волос пластмассовыми, металлическими или клеевыми капсулами (холодное) </vt:lpstr>
      <vt:lpstr>Только опытный мастер может индивидуально регулировать размер капсул и частоту крепления прядей в соответствии со структурой  и  густотой волос клиента, а так же скрыть места соединения в самых видимых зонах. </vt:lpstr>
      <vt:lpstr>Если вы обратились не к профессионалу, то результат может оказаться плачевным!</vt:lpstr>
      <vt:lpstr>КРЕАТИВНОЕ НАРАЩИВАНИЕ ВОЛОС </vt:lpstr>
      <vt:lpstr>Этот эффект достигается при помощи наращивания прядей волос разнообразных оттенков. </vt:lpstr>
      <vt:lpstr>НАРАЩИВАНИЕ СТРАЗ   </vt:lpstr>
      <vt:lpstr>ПРИЧЁСКИ СО СТРАЗАМИ</vt:lpstr>
      <vt:lpstr>Расчесывать нарощенные волосы нужно аккуратно, для этого используют щётки для расчёсывания нарощенных волос</vt:lpstr>
      <vt:lpstr>Нарощенные волосы могут кардинально изменить  Ваш образ!</vt:lpstr>
      <vt:lpstr>В ЗАКЛЮЧЕНИИ НЕСКОЛЬКО СЛОВ О ВРЕДЕ НАРАЩИНВАНИЯ 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спасёт мир</dc:title>
  <dc:creator>The CraZy</dc:creator>
  <cp:lastModifiedBy>The CraZy</cp:lastModifiedBy>
  <cp:revision>29</cp:revision>
  <dcterms:modified xsi:type="dcterms:W3CDTF">2013-11-13T19:09:01Z</dcterms:modified>
</cp:coreProperties>
</file>