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.sharenator.com/53_Hundreds_Of_Awesome_Animal_Pictures-s1600x1200-121073-580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m1.vgorode.ru/7103525/7306622/6.j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Выполнил педагог дополнительного образования МАОУ ДОД «ЦРТДЮ» пгт. Черноморского МО Северский район Харченко Е. Ю.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к занятию «Плетение на проволоке. Изготовление плоских фигурок»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Над цветочками порхает,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Кто красавицу не знает?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Ее крылья расписные,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Ее танцы заводные.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Только очень беззащитна,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Совершенно безобидна.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Не спеши ее пугать,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Слабых надо защищать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бочка Голубянк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77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Стадии развития бабочки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Яйцо бабочки перламутровки селены (Clossiana selene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382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усеница бабочки древоточца пахучего (Cossus cossus). Эта крупная гусеница длиной до 90 мм живет в древесине ив, осин, берез, ольхи и некоторых плодовых деревьев. Гусеница обладает резким неприятным запахом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838200"/>
            <a:ext cx="2076450" cy="128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bio.1september.ru/2001/21/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838200"/>
            <a:ext cx="232063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з гусеницы в бабочку!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2362200"/>
            <a:ext cx="304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круговорот веществ в природе, с участием в нем бабочки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vevivi.ru/best/images/servus/77/15/5411577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5715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    Бархатно-черная</a:t>
            </a:r>
            <a:r>
              <a:rPr lang="ru-RU" sz="1800" b="1" i="1" dirty="0" smtClean="0">
                <a:solidFill>
                  <a:srgbClr val="002060"/>
                </a:solidFill>
              </a:rPr>
              <a:t>, с теплым отливом сливы созревшей,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вот распахнулась она; сквозь этот бархат живой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сладостно светится ряд васильково-лазоревых зерен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вдоль круговой бахромы, желтой, как зыбкая рожь.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Села на ствол, и дышат зубчатые нежные </a:t>
            </a:r>
            <a:r>
              <a:rPr lang="ru-RU" sz="1800" b="1" i="1" dirty="0" smtClean="0">
                <a:solidFill>
                  <a:srgbClr val="002060"/>
                </a:solidFill>
              </a:rPr>
              <a:t>крылья,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    то </a:t>
            </a:r>
            <a:r>
              <a:rPr lang="ru-RU" sz="1800" b="1" i="1" dirty="0" smtClean="0">
                <a:solidFill>
                  <a:srgbClr val="002060"/>
                </a:solidFill>
              </a:rPr>
              <a:t>припадая к коре, то обращаясь к лучам...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В. Набоков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7" name="Рисунок 6" descr="http://stat11.privet.ru/lr/080e4501cf3f3086f3f827ba946cefa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133600"/>
            <a:ext cx="441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пицвег. Ловец бабочек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388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v-design.com.ua/images/Catalog%20cartin/Dali/Dali63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4038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 Фото 78. Маки и бабочки. 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971800"/>
            <a:ext cx="259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5867400"/>
            <a:ext cx="3276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Карл Шпицверг «Ловец бабочек»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5105400" y="26670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Сальвадор Дали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5334000" y="61722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Ван Гог «Маки и бабочки»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бочка Адмира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бабочка Павлиний глаз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6576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1.vgorode.ru/7103525/7306622/6.jpe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6576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iles.sharenator.com/53_Hundreds_Of_Awesome_Animal_Pictures-s1600x1200-121073-580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3810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136</TotalTime>
  <Words>74</Words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Презентация к занятию «Плетение на проволоке. Изготовление плоских фигурок»</vt:lpstr>
      <vt:lpstr>Слайд 2</vt:lpstr>
      <vt:lpstr>Слайд 3</vt:lpstr>
      <vt:lpstr>Стадии развития бабочки</vt:lpstr>
      <vt:lpstr> круговорот веществ в природе, с участием в нем бабочки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Евгения Юрьевна</cp:lastModifiedBy>
  <cp:revision>9</cp:revision>
  <dcterms:modified xsi:type="dcterms:W3CDTF">2013-10-23T10:23:19Z</dcterms:modified>
</cp:coreProperties>
</file>