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77" autoAdjust="0"/>
  </p:normalViewPr>
  <p:slideViewPr>
    <p:cSldViewPr>
      <p:cViewPr varScale="1">
        <p:scale>
          <a:sx n="81" d="100"/>
          <a:sy n="81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5F4C-E577-44DF-8E4E-2B749304651C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FC1BD-DC5D-4933-A79B-399D8201CEB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5F4C-E577-44DF-8E4E-2B749304651C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C1BD-DC5D-4933-A79B-399D8201C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5F4C-E577-44DF-8E4E-2B749304651C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C1BD-DC5D-4933-A79B-399D8201C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3E5F4C-E577-44DF-8E4E-2B749304651C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E0FC1BD-DC5D-4933-A79B-399D8201CEB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5F4C-E577-44DF-8E4E-2B749304651C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C1BD-DC5D-4933-A79B-399D8201CEB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5F4C-E577-44DF-8E4E-2B749304651C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C1BD-DC5D-4933-A79B-399D8201CEB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C1BD-DC5D-4933-A79B-399D8201CEB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5F4C-E577-44DF-8E4E-2B749304651C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5F4C-E577-44DF-8E4E-2B749304651C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C1BD-DC5D-4933-A79B-399D8201CEB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5F4C-E577-44DF-8E4E-2B749304651C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FC1BD-DC5D-4933-A79B-399D8201CE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3E5F4C-E577-44DF-8E4E-2B749304651C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E0FC1BD-DC5D-4933-A79B-399D8201CEB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E5F4C-E577-44DF-8E4E-2B749304651C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0FC1BD-DC5D-4933-A79B-399D8201CEB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13E5F4C-E577-44DF-8E4E-2B749304651C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E0FC1BD-DC5D-4933-A79B-399D8201CEB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Почему мы так говорим?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06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2" cy="63367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5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640960" cy="648277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28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0053"/>
            <a:ext cx="8568952" cy="63893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19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25" y="260648"/>
            <a:ext cx="8548632" cy="63367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68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59" cy="64087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04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5537"/>
            <a:ext cx="8640960" cy="647003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6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640960" cy="63394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250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32656"/>
            <a:ext cx="8640960" cy="62646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367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784976" cy="88569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309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</TotalTime>
  <Words>5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Почему мы так говорим?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мы так говорим?</dc:title>
  <dc:creator>user</dc:creator>
  <cp:lastModifiedBy>user</cp:lastModifiedBy>
  <cp:revision>3</cp:revision>
  <dcterms:created xsi:type="dcterms:W3CDTF">2014-12-10T13:28:39Z</dcterms:created>
  <dcterms:modified xsi:type="dcterms:W3CDTF">2014-12-10T13:52:30Z</dcterms:modified>
</cp:coreProperties>
</file>