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14481-6FFE-4E0B-98BD-F2E22092C2C7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20D1A5-D67C-4515-9999-41324EED201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2560" y="3699804"/>
            <a:ext cx="576064" cy="1457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68544" y="1628800"/>
            <a:ext cx="432048" cy="1786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4" y="404664"/>
            <a:ext cx="79208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Рациональное  использование  природных  ресурсов</a:t>
            </a:r>
            <a:endParaRPr lang="ru-RU" sz="40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Вся деятельность человека и непосредственное его существование связаны с использованием природных ресурсов.</a:t>
            </a:r>
          </a:p>
        </p:txBody>
      </p:sp>
      <p:pic>
        <p:nvPicPr>
          <p:cNvPr id="1028" name="Picture 4" descr="http://www.proinvent.dk/referencer/nkt_flexibles/oilri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10048"/>
            <a:ext cx="2232248" cy="2647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ettuceleaf.org/_images/_layout/env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66512"/>
            <a:ext cx="4379590" cy="275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54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s/ekologija/Osnovy-ratsionalnogo-prirodopolzovanija/0013-013-Prirodopolzo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3448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6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4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Х</a:t>
            </a:r>
            <a:r>
              <a:rPr lang="ru-RU" dirty="0" smtClean="0">
                <a:solidFill>
                  <a:srgbClr val="92D050"/>
                </a:solidFill>
              </a:rPr>
              <a:t>озяйственная </a:t>
            </a:r>
            <a:r>
              <a:rPr lang="ru-RU" dirty="0">
                <a:solidFill>
                  <a:srgbClr val="92D050"/>
                </a:solidFill>
              </a:rPr>
              <a:t>деятельность приводит к существенным отрицательным изменениям природной среды, к ее загрязнению. </a:t>
            </a:r>
          </a:p>
        </p:txBody>
      </p:sp>
      <p:pic>
        <p:nvPicPr>
          <p:cNvPr id="2050" name="Picture 2" descr="http://wiki.iteach.ru/images/b/b0/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7"/>
            <a:ext cx="323123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lidwaste.ru/i/photo/18/b_1198587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19550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nrita.net/photo/0001/1226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4019550" cy="3000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2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2D050"/>
                </a:solidFill>
              </a:rPr>
              <a:t>В настоящее время выделяют три основных вида негативных последствий хозяйственной деятельности человека: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1. Ресурсно-хозяйственные - истощение природных ресурсов.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2. Природно-ландшафтные - сокращение многообразия и уничтожение отдельных видов, деградация природных ландшафтов.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3. </a:t>
            </a:r>
            <a:r>
              <a:rPr lang="ru-RU" sz="2000" b="1" dirty="0" err="1">
                <a:solidFill>
                  <a:srgbClr val="92D050"/>
                </a:solidFill>
              </a:rPr>
              <a:t>Антропо</a:t>
            </a:r>
            <a:r>
              <a:rPr lang="ru-RU" sz="2000" b="1" dirty="0">
                <a:solidFill>
                  <a:srgbClr val="92D050"/>
                </a:solidFill>
              </a:rPr>
              <a:t>-экологические - ухудшение здоровья человека. </a:t>
            </a:r>
            <a:br>
              <a:rPr lang="ru-RU" sz="2000" b="1" dirty="0">
                <a:solidFill>
                  <a:srgbClr val="92D050"/>
                </a:solidFill>
              </a:rPr>
            </a:b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http://ecosalinon.com/wp-content/uploads/2012/06/%D0%94%D0%B5%D0%BB%D1%8C%D1%84%D0%B8%D0%BD%D1%8B_%D0%9A%D1%80%D1%8B%D0%BC-300x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27" y="3636416"/>
            <a:ext cx="5616623" cy="265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201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Экологические проблемы связаны как с ростом численности. населения и беспрецедентным увеличением масштабов производства, так и несовершенством технологических процессов, а часто и с экологической безграмотностью. </a:t>
            </a:r>
          </a:p>
        </p:txBody>
      </p:sp>
      <p:pic>
        <p:nvPicPr>
          <p:cNvPr id="4098" name="Picture 2" descr="http://im2.asset.yvimg.kz/userimages/bimmer/OB6u0FOJwGpoA4B2B4oN9MTv2B7s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3" y="1693524"/>
            <a:ext cx="333375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quantresearch.ru/wp-content/uploads/2011/10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01955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92D050"/>
                </a:solidFill>
              </a:rPr>
              <a:t>В последние десятилетия трудами российских ученых - географов и экологов - возникла комплексная наука </a:t>
            </a:r>
            <a:r>
              <a:rPr lang="ru-RU" sz="2400" b="1" dirty="0">
                <a:solidFill>
                  <a:srgbClr val="92D050"/>
                </a:solidFill>
              </a:rPr>
              <a:t>- природопользование</a:t>
            </a:r>
            <a:r>
              <a:rPr lang="ru-RU" sz="2000" dirty="0">
                <a:solidFill>
                  <a:srgbClr val="92D050"/>
                </a:solidFill>
              </a:rPr>
              <a:t>, занимающаяся разработкой этих проблем</a:t>
            </a:r>
            <a:r>
              <a:rPr lang="ru-RU" sz="2000" dirty="0" smtClean="0">
                <a:solidFill>
                  <a:srgbClr val="92D050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>
                <a:solidFill>
                  <a:srgbClr val="92D050"/>
                </a:solidFill>
              </a:rPr>
              <a:t>Природопользование - это такой вид отношений общества и природы, при котором из природной среды в процессе производства извлекаются полезные свойства.</a:t>
            </a:r>
            <a:br>
              <a:rPr lang="ru-RU" sz="2000" dirty="0">
                <a:solidFill>
                  <a:srgbClr val="92D050"/>
                </a:solidFill>
              </a:rPr>
            </a:br>
            <a:r>
              <a:rPr lang="ru-RU" sz="2000" dirty="0">
                <a:solidFill>
                  <a:srgbClr val="92D050"/>
                </a:solidFill>
              </a:rPr>
              <a:t/>
            </a:r>
            <a:br>
              <a:rPr lang="ru-RU" sz="2000" dirty="0">
                <a:solidFill>
                  <a:srgbClr val="92D050"/>
                </a:solidFill>
              </a:rPr>
            </a:br>
            <a:endParaRPr lang="ru-RU" sz="2000" dirty="0">
              <a:solidFill>
                <a:srgbClr val="92D050"/>
              </a:solidFill>
            </a:endParaRPr>
          </a:p>
        </p:txBody>
      </p:sp>
      <p:pic>
        <p:nvPicPr>
          <p:cNvPr id="5124" name="Picture 4" descr="http://www.krimoved-library.ru/images/ozk/1-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448272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2059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В.С.Преображенский</a:t>
            </a: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5126" name="Picture 6" descr="http://www.modernlib.ru/books/bse/bolshaya_sovetskaya_enciklopediya_ge/i009-001-220825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187220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562059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И.П.Герасимов</a:t>
            </a: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5128" name="Picture 8" descr="http://oopt.info/history/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5"/>
            <a:ext cx="2088232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562059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Н.Ф.Реймерс</a:t>
            </a:r>
            <a:endParaRPr lang="ru-RU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8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Многочисленные задачи природопользования как науки можно свести к трем основным направлениям: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44886" y="1484784"/>
            <a:ext cx="2267074" cy="122413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90414" y="2882303"/>
            <a:ext cx="2016224" cy="18939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1484784"/>
            <a:ext cx="0" cy="28803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1484784"/>
            <a:ext cx="2388815" cy="117385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75856" y="4581128"/>
            <a:ext cx="4752528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2708920"/>
            <a:ext cx="3168352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967335"/>
            <a:ext cx="23179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Извлечение </a:t>
            </a:r>
            <a:r>
              <a:rPr lang="ru-RU" dirty="0">
                <a:solidFill>
                  <a:srgbClr val="92D050"/>
                </a:solidFill>
              </a:rPr>
              <a:t>и переработка природных ресурсов, их возобновление и воспроизводство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06366" y="3105835"/>
            <a:ext cx="3126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Использование и охрана географической среды.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56384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Сохранение и воспроизводство, рациональное изменение экологического равновесия природных комплексов географической оболочки.</a:t>
            </a:r>
            <a:br>
              <a:rPr lang="ru-RU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6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829" y="260648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Использование  неисчерпаемых   ресурсов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водные  ресурсы 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energycraft.ru/images/stories/chemal_g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" y="1669450"/>
            <a:ext cx="2845667" cy="2192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amlib.ru/img/f/fedorow_o_m/part29dd/part29d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14755"/>
            <a:ext cx="2713112" cy="2367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log.rushydro.ru/wp-content/uploads/2011/10/IMG_1148-1024x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19357"/>
            <a:ext cx="30243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blog.rushydro.ru/wp-content/uploads/2011/10/IMG_1401-1-1024x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67" y="4005065"/>
            <a:ext cx="368957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5108" y="4034355"/>
            <a:ext cx="675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</a:rPr>
              <a:t>ГЭС</a:t>
            </a:r>
            <a:endParaRPr lang="ru-RU" sz="2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046" y="5444426"/>
            <a:ext cx="407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Кислогубская</a:t>
            </a:r>
            <a:r>
              <a:rPr lang="ru-RU" sz="2000" b="1" dirty="0" smtClean="0">
                <a:solidFill>
                  <a:srgbClr val="92D050"/>
                </a:solidFill>
              </a:rPr>
              <a:t>  приливная   электростанция (ПЭС)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3572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76265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Ветроэнергетические  ресурсы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www.lidergc.ru/prod/img/wind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4019550" cy="250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h1.img.mediacache.rugion.ru/_i/photos/56/00/55/5600551_1289918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0040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0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0338" y="624613"/>
            <a:ext cx="4103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Геотермальные  ресурсы</a:t>
            </a:r>
            <a:endParaRPr lang="ru-RU" sz="3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://s018.radikal.ru/i502/1202/d9/816d555ef1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4942"/>
            <a:ext cx="40195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amlib.ru/img/im_res/g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603887" cy="292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5805264"/>
            <a:ext cx="445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Паужетская</a:t>
            </a:r>
            <a:r>
              <a:rPr lang="ru-RU" sz="2000" b="1" dirty="0" smtClean="0">
                <a:solidFill>
                  <a:srgbClr val="FFFF00"/>
                </a:solidFill>
              </a:rPr>
              <a:t>  геотермальная  электростанция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36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180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2013-02-11T11:57:03Z</dcterms:created>
  <dcterms:modified xsi:type="dcterms:W3CDTF">2013-02-11T13:32:11Z</dcterms:modified>
</cp:coreProperties>
</file>