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64" r:id="rId2"/>
    <p:sldId id="258" r:id="rId3"/>
    <p:sldId id="261" r:id="rId4"/>
    <p:sldId id="260" r:id="rId5"/>
    <p:sldId id="262" r:id="rId6"/>
    <p:sldId id="265" r:id="rId7"/>
    <p:sldId id="266" r:id="rId8"/>
    <p:sldId id="267" r:id="rId9"/>
    <p:sldId id="268" r:id="rId10"/>
    <p:sldId id="270" r:id="rId11"/>
    <p:sldId id="269" r:id="rId12"/>
    <p:sldId id="272" r:id="rId13"/>
    <p:sldId id="273" r:id="rId14"/>
    <p:sldId id="274" r:id="rId15"/>
    <p:sldId id="275" r:id="rId16"/>
    <p:sldId id="259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DDEBF-14FC-4237-8698-D2C325AC1E03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8F58B-146F-4949-ADED-070D5FA23B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4B915-56F6-4718-8272-3995A4B967E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1F4F9-D196-4A62-A20B-8948A11D8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E496-8450-473E-B82C-5AAF5E18A91A}" type="datetime1">
              <a:rPr lang="ru-RU" smtClean="0"/>
              <a:pPr/>
              <a:t>29.11.2012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физики Рожнева Людмила Валентиновна г. Березники Пермский край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CEE785-57BA-4553-9B2B-F3D6256D4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FD6E-F9D1-40B4-AEC7-05EC53D8D0D6}" type="datetime1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физики Рожнева Людмила Валентиновна г. Березники Пермский край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E785-57BA-4553-9B2B-F3D6256D4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CEE785-57BA-4553-9B2B-F3D6256D4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A4F2-D4D3-4030-927E-22FE6BDB8C01}" type="datetime1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физики Рожнева Людмила Валентиновна г. Березники Пермский край</a:t>
            </a: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9582-9150-4584-9351-D6970E6811BC}" type="datetime1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физики Рожнева Людмила Валентиновна г. Березники Пермский край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CEE785-57BA-4553-9B2B-F3D6256D4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физики Рожнева Людмила Валентиновна г. Березники Пермский край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5094-AFC4-4577-96F4-D3283A4B6546}" type="datetime1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CEE785-57BA-4553-9B2B-F3D6256D4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D3E6BD6-D216-4A88-8FB7-BBB43EA2A280}" type="datetime1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физики Рожнева Людмила Валентиновна г. Березники Пермский край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E785-57BA-4553-9B2B-F3D6256D4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73D8-A9F5-40B9-ABDE-F9FCC935CB05}" type="datetime1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smtClean="0"/>
              <a:t>учитель физики Рожнева Людмила Валентиновна г. Березники Пермский край</a:t>
            </a: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CEE785-57BA-4553-9B2B-F3D6256D4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5EFD-6FB6-4572-ADEA-DCC63A02F6DE}" type="datetime1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физики Рожнева Людмила Валентиновна г. Березники Пермский край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CEE785-57BA-4553-9B2B-F3D6256D4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DF55-F650-4862-8DED-AD87A834BD63}" type="datetime1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физики Рожнева Людмила Валентиновна г. Березники Пермский край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CEE785-57BA-4553-9B2B-F3D6256D4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CEE785-57BA-4553-9B2B-F3D6256D4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1035-46DA-4673-BF80-9CD8F495237C}" type="datetime1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smtClean="0"/>
              <a:t>учитель физики Рожнева Людмила Валентиновна г. Березники Пермский край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CEE785-57BA-4553-9B2B-F3D6256D4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51E0FD-8B76-4F63-9958-DFE7CBE81450}" type="datetime1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smtClean="0"/>
              <a:t>учитель физики Рожнева Людмила Валентиновна г. Березники Пермский край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919398-A676-4391-A051-93CC38234622}" type="datetime1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учитель физики Рожнева Людмила Валентиновна г. Березники Пермский край</a:t>
            </a: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CEE785-57BA-4553-9B2B-F3D6256D4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643050"/>
            <a:ext cx="8477001" cy="144655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влажность</a:t>
            </a:r>
            <a:endParaRPr lang="ru-RU" sz="8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4546" y="4643446"/>
            <a:ext cx="4643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>
                <a:solidFill>
                  <a:schemeClr val="tx2"/>
                </a:solidFill>
              </a:rPr>
              <a:t>ф</a:t>
            </a:r>
            <a:r>
              <a:rPr lang="ru-RU" sz="4800" b="1" i="1" dirty="0" smtClean="0">
                <a:solidFill>
                  <a:schemeClr val="tx2"/>
                </a:solidFill>
              </a:rPr>
              <a:t>изика </a:t>
            </a:r>
            <a:endParaRPr lang="ru-RU" sz="4800" b="1" i="1" dirty="0" smtClean="0">
              <a:solidFill>
                <a:schemeClr val="tx2"/>
              </a:solidFill>
            </a:endParaRPr>
          </a:p>
          <a:p>
            <a:pPr algn="ctr"/>
            <a:r>
              <a:rPr lang="ru-RU" sz="4800" b="1" i="1" dirty="0" smtClean="0">
                <a:solidFill>
                  <a:schemeClr val="tx2"/>
                </a:solidFill>
              </a:rPr>
              <a:t>8 </a:t>
            </a:r>
            <a:r>
              <a:rPr lang="ru-RU" sz="4800" b="1" i="1" dirty="0" smtClean="0">
                <a:solidFill>
                  <a:schemeClr val="tx2"/>
                </a:solidFill>
              </a:rPr>
              <a:t>класс</a:t>
            </a:r>
            <a:endParaRPr lang="ru-RU" sz="4800" b="1" i="1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624918" cy="365760"/>
          </a:xfrm>
        </p:spPr>
        <p:txBody>
          <a:bodyPr/>
          <a:lstStyle/>
          <a:p>
            <a:pPr algn="ctr"/>
            <a:r>
              <a:rPr lang="ru-RU" sz="1600" dirty="0" smtClean="0"/>
              <a:t>учитель физики </a:t>
            </a:r>
            <a:r>
              <a:rPr lang="ru-RU" sz="1600" dirty="0" err="1" smtClean="0"/>
              <a:t>Рожнева</a:t>
            </a:r>
            <a:r>
              <a:rPr lang="ru-RU" sz="1600" dirty="0" smtClean="0"/>
              <a:t> Людмила Валентиновна г. Березники Пермский край</a:t>
            </a: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642918"/>
            <a:ext cx="85011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Каждая из </a:t>
            </a:r>
            <a:r>
              <a:rPr lang="ru-RU" sz="4000" b="1" dirty="0"/>
              <a:t>комиссий </a:t>
            </a:r>
            <a:r>
              <a:rPr lang="ru-RU" sz="4000" b="1" dirty="0" smtClean="0"/>
              <a:t>получила  задание:</a:t>
            </a:r>
          </a:p>
          <a:p>
            <a:pPr algn="ctr"/>
            <a:r>
              <a:rPr lang="ru-RU" sz="4000" dirty="0" smtClean="0"/>
              <a:t> </a:t>
            </a:r>
            <a:r>
              <a:rPr lang="ru-RU" sz="4000" b="1" i="1" dirty="0" smtClean="0">
                <a:solidFill>
                  <a:srgbClr val="C00000"/>
                </a:solidFill>
              </a:rPr>
              <a:t>измерить </a:t>
            </a:r>
            <a:r>
              <a:rPr lang="ru-RU" sz="4000" b="1" i="1" dirty="0">
                <a:solidFill>
                  <a:srgbClr val="C00000"/>
                </a:solidFill>
              </a:rPr>
              <a:t>температурный режим и влажность воздуха в разных помещениях </a:t>
            </a:r>
            <a:r>
              <a:rPr lang="ru-RU" sz="4000" b="1" i="1" dirty="0" smtClean="0">
                <a:solidFill>
                  <a:srgbClr val="C00000"/>
                </a:solidFill>
              </a:rPr>
              <a:t>школы, проанализировать согласно нормам </a:t>
            </a:r>
            <a:r>
              <a:rPr lang="ru-RU" sz="4000" b="1" i="1" dirty="0" err="1" smtClean="0">
                <a:solidFill>
                  <a:srgbClr val="C00000"/>
                </a:solidFill>
              </a:rPr>
              <a:t>СанПиНа</a:t>
            </a:r>
            <a:r>
              <a:rPr lang="ru-RU" sz="4000" b="1" i="1" dirty="0" smtClean="0">
                <a:solidFill>
                  <a:srgbClr val="C00000"/>
                </a:solidFill>
              </a:rPr>
              <a:t> и сделать выводы.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53480" cy="365760"/>
          </a:xfrm>
        </p:spPr>
        <p:txBody>
          <a:bodyPr/>
          <a:lstStyle/>
          <a:p>
            <a:pPr algn="ctr"/>
            <a:r>
              <a:rPr lang="ru-RU" dirty="0" smtClean="0"/>
              <a:t>учитель физики </a:t>
            </a:r>
            <a:r>
              <a:rPr lang="ru-RU" dirty="0" err="1" smtClean="0"/>
              <a:t>Рожнева</a:t>
            </a:r>
            <a:r>
              <a:rPr lang="ru-RU" dirty="0" smtClean="0"/>
              <a:t> Людмила Валентиновна г. Березники Пермский край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-8"/>
          <a:ext cx="9144000" cy="6858016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42862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Карточка № 1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Результат измерения температурного режима и влажности воздуха.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Измеряемый объект.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t 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(°C)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Фойе школы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62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Карточка №2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Результат измерения температурного режима и влажности воздуха.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Измеряемый объект.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t 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(°C)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Столовая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62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Карточка №3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Результат измерения температурного режима и влажности воздуха.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Измеряемый объект.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t 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(°C)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Кабинет №10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62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Карточка №4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Результат измерения температурного режима и влажности воздуха.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Измеряемый объект.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t 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(°C)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Кабинет №9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992" marR="23992" marT="23992" marB="23992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5604" name="Рисунок 3" descr="http://festival.1september.ru/articles/524764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5725" cy="114300"/>
          </a:xfrm>
          <a:prstGeom prst="rect">
            <a:avLst/>
          </a:prstGeom>
          <a:noFill/>
        </p:spPr>
      </p:pic>
      <p:pic>
        <p:nvPicPr>
          <p:cNvPr id="25603" name="Рисунок 4" descr="http://festival.1september.ru/articles/524764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5725" cy="114300"/>
          </a:xfrm>
          <a:prstGeom prst="rect">
            <a:avLst/>
          </a:prstGeom>
          <a:noFill/>
        </p:spPr>
      </p:pic>
      <p:pic>
        <p:nvPicPr>
          <p:cNvPr id="25602" name="Рисунок 5" descr="http://festival.1september.ru/articles/524764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5725" cy="114300"/>
          </a:xfrm>
          <a:prstGeom prst="rect">
            <a:avLst/>
          </a:prstGeom>
          <a:noFill/>
        </p:spPr>
      </p:pic>
      <p:pic>
        <p:nvPicPr>
          <p:cNvPr id="25601" name="Рисунок 6" descr="http://festival.1september.ru/articles/524764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5725" cy="114300"/>
          </a:xfrm>
          <a:prstGeom prst="rect">
            <a:avLst/>
          </a:prstGeo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физики Рожнева Людмила Валентиновна г. Березники Пермский край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Вывод 1 группы: (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карточке № 1)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фойе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Так как нормальная температура в помещении должна иметь значение 18–21°С (по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СанПиНу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а результат нашего измерения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фойе 16°С,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нам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необходимо дополнительно включать тепловую завесу во время урока. Что касается влажности воздуха, то здесь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пониженное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значение всего 37% при норме от 40 до 60% (по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СанПиНу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 Для решения этой проблемы необходимо проветривание фойе, так как на улице влажность значительно выше, чем в отапливаемых помещениях или влажная уборка во время каждого урока. Первое решение не подходит в связи с тем, что окна не открываются. Поэтому решение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проблемы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влажная уборка. Возникает еще одна проблема: при повышении температуры уменьшается влажность воздуха. Поэтому необходимо найти оптимальное решение с учетом этих проблем. Т.е необходим постоянный контроль температурного режима и влажности воздуха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624918" cy="365760"/>
          </a:xfrm>
        </p:spPr>
        <p:txBody>
          <a:bodyPr/>
          <a:lstStyle/>
          <a:p>
            <a:pPr algn="ctr"/>
            <a:r>
              <a:rPr lang="ru-RU" dirty="0" smtClean="0"/>
              <a:t>учитель физики </a:t>
            </a:r>
            <a:r>
              <a:rPr lang="ru-RU" dirty="0" err="1" smtClean="0"/>
              <a:t>Рожнева</a:t>
            </a:r>
            <a:r>
              <a:rPr lang="ru-RU" dirty="0" smtClean="0"/>
              <a:t> Людмила Валентиновна г. Березники Пермский край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Вывод 2 группы: (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карточке № 2)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столовая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нормальная температура в помещении должна иметь значение 18–21°С (по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СанПиНу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а результат нашего измерения дал значение в столовой 23°С, то необходимо включать принудительную вентиляцию (вытяжку). Что касается влажности воздуха, то здесь мы видим пониженное значение всего 65% при норме от 40 до 60% (по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СанПиНу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 Для решения этой проблемы необходимо проветривание , но так как в зале столовой окна не открываются, то изменить влажность можно через вытяжку.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Т.е необходим постоянный контроль температурного режима и влажности воздуха. 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53480" cy="365760"/>
          </a:xfrm>
        </p:spPr>
        <p:txBody>
          <a:bodyPr/>
          <a:lstStyle/>
          <a:p>
            <a:pPr algn="ctr"/>
            <a:r>
              <a:rPr lang="ru-RU" dirty="0" smtClean="0"/>
              <a:t>учитель физики </a:t>
            </a:r>
            <a:r>
              <a:rPr lang="ru-RU" dirty="0" err="1" smtClean="0"/>
              <a:t>Рожнева</a:t>
            </a:r>
            <a:r>
              <a:rPr lang="ru-RU" dirty="0" smtClean="0"/>
              <a:t> Людмила Валентиновна г. Березники Пермский край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928670"/>
            <a:ext cx="892971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Вывод 3 группы: (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карточке № 3) </a:t>
            </a:r>
            <a:r>
              <a:rPr lang="ru-RU" sz="3200" b="1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абинет №10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Повышенная температура и нормальная влажность. Пути решения – проветривание кабинета во внеурочное время и на переменах, контроль параметров при помощи психрометра, и т.д.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624918" cy="365760"/>
          </a:xfrm>
        </p:spPr>
        <p:txBody>
          <a:bodyPr/>
          <a:lstStyle/>
          <a:p>
            <a:pPr algn="ctr"/>
            <a:r>
              <a:rPr lang="ru-RU" dirty="0" smtClean="0"/>
              <a:t>учитель физики </a:t>
            </a:r>
            <a:r>
              <a:rPr lang="ru-RU" dirty="0" err="1" smtClean="0"/>
              <a:t>Рожнева</a:t>
            </a:r>
            <a:r>
              <a:rPr lang="ru-RU" dirty="0" smtClean="0"/>
              <a:t> Людмила Валентиновна г. Березники Пермский край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928670"/>
            <a:ext cx="892971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Вывод 4 группы: (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карточке № 4)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кабинет №9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Повышенная температура и нормальная влажность. Пути решения – проветривание кабинета во внеурочное время и на переменах, контроль параметров при помощи психрометра, и т.д.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53480" cy="365760"/>
          </a:xfrm>
        </p:spPr>
        <p:txBody>
          <a:bodyPr/>
          <a:lstStyle/>
          <a:p>
            <a:pPr algn="ctr"/>
            <a:r>
              <a:rPr lang="ru-RU" dirty="0" smtClean="0"/>
              <a:t>учитель физики </a:t>
            </a:r>
            <a:r>
              <a:rPr lang="ru-RU" dirty="0" err="1" smtClean="0"/>
              <a:t>Рожнева</a:t>
            </a:r>
            <a:r>
              <a:rPr lang="ru-RU" dirty="0" smtClean="0"/>
              <a:t> Людмила Валентиновна г. Березники Пермский край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14290"/>
            <a:ext cx="892971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Оборудование: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Штативы;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Термометры;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Психрометр;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400" b="1" i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Ё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мкости с водой и снегом;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Кусочки марли и ваты;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Сосуд с полированной поверхностью;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400" b="1" i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аблицы “Психрометрическая” и “Плотность насыщенного водяного пара”;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400" b="1" i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ормативные документы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СанПиНа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;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Брошюра“Влияние температуры и влажности воздуха на организм человека”</a:t>
            </a:r>
            <a:r>
              <a:rPr lang="ru-RU" sz="2400" b="1" i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Листы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формата А3;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Фломастеры.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624918" cy="365760"/>
          </a:xfrm>
        </p:spPr>
        <p:txBody>
          <a:bodyPr/>
          <a:lstStyle/>
          <a:p>
            <a:pPr algn="ctr"/>
            <a:r>
              <a:rPr lang="ru-RU" dirty="0" smtClean="0"/>
              <a:t>учитель физики </a:t>
            </a:r>
            <a:r>
              <a:rPr lang="ru-RU" dirty="0" err="1" smtClean="0"/>
              <a:t>Рожнева</a:t>
            </a:r>
            <a:r>
              <a:rPr lang="ru-RU" dirty="0" smtClean="0"/>
              <a:t> Людмила Валентиновна г. Березники Пермский край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857232"/>
            <a:ext cx="85725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Домашнее задание.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А). Определите влажность воздуха и температуру в своей квартире, сравните результаты с нормами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СанПиНа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(Желательно сконструировать свой прибор для измерения влажности воздуха.)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Б). Какое значение имеет влажность в промышленности, искусстве, жизни животных и человека. 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624918" cy="365760"/>
          </a:xfrm>
        </p:spPr>
        <p:txBody>
          <a:bodyPr/>
          <a:lstStyle/>
          <a:p>
            <a:pPr algn="ctr"/>
            <a:r>
              <a:rPr lang="ru-RU" dirty="0" smtClean="0"/>
              <a:t>учитель физики </a:t>
            </a:r>
            <a:r>
              <a:rPr lang="ru-RU" dirty="0" err="1" smtClean="0"/>
              <a:t>Рожнева</a:t>
            </a:r>
            <a:r>
              <a:rPr lang="ru-RU" dirty="0" smtClean="0"/>
              <a:t> Людмила Валентиновна г. Березники Пермский край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Цель:</a:t>
            </a:r>
          </a:p>
          <a:p>
            <a:r>
              <a:rPr lang="ru-RU" dirty="0"/>
              <a:t>• </a:t>
            </a:r>
            <a:r>
              <a:rPr lang="ru-RU" sz="2400" b="1" i="1" dirty="0">
                <a:solidFill>
                  <a:srgbClr val="C00000"/>
                </a:solidFill>
              </a:rPr>
              <a:t>Развивающая</a:t>
            </a:r>
            <a:r>
              <a:rPr lang="ru-RU" sz="2400" b="1" dirty="0">
                <a:solidFill>
                  <a:srgbClr val="C00000"/>
                </a:solidFill>
              </a:rPr>
              <a:t> </a:t>
            </a:r>
            <a:r>
              <a:rPr lang="ru-RU" dirty="0"/>
              <a:t>– формировать умение анализировать, устанавливать связь между элементами содержания ранее изученного материала на уроках физики и новой информацией полученной из нормативных документов; побудить интерес к профессии врача, инженера, и т.д.; развитие способности анализировать, делать выводы, логично рассуждать; развитие воображения; продолжить формирование умений выделять цели и способы деятельности, т.е. развитие творческого мышления.</a:t>
            </a:r>
          </a:p>
          <a:p>
            <a:r>
              <a:rPr lang="ru-RU" dirty="0"/>
              <a:t>• </a:t>
            </a:r>
            <a:r>
              <a:rPr lang="ru-RU" sz="2400" b="1" i="1" dirty="0">
                <a:solidFill>
                  <a:srgbClr val="C00000"/>
                </a:solidFill>
              </a:rPr>
              <a:t>Образовательная</a:t>
            </a:r>
            <a:r>
              <a:rPr lang="ru-RU" sz="2400" b="1" dirty="0">
                <a:solidFill>
                  <a:srgbClr val="C00000"/>
                </a:solidFill>
              </a:rPr>
              <a:t> </a:t>
            </a:r>
            <a:r>
              <a:rPr lang="ru-RU" dirty="0"/>
              <a:t>– формировать понятия о влажности воздуха на основе непосредственного эксперимента; рассмотреть различные виды измерений искомой величины; выбирать оптимальные пути достижения цели.</a:t>
            </a:r>
          </a:p>
          <a:p>
            <a:r>
              <a:rPr lang="ru-RU" dirty="0"/>
              <a:t>• </a:t>
            </a:r>
            <a:r>
              <a:rPr lang="ru-RU" sz="2400" b="1" i="1" dirty="0">
                <a:solidFill>
                  <a:srgbClr val="C00000"/>
                </a:solidFill>
              </a:rPr>
              <a:t>Воспитательная</a:t>
            </a:r>
            <a:r>
              <a:rPr lang="ru-RU" sz="2400" b="1" dirty="0">
                <a:solidFill>
                  <a:srgbClr val="C00000"/>
                </a:solidFill>
              </a:rPr>
              <a:t> </a:t>
            </a:r>
            <a:r>
              <a:rPr lang="ru-RU" dirty="0"/>
              <a:t>– создание позитивного отношения учащихся к изучаемому материалу; вызвать желание связать знания и умения, получаемые на уроках физики с практическим применением; способствовать дальнейшему формированию нравственных норм поведения в коллективе; вырабатывать наблюдательность, навыки и культуру проведения физического эксперимента, учить делать выводы по результатам; способствовать развитию самостоятельности, самоуправлению, умению работать в группе.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53480" cy="365760"/>
          </a:xfrm>
        </p:spPr>
        <p:txBody>
          <a:bodyPr/>
          <a:lstStyle/>
          <a:p>
            <a:pPr algn="ctr"/>
            <a:r>
              <a:rPr lang="ru-RU" dirty="0" smtClean="0"/>
              <a:t>учитель физики </a:t>
            </a:r>
            <a:r>
              <a:rPr lang="ru-RU" dirty="0" err="1" smtClean="0"/>
              <a:t>Рожнева</a:t>
            </a:r>
            <a:r>
              <a:rPr lang="ru-RU" dirty="0" smtClean="0"/>
              <a:t> Людмила Валентиновна г. Березники Пермский край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000108"/>
            <a:ext cx="83307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Задачи:</a:t>
            </a:r>
          </a:p>
          <a:p>
            <a:pPr marL="342900" indent="-342900">
              <a:buAutoNum type="arabicPeriod"/>
            </a:pPr>
            <a:r>
              <a:rPr lang="ru-RU" sz="2800" i="1" dirty="0" smtClean="0"/>
              <a:t>Познакомиться с понятием влажность</a:t>
            </a:r>
          </a:p>
          <a:p>
            <a:pPr marL="342900" indent="-342900">
              <a:buAutoNum type="arabicPeriod"/>
            </a:pPr>
            <a:r>
              <a:rPr lang="ru-RU" sz="2800" i="1" dirty="0" smtClean="0"/>
              <a:t>Определиться с нормами влажности (</a:t>
            </a:r>
            <a:r>
              <a:rPr lang="ru-RU" sz="2800" i="1" dirty="0" err="1" smtClean="0"/>
              <a:t>СанПиН</a:t>
            </a:r>
            <a:r>
              <a:rPr lang="ru-RU" sz="2800" i="1" dirty="0" smtClean="0"/>
              <a:t>)</a:t>
            </a:r>
          </a:p>
          <a:p>
            <a:pPr marL="342900" indent="-342900">
              <a:buAutoNum type="arabicPeriod"/>
            </a:pPr>
            <a:r>
              <a:rPr lang="ru-RU" sz="2800" i="1" dirty="0" smtClean="0"/>
              <a:t>Познакомиться со способами определения влажности</a:t>
            </a:r>
          </a:p>
          <a:p>
            <a:pPr marL="342900" indent="-342900">
              <a:buAutoNum type="arabicPeriod"/>
            </a:pPr>
            <a:r>
              <a:rPr lang="ru-RU" sz="2800" i="1" dirty="0" smtClean="0"/>
              <a:t>Научиться определять влажность</a:t>
            </a:r>
          </a:p>
          <a:p>
            <a:pPr marL="342900" indent="-342900">
              <a:buAutoNum type="arabicPeriod"/>
            </a:pPr>
            <a:endParaRPr lang="ru-RU" sz="2800" i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53480" cy="365760"/>
          </a:xfrm>
        </p:spPr>
        <p:txBody>
          <a:bodyPr/>
          <a:lstStyle/>
          <a:p>
            <a:pPr algn="ctr"/>
            <a:r>
              <a:rPr lang="ru-RU" dirty="0" smtClean="0"/>
              <a:t>учитель физики </a:t>
            </a:r>
            <a:r>
              <a:rPr lang="ru-RU" dirty="0" err="1" smtClean="0"/>
              <a:t>Рожнева</a:t>
            </a:r>
            <a:r>
              <a:rPr lang="ru-RU" dirty="0" smtClean="0"/>
              <a:t> Людмила Валентиновна г. Березники Пермский край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357166"/>
            <a:ext cx="914400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Актуализация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Зачем в сводке погоды передают значение влажности?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Почему в помещениях часто используют увлажнители воздуха?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Почему нередко люди жалуются на неподходящий климат и вынуждены переезжать в другую местность?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Зачем представители </a:t>
            </a:r>
            <a:r>
              <a:rPr lang="ru-RU" sz="2800" i="1" dirty="0" err="1" smtClean="0"/>
              <a:t>Роспотребнадзора</a:t>
            </a:r>
            <a:r>
              <a:rPr lang="ru-RU" sz="2800" i="1" dirty="0" smtClean="0"/>
              <a:t> делают в школьных классах замеры температуры и влажности?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Почему при низкой (высокой) влажности человек чувствует недомогание?</a:t>
            </a:r>
          </a:p>
          <a:p>
            <a:endParaRPr lang="ru-RU" sz="2800" i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53480" cy="365760"/>
          </a:xfrm>
        </p:spPr>
        <p:txBody>
          <a:bodyPr/>
          <a:lstStyle/>
          <a:p>
            <a:pPr algn="ctr"/>
            <a:r>
              <a:rPr lang="ru-RU" dirty="0" smtClean="0"/>
              <a:t>учитель физики </a:t>
            </a:r>
            <a:r>
              <a:rPr lang="ru-RU" dirty="0" err="1" smtClean="0"/>
              <a:t>Рожнева</a:t>
            </a:r>
            <a:r>
              <a:rPr lang="ru-RU" dirty="0" smtClean="0"/>
              <a:t> Людмила Валентиновна г. Березники Пермский край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814393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Формы работы:</a:t>
            </a:r>
          </a:p>
          <a:p>
            <a:pPr marL="342900" indent="-342900">
              <a:buAutoNum type="arabicPeriod"/>
            </a:pPr>
            <a:r>
              <a:rPr lang="ru-RU" sz="3200" b="1" i="1" dirty="0" smtClean="0"/>
              <a:t>Беседа</a:t>
            </a:r>
          </a:p>
          <a:p>
            <a:pPr marL="342900" indent="-342900">
              <a:buAutoNum type="arabicPeriod"/>
            </a:pPr>
            <a:r>
              <a:rPr lang="ru-RU" sz="3200" b="1" i="1" dirty="0" smtClean="0"/>
              <a:t>Ролевая игра</a:t>
            </a:r>
          </a:p>
          <a:p>
            <a:pPr marL="342900" indent="-342900">
              <a:buAutoNum type="arabicPeriod"/>
            </a:pPr>
            <a:r>
              <a:rPr lang="ru-RU" sz="3200" b="1" i="1" dirty="0" smtClean="0"/>
              <a:t>Практическая работа</a:t>
            </a:r>
          </a:p>
          <a:p>
            <a:pPr marL="342900" indent="-342900">
              <a:buAutoNum type="arabicPeriod"/>
            </a:pPr>
            <a:r>
              <a:rPr lang="ru-RU" sz="3200" b="1" i="1" dirty="0" smtClean="0"/>
              <a:t>Работа с литературой</a:t>
            </a:r>
          </a:p>
          <a:p>
            <a:pPr marL="342900" indent="-342900">
              <a:buAutoNum type="arabicPeriod"/>
            </a:pPr>
            <a:r>
              <a:rPr lang="ru-RU" sz="3200" b="1" i="1" dirty="0" smtClean="0"/>
              <a:t>Элементы исследовательской работы</a:t>
            </a:r>
            <a:endParaRPr lang="ru-RU" sz="3200" b="1" i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53480" cy="365760"/>
          </a:xfrm>
        </p:spPr>
        <p:txBody>
          <a:bodyPr/>
          <a:lstStyle/>
          <a:p>
            <a:pPr algn="ctr"/>
            <a:r>
              <a:rPr lang="ru-RU" smtClean="0"/>
              <a:t>учитель физики Рожнева Людмила Валентиновна г. Березники Пермский край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Комиссия 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Измерение относительной влажности воздуха и температурного режима с помощью термометра.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Оборудование: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термометр, низкий стакан с водой комнатной температуры, психрометрическая таблица, кусочек марли или ваты.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Практическая работа: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Снять показание сухого термометра.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Резервуар термометра обернуть кусочком влажной марли и держать некоторое время влажный термометр на воздухе. Как только понижение температуры прекратится, снова снять показания.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разность показаний сухого и влажного термометров и с помощью психрометрической таблицы определить относительную влажность воздуха в классе.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Полученный результат сравнить с нормами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СанПиНа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сделать вывод. Подготовить отчет для заседания объединенных комиссий.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53480" cy="365760"/>
          </a:xfrm>
        </p:spPr>
        <p:txBody>
          <a:bodyPr/>
          <a:lstStyle/>
          <a:p>
            <a:pPr algn="ctr"/>
            <a:r>
              <a:rPr lang="ru-RU" dirty="0" smtClean="0"/>
              <a:t>учитель физики </a:t>
            </a:r>
            <a:r>
              <a:rPr lang="ru-RU" dirty="0" err="1" smtClean="0"/>
              <a:t>Рожнева</a:t>
            </a:r>
            <a:r>
              <a:rPr lang="ru-RU" dirty="0" smtClean="0"/>
              <a:t> Людмила Валентиновна г. Березники Пермский край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14282" y="0"/>
            <a:ext cx="8929718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Комиссия 2.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Измерение температурного режима и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относительной влажности воздуха по точке росы.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Оборудование: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термометр, стакан с полированной поверхностью вода комнатной температуры, снег, таблица “Плотность насыщенного водяного пара”.</a:t>
            </a:r>
            <a:endParaRPr lang="ru-RU" sz="1600" dirty="0"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Практическая работа: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Снять показание сухого термометра.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Налить в сосуд (наполовину) воду и опустить в нее термометр. Добавляя в сосуд снег, и помешивая воду, следить за понижением температуры. В момент появления на стенках сосуда росы снять показание термометра.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Осторожно добавляя в сосуд теплую воду, снять показание термометра, при котором роса полностью исчезнет.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среднее числовое значение и принять его за точку росы.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таблице определить плотность насыщенного пара для температуры воздуха в классе(показание сухого термометра) и для точки росы.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Вычислить по формуле относительную влажность воздуха в классе.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Полученный результат сравнить с нормами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СанПиНа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сделать вывод. Подготовить отчет для заседания объединенных комиссий.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53480" cy="365760"/>
          </a:xfrm>
        </p:spPr>
        <p:txBody>
          <a:bodyPr/>
          <a:lstStyle/>
          <a:p>
            <a:pPr algn="ctr"/>
            <a:r>
              <a:rPr lang="ru-RU" dirty="0" smtClean="0"/>
              <a:t>учитель физики </a:t>
            </a:r>
            <a:r>
              <a:rPr lang="ru-RU" dirty="0" err="1" smtClean="0"/>
              <a:t>Рожнева</a:t>
            </a:r>
            <a:r>
              <a:rPr lang="ru-RU" dirty="0" smtClean="0"/>
              <a:t> Людмила Валентиновна г. Березники Пермский край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Комиссия 3.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Измерение относительной влажности воздуха и температурного режима с помощью самодельного психрометра.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Оборудование: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самодельный психрометр, сосуд с водой, психрометрическая таблица.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Практическая работа: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Снять показание сухого термометра.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Налить немного воды в емкость находящуюся под одним из термометров. Как только понижение температуры этого термометра прекратится, снять показания. Найти разность показаний сухого и влажного термометров и с помощью психрометрической таблицы определить относительную влажность воздуха в классе.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Полученный результат сравнить с нормами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СанПиНа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сделать вывод. Подготовить отчет для заседания объединенных комиссий.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53480" cy="365760"/>
          </a:xfrm>
        </p:spPr>
        <p:txBody>
          <a:bodyPr/>
          <a:lstStyle/>
          <a:p>
            <a:pPr algn="ctr"/>
            <a:r>
              <a:rPr lang="ru-RU" dirty="0" smtClean="0"/>
              <a:t>учитель физики </a:t>
            </a:r>
            <a:r>
              <a:rPr lang="ru-RU" dirty="0" err="1" smtClean="0"/>
              <a:t>Рожнева</a:t>
            </a:r>
            <a:r>
              <a:rPr lang="ru-RU" dirty="0" smtClean="0"/>
              <a:t> Людмила Валентиновна г. Березники Пермский край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Комиссия 4.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Измерение относительной влажности воздуха и температурного режима с помощью лабораторного психрометра.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Оборудование: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лабораторный психрометр, сосуд с водой, психрометрическая таблица.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Практическая работа: </a:t>
            </a:r>
            <a:endParaRPr lang="ru-RU" sz="14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Снять показание сухого термометра.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Налить немного воды в резервуар находящийся под одним из термометров. Как только понижение температуры этого термометра прекратится, снять показания. Найти разность показаний сухого и влажного термометров и с помощью психрометрической таблицы определить относительную влажность воздуха в классе.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Полученный результат сравнить с нормами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СанПиНа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сделать вывод. Подготовить отчет для заседания объединенных комиссий.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482042" cy="365760"/>
          </a:xfrm>
        </p:spPr>
        <p:txBody>
          <a:bodyPr/>
          <a:lstStyle/>
          <a:p>
            <a:pPr algn="ctr"/>
            <a:r>
              <a:rPr lang="ru-RU" dirty="0" smtClean="0"/>
              <a:t>учитель физики </a:t>
            </a:r>
            <a:r>
              <a:rPr lang="ru-RU" dirty="0" err="1" smtClean="0"/>
              <a:t>Рожнева</a:t>
            </a:r>
            <a:r>
              <a:rPr lang="ru-RU" dirty="0" smtClean="0"/>
              <a:t> Людмила Валентиновна г. Березники Пермский край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213</TotalTime>
  <Words>537</Words>
  <Application>Microsoft Office PowerPoint</Application>
  <PresentationFormat>Экран (4:3)</PresentationFormat>
  <Paragraphs>133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22</cp:revision>
  <dcterms:created xsi:type="dcterms:W3CDTF">2012-11-22T15:59:29Z</dcterms:created>
  <dcterms:modified xsi:type="dcterms:W3CDTF">2012-11-29T04:07:11Z</dcterms:modified>
</cp:coreProperties>
</file>