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2" r:id="rId2"/>
    <p:sldId id="273" r:id="rId3"/>
    <p:sldId id="274" r:id="rId4"/>
    <p:sldId id="261" r:id="rId5"/>
    <p:sldId id="263" r:id="rId6"/>
    <p:sldId id="264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86447" autoAdjust="0"/>
  </p:normalViewPr>
  <p:slideViewPr>
    <p:cSldViewPr>
      <p:cViewPr varScale="1">
        <p:scale>
          <a:sx n="114" d="100"/>
          <a:sy n="114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755BA-9B84-43AB-89FC-8B0237F044B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17F99B-4DE4-4BF5-9A5C-7A2DC44F4D00}">
      <dgm:prSet phldrT="[Текст]"/>
      <dgm:spPr/>
      <dgm:t>
        <a:bodyPr/>
        <a:lstStyle/>
        <a:p>
          <a:r>
            <a:rPr lang="ru-RU" dirty="0" smtClean="0"/>
            <a:t>плавание</a:t>
          </a:r>
          <a:endParaRPr lang="ru-RU" dirty="0"/>
        </a:p>
      </dgm:t>
    </dgm:pt>
    <dgm:pt modelId="{A7E03B89-1774-4469-95F9-93DC880CD627}" type="parTrans" cxnId="{B951A669-C5DE-4EFC-B07B-2131E4CF4DB5}">
      <dgm:prSet/>
      <dgm:spPr/>
      <dgm:t>
        <a:bodyPr/>
        <a:lstStyle/>
        <a:p>
          <a:endParaRPr lang="ru-RU"/>
        </a:p>
      </dgm:t>
    </dgm:pt>
    <dgm:pt modelId="{32BEDC6B-9DFF-4257-8A1B-5FE7C457B783}" type="sibTrans" cxnId="{B951A669-C5DE-4EFC-B07B-2131E4CF4DB5}">
      <dgm:prSet/>
      <dgm:spPr/>
      <dgm:t>
        <a:bodyPr/>
        <a:lstStyle/>
        <a:p>
          <a:endParaRPr lang="ru-RU"/>
        </a:p>
      </dgm:t>
    </dgm:pt>
    <dgm:pt modelId="{89CB6A57-B60D-408F-9A75-A5A04369103F}">
      <dgm:prSet phldrT="[Текст]"/>
      <dgm:spPr/>
      <dgm:t>
        <a:bodyPr/>
        <a:lstStyle/>
        <a:p>
          <a:r>
            <a:rPr lang="ru-RU" dirty="0" smtClean="0"/>
            <a:t>собственно плавание</a:t>
          </a:r>
          <a:endParaRPr lang="ru-RU" dirty="0"/>
        </a:p>
      </dgm:t>
    </dgm:pt>
    <dgm:pt modelId="{0E4F8069-470A-4861-BF96-18D0C4A5788E}" type="parTrans" cxnId="{6149A529-5AF4-4B49-883A-AA8C70909F77}">
      <dgm:prSet/>
      <dgm:spPr/>
      <dgm:t>
        <a:bodyPr/>
        <a:lstStyle/>
        <a:p>
          <a:endParaRPr lang="ru-RU"/>
        </a:p>
      </dgm:t>
    </dgm:pt>
    <dgm:pt modelId="{4F4EA530-5915-4684-857C-74AF5F60959E}" type="sibTrans" cxnId="{6149A529-5AF4-4B49-883A-AA8C70909F77}">
      <dgm:prSet/>
      <dgm:spPr/>
      <dgm:t>
        <a:bodyPr/>
        <a:lstStyle/>
        <a:p>
          <a:endParaRPr lang="ru-RU"/>
        </a:p>
      </dgm:t>
    </dgm:pt>
    <dgm:pt modelId="{CC14D569-8E53-4DDA-BCF2-A2FD213CE121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D1FE43C-988A-418D-9832-E100885934DA}" type="parTrans" cxnId="{E639CC34-1882-43E2-B8CC-1BDB811729A4}">
      <dgm:prSet/>
      <dgm:spPr/>
      <dgm:t>
        <a:bodyPr/>
        <a:lstStyle/>
        <a:p>
          <a:endParaRPr lang="ru-RU"/>
        </a:p>
      </dgm:t>
    </dgm:pt>
    <dgm:pt modelId="{B4E3D5CA-DFF5-40B8-ACCC-9CCD3BF8B077}" type="sibTrans" cxnId="{E639CC34-1882-43E2-B8CC-1BDB811729A4}">
      <dgm:prSet/>
      <dgm:spPr/>
      <dgm:t>
        <a:bodyPr/>
        <a:lstStyle/>
        <a:p>
          <a:endParaRPr lang="ru-RU"/>
        </a:p>
      </dgm:t>
    </dgm:pt>
    <dgm:pt modelId="{2ECD9506-08E0-49F7-9558-005A8AF40F5D}">
      <dgm:prSet phldrT="[Текст]"/>
      <dgm:spPr/>
      <dgm:t>
        <a:bodyPr/>
        <a:lstStyle/>
        <a:p>
          <a:r>
            <a:rPr lang="ru-RU" dirty="0" smtClean="0"/>
            <a:t>водное поло</a:t>
          </a:r>
          <a:endParaRPr lang="ru-RU" dirty="0"/>
        </a:p>
      </dgm:t>
    </dgm:pt>
    <dgm:pt modelId="{B3FE065D-891B-4A61-83DD-652DC75EB1CA}" type="parTrans" cxnId="{E606F5C5-9539-4CD4-AA9F-6D381514E898}">
      <dgm:prSet/>
      <dgm:spPr/>
      <dgm:t>
        <a:bodyPr/>
        <a:lstStyle/>
        <a:p>
          <a:endParaRPr lang="ru-RU"/>
        </a:p>
      </dgm:t>
    </dgm:pt>
    <dgm:pt modelId="{E2B4559A-6FE8-47BE-82FA-8B6AFABDE514}" type="sibTrans" cxnId="{E606F5C5-9539-4CD4-AA9F-6D381514E898}">
      <dgm:prSet/>
      <dgm:spPr/>
      <dgm:t>
        <a:bodyPr/>
        <a:lstStyle/>
        <a:p>
          <a:endParaRPr lang="ru-RU"/>
        </a:p>
      </dgm:t>
    </dgm:pt>
    <dgm:pt modelId="{CB519417-1568-4F7F-A9C1-B67BBE1C2C3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936E1C05-3A99-4666-B16E-554F2FA42E58}" type="parTrans" cxnId="{88F12A13-C25E-4320-BDB3-60C4AE784F4D}">
      <dgm:prSet/>
      <dgm:spPr/>
      <dgm:t>
        <a:bodyPr/>
        <a:lstStyle/>
        <a:p>
          <a:endParaRPr lang="ru-RU"/>
        </a:p>
      </dgm:t>
    </dgm:pt>
    <dgm:pt modelId="{39148221-BD93-4222-9874-38DD596B6238}" type="sibTrans" cxnId="{88F12A13-C25E-4320-BDB3-60C4AE784F4D}">
      <dgm:prSet/>
      <dgm:spPr/>
      <dgm:t>
        <a:bodyPr/>
        <a:lstStyle/>
        <a:p>
          <a:endParaRPr lang="ru-RU"/>
        </a:p>
      </dgm:t>
    </dgm:pt>
    <dgm:pt modelId="{145FD461-2C4B-4E31-9C63-4E8E8655798C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прыжки в воду</a:t>
          </a:r>
          <a:endParaRPr lang="ru-RU" dirty="0"/>
        </a:p>
      </dgm:t>
    </dgm:pt>
    <dgm:pt modelId="{A7266F3E-9F69-4A11-B4EB-F82953D82EE2}" type="parTrans" cxnId="{DE60E18D-F42C-4E87-A61E-4CB290130138}">
      <dgm:prSet/>
      <dgm:spPr/>
      <dgm:t>
        <a:bodyPr/>
        <a:lstStyle/>
        <a:p>
          <a:endParaRPr lang="ru-RU"/>
        </a:p>
      </dgm:t>
    </dgm:pt>
    <dgm:pt modelId="{7DBAF636-F9E2-44EE-BFFE-0CEEBB1DCFF2}" type="sibTrans" cxnId="{DE60E18D-F42C-4E87-A61E-4CB290130138}">
      <dgm:prSet/>
      <dgm:spPr/>
      <dgm:t>
        <a:bodyPr/>
        <a:lstStyle/>
        <a:p>
          <a:endParaRPr lang="ru-RU"/>
        </a:p>
      </dgm:t>
    </dgm:pt>
    <dgm:pt modelId="{856D29DC-48E5-4FFD-BF9B-53FC9557E519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09C2631-D200-4005-8074-13C19372D87E}" type="parTrans" cxnId="{09CD19CE-07B1-45ED-B615-9F5ABFC7BBC8}">
      <dgm:prSet/>
      <dgm:spPr/>
      <dgm:t>
        <a:bodyPr/>
        <a:lstStyle/>
        <a:p>
          <a:endParaRPr lang="ru-RU"/>
        </a:p>
      </dgm:t>
    </dgm:pt>
    <dgm:pt modelId="{C4790E74-893D-4BBB-8DDD-F54FF5AC9807}" type="sibTrans" cxnId="{09CD19CE-07B1-45ED-B615-9F5ABFC7BBC8}">
      <dgm:prSet/>
      <dgm:spPr/>
      <dgm:t>
        <a:bodyPr/>
        <a:lstStyle/>
        <a:p>
          <a:endParaRPr lang="ru-RU"/>
        </a:p>
      </dgm:t>
    </dgm:pt>
    <dgm:pt modelId="{7043DF0A-5453-42B3-972E-A73AB6EB7E69}">
      <dgm:prSet/>
      <dgm:spPr/>
      <dgm:t>
        <a:bodyPr/>
        <a:lstStyle/>
        <a:p>
          <a:r>
            <a:rPr lang="ru-RU" dirty="0" smtClean="0"/>
            <a:t>синхронное плавание</a:t>
          </a:r>
          <a:endParaRPr lang="ru-RU" dirty="0"/>
        </a:p>
      </dgm:t>
    </dgm:pt>
    <dgm:pt modelId="{DF96688E-96E0-483E-A024-04E0C108055F}" type="parTrans" cxnId="{5950F174-81CC-40EB-8E6C-C3A292DC36D6}">
      <dgm:prSet/>
      <dgm:spPr/>
      <dgm:t>
        <a:bodyPr/>
        <a:lstStyle/>
        <a:p>
          <a:endParaRPr lang="ru-RU"/>
        </a:p>
      </dgm:t>
    </dgm:pt>
    <dgm:pt modelId="{4FA043FD-E9A1-4B8A-9DE5-E31CA87EEABB}" type="sibTrans" cxnId="{5950F174-81CC-40EB-8E6C-C3A292DC36D6}">
      <dgm:prSet/>
      <dgm:spPr/>
      <dgm:t>
        <a:bodyPr/>
        <a:lstStyle/>
        <a:p>
          <a:endParaRPr lang="ru-RU"/>
        </a:p>
      </dgm:t>
    </dgm:pt>
    <dgm:pt modelId="{FA68B8A2-2C2C-4A3A-B6A6-DFE350AC5449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5A9CD42-E1B2-44FB-B51E-535A81B1E846}" type="parTrans" cxnId="{B92D78A0-B066-4ECF-BECE-6C2443FD79B7}">
      <dgm:prSet/>
      <dgm:spPr/>
      <dgm:t>
        <a:bodyPr/>
        <a:lstStyle/>
        <a:p>
          <a:endParaRPr lang="ru-RU"/>
        </a:p>
      </dgm:t>
    </dgm:pt>
    <dgm:pt modelId="{5DC2B129-283C-4687-AFDB-FD7325356965}" type="sibTrans" cxnId="{B92D78A0-B066-4ECF-BECE-6C2443FD79B7}">
      <dgm:prSet/>
      <dgm:spPr/>
      <dgm:t>
        <a:bodyPr/>
        <a:lstStyle/>
        <a:p>
          <a:endParaRPr lang="ru-RU"/>
        </a:p>
      </dgm:t>
    </dgm:pt>
    <dgm:pt modelId="{828E6B7D-520C-4EBE-AED3-622C842CB2D9}" type="pres">
      <dgm:prSet presAssocID="{081755BA-9B84-43AB-89FC-8B0237F044B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0D29F5-4CB7-495E-89F2-957A714FCDD1}" type="pres">
      <dgm:prSet presAssocID="{5617F99B-4DE4-4BF5-9A5C-7A2DC44F4D00}" presName="root1" presStyleCnt="0"/>
      <dgm:spPr/>
    </dgm:pt>
    <dgm:pt modelId="{D35B13EC-CCDF-4936-86B1-18CC1E4B8B60}" type="pres">
      <dgm:prSet presAssocID="{5617F99B-4DE4-4BF5-9A5C-7A2DC44F4D0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74620D-13F0-47CD-BEB5-297FC6C24B69}" type="pres">
      <dgm:prSet presAssocID="{5617F99B-4DE4-4BF5-9A5C-7A2DC44F4D00}" presName="level2hierChild" presStyleCnt="0"/>
      <dgm:spPr/>
    </dgm:pt>
    <dgm:pt modelId="{996F5C0B-221C-4C6A-B85F-316E23D4E390}" type="pres">
      <dgm:prSet presAssocID="{0E4F8069-470A-4861-BF96-18D0C4A5788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C5197A87-A310-434D-ADAC-CD91BECC7C8B}" type="pres">
      <dgm:prSet presAssocID="{0E4F8069-470A-4861-BF96-18D0C4A5788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85E16B9-4635-48C6-A9D1-14AF338A8DC5}" type="pres">
      <dgm:prSet presAssocID="{89CB6A57-B60D-408F-9A75-A5A04369103F}" presName="root2" presStyleCnt="0"/>
      <dgm:spPr/>
    </dgm:pt>
    <dgm:pt modelId="{5D909A2A-6F69-44EF-841F-342102CD0F7B}" type="pres">
      <dgm:prSet presAssocID="{89CB6A57-B60D-408F-9A75-A5A04369103F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901C12-3B4E-4F61-A55D-FF2B5CA8F622}" type="pres">
      <dgm:prSet presAssocID="{89CB6A57-B60D-408F-9A75-A5A04369103F}" presName="level3hierChild" presStyleCnt="0"/>
      <dgm:spPr/>
    </dgm:pt>
    <dgm:pt modelId="{3447AB62-AC76-48F2-8D7A-40C18FF0B40E}" type="pres">
      <dgm:prSet presAssocID="{1D1FE43C-988A-418D-9832-E100885934DA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5D9F1694-0579-4492-8FAA-469625B9D8B5}" type="pres">
      <dgm:prSet presAssocID="{1D1FE43C-988A-418D-9832-E100885934DA}" presName="connTx" presStyleLbl="parChTrans1D3" presStyleIdx="0" presStyleCnt="4"/>
      <dgm:spPr/>
      <dgm:t>
        <a:bodyPr/>
        <a:lstStyle/>
        <a:p>
          <a:endParaRPr lang="ru-RU"/>
        </a:p>
      </dgm:t>
    </dgm:pt>
    <dgm:pt modelId="{1459BE28-6CEE-45CD-AABF-1E184CE1C710}" type="pres">
      <dgm:prSet presAssocID="{CC14D569-8E53-4DDA-BCF2-A2FD213CE121}" presName="root2" presStyleCnt="0"/>
      <dgm:spPr/>
    </dgm:pt>
    <dgm:pt modelId="{5FA87C18-811D-42E2-9DEA-05EED0945701}" type="pres">
      <dgm:prSet presAssocID="{CC14D569-8E53-4DDA-BCF2-A2FD213CE12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4993B1-0A52-40EA-9C47-5EB2DCF15C32}" type="pres">
      <dgm:prSet presAssocID="{CC14D569-8E53-4DDA-BCF2-A2FD213CE121}" presName="level3hierChild" presStyleCnt="0"/>
      <dgm:spPr/>
    </dgm:pt>
    <dgm:pt modelId="{B5EAB9FD-D8C8-4EED-9E6A-E9287B78D6D0}" type="pres">
      <dgm:prSet presAssocID="{B3FE065D-891B-4A61-83DD-652DC75EB1CA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F7CD6655-2AE7-4615-8512-2108D59A4C89}" type="pres">
      <dgm:prSet presAssocID="{B3FE065D-891B-4A61-83DD-652DC75EB1CA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B64251D-565C-441F-B8C6-727888C39FD7}" type="pres">
      <dgm:prSet presAssocID="{2ECD9506-08E0-49F7-9558-005A8AF40F5D}" presName="root2" presStyleCnt="0"/>
      <dgm:spPr/>
    </dgm:pt>
    <dgm:pt modelId="{61639FB6-8572-41A9-848C-E0861AAD5F8C}" type="pres">
      <dgm:prSet presAssocID="{2ECD9506-08E0-49F7-9558-005A8AF40F5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87461-07E0-4731-810E-A4CCF43E7F0E}" type="pres">
      <dgm:prSet presAssocID="{2ECD9506-08E0-49F7-9558-005A8AF40F5D}" presName="level3hierChild" presStyleCnt="0"/>
      <dgm:spPr/>
    </dgm:pt>
    <dgm:pt modelId="{3476DE1D-A969-4E9F-B9A1-1D0D22FFC632}" type="pres">
      <dgm:prSet presAssocID="{936E1C05-3A99-4666-B16E-554F2FA42E58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0B63C5E2-95D1-41B4-B1DD-0A52D24541A3}" type="pres">
      <dgm:prSet presAssocID="{936E1C05-3A99-4666-B16E-554F2FA42E58}" presName="connTx" presStyleLbl="parChTrans1D3" presStyleIdx="1" presStyleCnt="4"/>
      <dgm:spPr/>
      <dgm:t>
        <a:bodyPr/>
        <a:lstStyle/>
        <a:p>
          <a:endParaRPr lang="ru-RU"/>
        </a:p>
      </dgm:t>
    </dgm:pt>
    <dgm:pt modelId="{E38FA8F7-0C35-4A18-B9B8-AE39A9D9D416}" type="pres">
      <dgm:prSet presAssocID="{CB519417-1568-4F7F-A9C1-B67BBE1C2C39}" presName="root2" presStyleCnt="0"/>
      <dgm:spPr/>
    </dgm:pt>
    <dgm:pt modelId="{0AB8A7A2-0839-403C-807F-C5349ACC7CEC}" type="pres">
      <dgm:prSet presAssocID="{CB519417-1568-4F7F-A9C1-B67BBE1C2C3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D1CA78-EDC4-4EDC-A4E6-69225685986D}" type="pres">
      <dgm:prSet presAssocID="{CB519417-1568-4F7F-A9C1-B67BBE1C2C39}" presName="level3hierChild" presStyleCnt="0"/>
      <dgm:spPr/>
    </dgm:pt>
    <dgm:pt modelId="{F215682E-664A-44E5-8390-347861189D48}" type="pres">
      <dgm:prSet presAssocID="{A7266F3E-9F69-4A11-B4EB-F82953D82EE2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3929930-8D91-4A6A-BD3B-C043B895FF34}" type="pres">
      <dgm:prSet presAssocID="{A7266F3E-9F69-4A11-B4EB-F82953D82EE2}" presName="connTx" presStyleLbl="parChTrans1D2" presStyleIdx="2" presStyleCnt="4"/>
      <dgm:spPr/>
      <dgm:t>
        <a:bodyPr/>
        <a:lstStyle/>
        <a:p>
          <a:endParaRPr lang="ru-RU"/>
        </a:p>
      </dgm:t>
    </dgm:pt>
    <dgm:pt modelId="{8006F433-8C33-4A9F-AE58-37448ACF749F}" type="pres">
      <dgm:prSet presAssocID="{145FD461-2C4B-4E31-9C63-4E8E8655798C}" presName="root2" presStyleCnt="0"/>
      <dgm:spPr/>
    </dgm:pt>
    <dgm:pt modelId="{37061406-94F8-46E9-BCAB-9044713355D2}" type="pres">
      <dgm:prSet presAssocID="{145FD461-2C4B-4E31-9C63-4E8E8655798C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C97B8-F567-4151-879B-61ED59925F2C}" type="pres">
      <dgm:prSet presAssocID="{145FD461-2C4B-4E31-9C63-4E8E8655798C}" presName="level3hierChild" presStyleCnt="0"/>
      <dgm:spPr/>
    </dgm:pt>
    <dgm:pt modelId="{23A52DE9-B8AE-4169-83D3-FA22FD9CCB62}" type="pres">
      <dgm:prSet presAssocID="{B09C2631-D200-4005-8074-13C19372D87E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ACBD1BD6-B84C-432B-90CB-4E5BA570D806}" type="pres">
      <dgm:prSet presAssocID="{B09C2631-D200-4005-8074-13C19372D87E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F7FF55A-2F73-4CC7-AA91-D53B67D412EC}" type="pres">
      <dgm:prSet presAssocID="{856D29DC-48E5-4FFD-BF9B-53FC9557E519}" presName="root2" presStyleCnt="0"/>
      <dgm:spPr/>
    </dgm:pt>
    <dgm:pt modelId="{B757A4A7-6E35-4487-BD85-EEC3E947A0C9}" type="pres">
      <dgm:prSet presAssocID="{856D29DC-48E5-4FFD-BF9B-53FC9557E519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775566-A430-41B7-B020-EE0F8A76CD67}" type="pres">
      <dgm:prSet presAssocID="{856D29DC-48E5-4FFD-BF9B-53FC9557E519}" presName="level3hierChild" presStyleCnt="0"/>
      <dgm:spPr/>
    </dgm:pt>
    <dgm:pt modelId="{780DCC6E-DA19-429D-85E7-60C4F36C7598}" type="pres">
      <dgm:prSet presAssocID="{DF96688E-96E0-483E-A024-04E0C108055F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1C6E4F4D-574B-48A7-915E-660E49E9AB0E}" type="pres">
      <dgm:prSet presAssocID="{DF96688E-96E0-483E-A024-04E0C108055F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4E28699-20DF-49B0-B53D-13765A813DCC}" type="pres">
      <dgm:prSet presAssocID="{7043DF0A-5453-42B3-972E-A73AB6EB7E69}" presName="root2" presStyleCnt="0"/>
      <dgm:spPr/>
    </dgm:pt>
    <dgm:pt modelId="{14BF046D-3B23-43AA-B3FE-57C84B2A6A20}" type="pres">
      <dgm:prSet presAssocID="{7043DF0A-5453-42B3-972E-A73AB6EB7E6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2193C0-B250-4187-9F1A-800FE02614BC}" type="pres">
      <dgm:prSet presAssocID="{7043DF0A-5453-42B3-972E-A73AB6EB7E69}" presName="level3hierChild" presStyleCnt="0"/>
      <dgm:spPr/>
    </dgm:pt>
    <dgm:pt modelId="{368B5BE9-6219-4452-99C8-D7B8ABA695CC}" type="pres">
      <dgm:prSet presAssocID="{85A9CD42-E1B2-44FB-B51E-535A81B1E846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3F07D659-949E-4744-812E-900EFCE0183F}" type="pres">
      <dgm:prSet presAssocID="{85A9CD42-E1B2-44FB-B51E-535A81B1E84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3C50D819-3FFB-4490-8100-DF5CAAC3BC20}" type="pres">
      <dgm:prSet presAssocID="{FA68B8A2-2C2C-4A3A-B6A6-DFE350AC5449}" presName="root2" presStyleCnt="0"/>
      <dgm:spPr/>
    </dgm:pt>
    <dgm:pt modelId="{1BBD3841-F23E-4F13-BD3B-7385A3B57A91}" type="pres">
      <dgm:prSet presAssocID="{FA68B8A2-2C2C-4A3A-B6A6-DFE350AC544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9C4191-1AA4-4C31-BC21-1E30D567489C}" type="pres">
      <dgm:prSet presAssocID="{FA68B8A2-2C2C-4A3A-B6A6-DFE350AC5449}" presName="level3hierChild" presStyleCnt="0"/>
      <dgm:spPr/>
    </dgm:pt>
  </dgm:ptLst>
  <dgm:cxnLst>
    <dgm:cxn modelId="{672DCDB8-E6FE-41C3-AFAF-69510E4F193A}" type="presOf" srcId="{B09C2631-D200-4005-8074-13C19372D87E}" destId="{23A52DE9-B8AE-4169-83D3-FA22FD9CCB62}" srcOrd="0" destOrd="0" presId="urn:microsoft.com/office/officeart/2005/8/layout/hierarchy2"/>
    <dgm:cxn modelId="{E606F5C5-9539-4CD4-AA9F-6D381514E898}" srcId="{5617F99B-4DE4-4BF5-9A5C-7A2DC44F4D00}" destId="{2ECD9506-08E0-49F7-9558-005A8AF40F5D}" srcOrd="1" destOrd="0" parTransId="{B3FE065D-891B-4A61-83DD-652DC75EB1CA}" sibTransId="{E2B4559A-6FE8-47BE-82FA-8B6AFABDE514}"/>
    <dgm:cxn modelId="{FD5B9CCF-20E4-4B75-AE4C-A638078F2AD3}" type="presOf" srcId="{081755BA-9B84-43AB-89FC-8B0237F044B2}" destId="{828E6B7D-520C-4EBE-AED3-622C842CB2D9}" srcOrd="0" destOrd="0" presId="urn:microsoft.com/office/officeart/2005/8/layout/hierarchy2"/>
    <dgm:cxn modelId="{619D588D-EF7A-449C-8542-3896F35A2DB8}" type="presOf" srcId="{89CB6A57-B60D-408F-9A75-A5A04369103F}" destId="{5D909A2A-6F69-44EF-841F-342102CD0F7B}" srcOrd="0" destOrd="0" presId="urn:microsoft.com/office/officeart/2005/8/layout/hierarchy2"/>
    <dgm:cxn modelId="{9D23C221-33C2-4392-A063-589020AC16A4}" type="presOf" srcId="{856D29DC-48E5-4FFD-BF9B-53FC9557E519}" destId="{B757A4A7-6E35-4487-BD85-EEC3E947A0C9}" srcOrd="0" destOrd="0" presId="urn:microsoft.com/office/officeart/2005/8/layout/hierarchy2"/>
    <dgm:cxn modelId="{5950F174-81CC-40EB-8E6C-C3A292DC36D6}" srcId="{5617F99B-4DE4-4BF5-9A5C-7A2DC44F4D00}" destId="{7043DF0A-5453-42B3-972E-A73AB6EB7E69}" srcOrd="3" destOrd="0" parTransId="{DF96688E-96E0-483E-A024-04E0C108055F}" sibTransId="{4FA043FD-E9A1-4B8A-9DE5-E31CA87EEABB}"/>
    <dgm:cxn modelId="{7F362FD3-2F15-4E57-BB07-6897DCC88A23}" type="presOf" srcId="{A7266F3E-9F69-4A11-B4EB-F82953D82EE2}" destId="{93929930-8D91-4A6A-BD3B-C043B895FF34}" srcOrd="1" destOrd="0" presId="urn:microsoft.com/office/officeart/2005/8/layout/hierarchy2"/>
    <dgm:cxn modelId="{DE60E18D-F42C-4E87-A61E-4CB290130138}" srcId="{5617F99B-4DE4-4BF5-9A5C-7A2DC44F4D00}" destId="{145FD461-2C4B-4E31-9C63-4E8E8655798C}" srcOrd="2" destOrd="0" parTransId="{A7266F3E-9F69-4A11-B4EB-F82953D82EE2}" sibTransId="{7DBAF636-F9E2-44EE-BFFE-0CEEBB1DCFF2}"/>
    <dgm:cxn modelId="{F26C11CB-4C2D-4C06-BB89-0A6B39E8C94C}" type="presOf" srcId="{7043DF0A-5453-42B3-972E-A73AB6EB7E69}" destId="{14BF046D-3B23-43AA-B3FE-57C84B2A6A20}" srcOrd="0" destOrd="0" presId="urn:microsoft.com/office/officeart/2005/8/layout/hierarchy2"/>
    <dgm:cxn modelId="{46FD5294-07DC-4FC5-8BB8-1DDF8033848A}" type="presOf" srcId="{CC14D569-8E53-4DDA-BCF2-A2FD213CE121}" destId="{5FA87C18-811D-42E2-9DEA-05EED0945701}" srcOrd="0" destOrd="0" presId="urn:microsoft.com/office/officeart/2005/8/layout/hierarchy2"/>
    <dgm:cxn modelId="{54821649-ED62-4CC5-8739-164B8B844FD3}" type="presOf" srcId="{936E1C05-3A99-4666-B16E-554F2FA42E58}" destId="{3476DE1D-A969-4E9F-B9A1-1D0D22FFC632}" srcOrd="0" destOrd="0" presId="urn:microsoft.com/office/officeart/2005/8/layout/hierarchy2"/>
    <dgm:cxn modelId="{F60105AF-2E1D-471A-B418-91DF8540C21E}" type="presOf" srcId="{1D1FE43C-988A-418D-9832-E100885934DA}" destId="{5D9F1694-0579-4492-8FAA-469625B9D8B5}" srcOrd="1" destOrd="0" presId="urn:microsoft.com/office/officeart/2005/8/layout/hierarchy2"/>
    <dgm:cxn modelId="{E639CC34-1882-43E2-B8CC-1BDB811729A4}" srcId="{89CB6A57-B60D-408F-9A75-A5A04369103F}" destId="{CC14D569-8E53-4DDA-BCF2-A2FD213CE121}" srcOrd="0" destOrd="0" parTransId="{1D1FE43C-988A-418D-9832-E100885934DA}" sibTransId="{B4E3D5CA-DFF5-40B8-ACCC-9CCD3BF8B077}"/>
    <dgm:cxn modelId="{F52D6637-7337-496D-B097-273CF986F37F}" type="presOf" srcId="{B3FE065D-891B-4A61-83DD-652DC75EB1CA}" destId="{B5EAB9FD-D8C8-4EED-9E6A-E9287B78D6D0}" srcOrd="0" destOrd="0" presId="urn:microsoft.com/office/officeart/2005/8/layout/hierarchy2"/>
    <dgm:cxn modelId="{5EF8469E-8429-4D3A-9F97-CB6473D0EEAF}" type="presOf" srcId="{85A9CD42-E1B2-44FB-B51E-535A81B1E846}" destId="{368B5BE9-6219-4452-99C8-D7B8ABA695CC}" srcOrd="0" destOrd="0" presId="urn:microsoft.com/office/officeart/2005/8/layout/hierarchy2"/>
    <dgm:cxn modelId="{3410F091-F237-430E-936F-279C57FC08B6}" type="presOf" srcId="{DF96688E-96E0-483E-A024-04E0C108055F}" destId="{780DCC6E-DA19-429D-85E7-60C4F36C7598}" srcOrd="0" destOrd="0" presId="urn:microsoft.com/office/officeart/2005/8/layout/hierarchy2"/>
    <dgm:cxn modelId="{A076CE04-E280-4F16-8DF5-D2E46C5DA35F}" type="presOf" srcId="{0E4F8069-470A-4861-BF96-18D0C4A5788E}" destId="{996F5C0B-221C-4C6A-B85F-316E23D4E390}" srcOrd="0" destOrd="0" presId="urn:microsoft.com/office/officeart/2005/8/layout/hierarchy2"/>
    <dgm:cxn modelId="{C39C1C22-BC62-4BFC-A704-E065FA57E631}" type="presOf" srcId="{85A9CD42-E1B2-44FB-B51E-535A81B1E846}" destId="{3F07D659-949E-4744-812E-900EFCE0183F}" srcOrd="1" destOrd="0" presId="urn:microsoft.com/office/officeart/2005/8/layout/hierarchy2"/>
    <dgm:cxn modelId="{683A4CCE-8836-4D04-943D-0489AEBF225A}" type="presOf" srcId="{936E1C05-3A99-4666-B16E-554F2FA42E58}" destId="{0B63C5E2-95D1-41B4-B1DD-0A52D24541A3}" srcOrd="1" destOrd="0" presId="urn:microsoft.com/office/officeart/2005/8/layout/hierarchy2"/>
    <dgm:cxn modelId="{88F12A13-C25E-4320-BDB3-60C4AE784F4D}" srcId="{2ECD9506-08E0-49F7-9558-005A8AF40F5D}" destId="{CB519417-1568-4F7F-A9C1-B67BBE1C2C39}" srcOrd="0" destOrd="0" parTransId="{936E1C05-3A99-4666-B16E-554F2FA42E58}" sibTransId="{39148221-BD93-4222-9874-38DD596B6238}"/>
    <dgm:cxn modelId="{6149A529-5AF4-4B49-883A-AA8C70909F77}" srcId="{5617F99B-4DE4-4BF5-9A5C-7A2DC44F4D00}" destId="{89CB6A57-B60D-408F-9A75-A5A04369103F}" srcOrd="0" destOrd="0" parTransId="{0E4F8069-470A-4861-BF96-18D0C4A5788E}" sibTransId="{4F4EA530-5915-4684-857C-74AF5F60959E}"/>
    <dgm:cxn modelId="{B951A669-C5DE-4EFC-B07B-2131E4CF4DB5}" srcId="{081755BA-9B84-43AB-89FC-8B0237F044B2}" destId="{5617F99B-4DE4-4BF5-9A5C-7A2DC44F4D00}" srcOrd="0" destOrd="0" parTransId="{A7E03B89-1774-4469-95F9-93DC880CD627}" sibTransId="{32BEDC6B-9DFF-4257-8A1B-5FE7C457B783}"/>
    <dgm:cxn modelId="{2024B389-7572-4B41-845F-CA5D450264E4}" type="presOf" srcId="{A7266F3E-9F69-4A11-B4EB-F82953D82EE2}" destId="{F215682E-664A-44E5-8390-347861189D48}" srcOrd="0" destOrd="0" presId="urn:microsoft.com/office/officeart/2005/8/layout/hierarchy2"/>
    <dgm:cxn modelId="{22DFD748-8447-405A-9D53-CDDD30FC90C8}" type="presOf" srcId="{B09C2631-D200-4005-8074-13C19372D87E}" destId="{ACBD1BD6-B84C-432B-90CB-4E5BA570D806}" srcOrd="1" destOrd="0" presId="urn:microsoft.com/office/officeart/2005/8/layout/hierarchy2"/>
    <dgm:cxn modelId="{0BEF61FB-9991-457C-8328-4DF4FE21BE0B}" type="presOf" srcId="{B3FE065D-891B-4A61-83DD-652DC75EB1CA}" destId="{F7CD6655-2AE7-4615-8512-2108D59A4C89}" srcOrd="1" destOrd="0" presId="urn:microsoft.com/office/officeart/2005/8/layout/hierarchy2"/>
    <dgm:cxn modelId="{B92D78A0-B066-4ECF-BECE-6C2443FD79B7}" srcId="{7043DF0A-5453-42B3-972E-A73AB6EB7E69}" destId="{FA68B8A2-2C2C-4A3A-B6A6-DFE350AC5449}" srcOrd="0" destOrd="0" parTransId="{85A9CD42-E1B2-44FB-B51E-535A81B1E846}" sibTransId="{5DC2B129-283C-4687-AFDB-FD7325356965}"/>
    <dgm:cxn modelId="{886F913A-BD45-4E53-B3E3-72862F1AE4AC}" type="presOf" srcId="{5617F99B-4DE4-4BF5-9A5C-7A2DC44F4D00}" destId="{D35B13EC-CCDF-4936-86B1-18CC1E4B8B60}" srcOrd="0" destOrd="0" presId="urn:microsoft.com/office/officeart/2005/8/layout/hierarchy2"/>
    <dgm:cxn modelId="{5759384E-0390-487C-8179-5D9E628BB883}" type="presOf" srcId="{2ECD9506-08E0-49F7-9558-005A8AF40F5D}" destId="{61639FB6-8572-41A9-848C-E0861AAD5F8C}" srcOrd="0" destOrd="0" presId="urn:microsoft.com/office/officeart/2005/8/layout/hierarchy2"/>
    <dgm:cxn modelId="{FBA8EBA1-2F4E-43DC-BD1B-6CD731D7FA51}" type="presOf" srcId="{0E4F8069-470A-4861-BF96-18D0C4A5788E}" destId="{C5197A87-A310-434D-ADAC-CD91BECC7C8B}" srcOrd="1" destOrd="0" presId="urn:microsoft.com/office/officeart/2005/8/layout/hierarchy2"/>
    <dgm:cxn modelId="{37F6B9E7-D8B0-48BA-9EF1-2C52B088B758}" type="presOf" srcId="{1D1FE43C-988A-418D-9832-E100885934DA}" destId="{3447AB62-AC76-48F2-8D7A-40C18FF0B40E}" srcOrd="0" destOrd="0" presId="urn:microsoft.com/office/officeart/2005/8/layout/hierarchy2"/>
    <dgm:cxn modelId="{09CD19CE-07B1-45ED-B615-9F5ABFC7BBC8}" srcId="{145FD461-2C4B-4E31-9C63-4E8E8655798C}" destId="{856D29DC-48E5-4FFD-BF9B-53FC9557E519}" srcOrd="0" destOrd="0" parTransId="{B09C2631-D200-4005-8074-13C19372D87E}" sibTransId="{C4790E74-893D-4BBB-8DDD-F54FF5AC9807}"/>
    <dgm:cxn modelId="{25F64D8E-B3D5-44FB-95CD-CBC4DC384EDC}" type="presOf" srcId="{CB519417-1568-4F7F-A9C1-B67BBE1C2C39}" destId="{0AB8A7A2-0839-403C-807F-C5349ACC7CEC}" srcOrd="0" destOrd="0" presId="urn:microsoft.com/office/officeart/2005/8/layout/hierarchy2"/>
    <dgm:cxn modelId="{BF830FCA-9C13-49FB-8FD4-8804800A2B09}" type="presOf" srcId="{DF96688E-96E0-483E-A024-04E0C108055F}" destId="{1C6E4F4D-574B-48A7-915E-660E49E9AB0E}" srcOrd="1" destOrd="0" presId="urn:microsoft.com/office/officeart/2005/8/layout/hierarchy2"/>
    <dgm:cxn modelId="{2BEEBA18-95B8-4785-8823-40113F3935C6}" type="presOf" srcId="{145FD461-2C4B-4E31-9C63-4E8E8655798C}" destId="{37061406-94F8-46E9-BCAB-9044713355D2}" srcOrd="0" destOrd="0" presId="urn:microsoft.com/office/officeart/2005/8/layout/hierarchy2"/>
    <dgm:cxn modelId="{D7028EDD-D6BE-4FB6-97FF-B5ABD69B49FB}" type="presOf" srcId="{FA68B8A2-2C2C-4A3A-B6A6-DFE350AC5449}" destId="{1BBD3841-F23E-4F13-BD3B-7385A3B57A91}" srcOrd="0" destOrd="0" presId="urn:microsoft.com/office/officeart/2005/8/layout/hierarchy2"/>
    <dgm:cxn modelId="{E876FE21-E8C4-40AC-8FFE-5F657296B5E2}" type="presParOf" srcId="{828E6B7D-520C-4EBE-AED3-622C842CB2D9}" destId="{850D29F5-4CB7-495E-89F2-957A714FCDD1}" srcOrd="0" destOrd="0" presId="urn:microsoft.com/office/officeart/2005/8/layout/hierarchy2"/>
    <dgm:cxn modelId="{3DF5EC7B-C2C9-464A-A8A5-E49E63EA428A}" type="presParOf" srcId="{850D29F5-4CB7-495E-89F2-957A714FCDD1}" destId="{D35B13EC-CCDF-4936-86B1-18CC1E4B8B60}" srcOrd="0" destOrd="0" presId="urn:microsoft.com/office/officeart/2005/8/layout/hierarchy2"/>
    <dgm:cxn modelId="{DF24B99A-2FA3-495B-8A2A-F842ACBDEE5E}" type="presParOf" srcId="{850D29F5-4CB7-495E-89F2-957A714FCDD1}" destId="{BF74620D-13F0-47CD-BEB5-297FC6C24B69}" srcOrd="1" destOrd="0" presId="urn:microsoft.com/office/officeart/2005/8/layout/hierarchy2"/>
    <dgm:cxn modelId="{F58F96E2-25AD-4F64-BD03-BF3A64BBAA5B}" type="presParOf" srcId="{BF74620D-13F0-47CD-BEB5-297FC6C24B69}" destId="{996F5C0B-221C-4C6A-B85F-316E23D4E390}" srcOrd="0" destOrd="0" presId="urn:microsoft.com/office/officeart/2005/8/layout/hierarchy2"/>
    <dgm:cxn modelId="{33B7C1B1-9E09-4B4E-91C7-29DA97F52895}" type="presParOf" srcId="{996F5C0B-221C-4C6A-B85F-316E23D4E390}" destId="{C5197A87-A310-434D-ADAC-CD91BECC7C8B}" srcOrd="0" destOrd="0" presId="urn:microsoft.com/office/officeart/2005/8/layout/hierarchy2"/>
    <dgm:cxn modelId="{BB815492-1B7B-4694-90AB-5634A751B4C4}" type="presParOf" srcId="{BF74620D-13F0-47CD-BEB5-297FC6C24B69}" destId="{C85E16B9-4635-48C6-A9D1-14AF338A8DC5}" srcOrd="1" destOrd="0" presId="urn:microsoft.com/office/officeart/2005/8/layout/hierarchy2"/>
    <dgm:cxn modelId="{42D46CFB-3250-494F-BCCF-41BB7A2E8B4A}" type="presParOf" srcId="{C85E16B9-4635-48C6-A9D1-14AF338A8DC5}" destId="{5D909A2A-6F69-44EF-841F-342102CD0F7B}" srcOrd="0" destOrd="0" presId="urn:microsoft.com/office/officeart/2005/8/layout/hierarchy2"/>
    <dgm:cxn modelId="{6C4C935E-68E1-42A3-AAD6-2E891D848039}" type="presParOf" srcId="{C85E16B9-4635-48C6-A9D1-14AF338A8DC5}" destId="{E3901C12-3B4E-4F61-A55D-FF2B5CA8F622}" srcOrd="1" destOrd="0" presId="urn:microsoft.com/office/officeart/2005/8/layout/hierarchy2"/>
    <dgm:cxn modelId="{08F72E98-094A-41A3-89E9-12D7A5CCC730}" type="presParOf" srcId="{E3901C12-3B4E-4F61-A55D-FF2B5CA8F622}" destId="{3447AB62-AC76-48F2-8D7A-40C18FF0B40E}" srcOrd="0" destOrd="0" presId="urn:microsoft.com/office/officeart/2005/8/layout/hierarchy2"/>
    <dgm:cxn modelId="{DF1EED45-7C13-495E-8CE1-053148B33C31}" type="presParOf" srcId="{3447AB62-AC76-48F2-8D7A-40C18FF0B40E}" destId="{5D9F1694-0579-4492-8FAA-469625B9D8B5}" srcOrd="0" destOrd="0" presId="urn:microsoft.com/office/officeart/2005/8/layout/hierarchy2"/>
    <dgm:cxn modelId="{4382C620-A605-4A31-92C0-71EB9B267DFD}" type="presParOf" srcId="{E3901C12-3B4E-4F61-A55D-FF2B5CA8F622}" destId="{1459BE28-6CEE-45CD-AABF-1E184CE1C710}" srcOrd="1" destOrd="0" presId="urn:microsoft.com/office/officeart/2005/8/layout/hierarchy2"/>
    <dgm:cxn modelId="{A1F88567-1A74-4CD5-B095-7C0B48FBCCF4}" type="presParOf" srcId="{1459BE28-6CEE-45CD-AABF-1E184CE1C710}" destId="{5FA87C18-811D-42E2-9DEA-05EED0945701}" srcOrd="0" destOrd="0" presId="urn:microsoft.com/office/officeart/2005/8/layout/hierarchy2"/>
    <dgm:cxn modelId="{D4A63553-DFA1-45BE-B03B-09C0A5121361}" type="presParOf" srcId="{1459BE28-6CEE-45CD-AABF-1E184CE1C710}" destId="{AF4993B1-0A52-40EA-9C47-5EB2DCF15C32}" srcOrd="1" destOrd="0" presId="urn:microsoft.com/office/officeart/2005/8/layout/hierarchy2"/>
    <dgm:cxn modelId="{E3AC7BCE-5E96-4937-9BC8-5AD9DB6C1CF3}" type="presParOf" srcId="{BF74620D-13F0-47CD-BEB5-297FC6C24B69}" destId="{B5EAB9FD-D8C8-4EED-9E6A-E9287B78D6D0}" srcOrd="2" destOrd="0" presId="urn:microsoft.com/office/officeart/2005/8/layout/hierarchy2"/>
    <dgm:cxn modelId="{008259C5-6B36-4457-A87B-39FE73878DF7}" type="presParOf" srcId="{B5EAB9FD-D8C8-4EED-9E6A-E9287B78D6D0}" destId="{F7CD6655-2AE7-4615-8512-2108D59A4C89}" srcOrd="0" destOrd="0" presId="urn:microsoft.com/office/officeart/2005/8/layout/hierarchy2"/>
    <dgm:cxn modelId="{BFD47674-ABB7-4C52-9DCE-50483D119D64}" type="presParOf" srcId="{BF74620D-13F0-47CD-BEB5-297FC6C24B69}" destId="{4B64251D-565C-441F-B8C6-727888C39FD7}" srcOrd="3" destOrd="0" presId="urn:microsoft.com/office/officeart/2005/8/layout/hierarchy2"/>
    <dgm:cxn modelId="{FC1D5E40-E30B-42D9-B22E-7DA79588264B}" type="presParOf" srcId="{4B64251D-565C-441F-B8C6-727888C39FD7}" destId="{61639FB6-8572-41A9-848C-E0861AAD5F8C}" srcOrd="0" destOrd="0" presId="urn:microsoft.com/office/officeart/2005/8/layout/hierarchy2"/>
    <dgm:cxn modelId="{1F46A89B-9CE9-4D3D-83F4-CE41D75807E7}" type="presParOf" srcId="{4B64251D-565C-441F-B8C6-727888C39FD7}" destId="{F1687461-07E0-4731-810E-A4CCF43E7F0E}" srcOrd="1" destOrd="0" presId="urn:microsoft.com/office/officeart/2005/8/layout/hierarchy2"/>
    <dgm:cxn modelId="{9C459009-8510-4909-B39F-36623E2C1CE8}" type="presParOf" srcId="{F1687461-07E0-4731-810E-A4CCF43E7F0E}" destId="{3476DE1D-A969-4E9F-B9A1-1D0D22FFC632}" srcOrd="0" destOrd="0" presId="urn:microsoft.com/office/officeart/2005/8/layout/hierarchy2"/>
    <dgm:cxn modelId="{BB295476-6813-4747-A206-154C493377F6}" type="presParOf" srcId="{3476DE1D-A969-4E9F-B9A1-1D0D22FFC632}" destId="{0B63C5E2-95D1-41B4-B1DD-0A52D24541A3}" srcOrd="0" destOrd="0" presId="urn:microsoft.com/office/officeart/2005/8/layout/hierarchy2"/>
    <dgm:cxn modelId="{BAE2A229-ED41-4BF8-878A-2D53B7DEFC59}" type="presParOf" srcId="{F1687461-07E0-4731-810E-A4CCF43E7F0E}" destId="{E38FA8F7-0C35-4A18-B9B8-AE39A9D9D416}" srcOrd="1" destOrd="0" presId="urn:microsoft.com/office/officeart/2005/8/layout/hierarchy2"/>
    <dgm:cxn modelId="{7D27C12F-F440-448C-BE93-7A7C3DCB0702}" type="presParOf" srcId="{E38FA8F7-0C35-4A18-B9B8-AE39A9D9D416}" destId="{0AB8A7A2-0839-403C-807F-C5349ACC7CEC}" srcOrd="0" destOrd="0" presId="urn:microsoft.com/office/officeart/2005/8/layout/hierarchy2"/>
    <dgm:cxn modelId="{F4B8641F-CC56-46AE-8839-3C21D80C91FE}" type="presParOf" srcId="{E38FA8F7-0C35-4A18-B9B8-AE39A9D9D416}" destId="{E7D1CA78-EDC4-4EDC-A4E6-69225685986D}" srcOrd="1" destOrd="0" presId="urn:microsoft.com/office/officeart/2005/8/layout/hierarchy2"/>
    <dgm:cxn modelId="{8DCBC166-3DAC-49BB-B990-797692C69D43}" type="presParOf" srcId="{BF74620D-13F0-47CD-BEB5-297FC6C24B69}" destId="{F215682E-664A-44E5-8390-347861189D48}" srcOrd="4" destOrd="0" presId="urn:microsoft.com/office/officeart/2005/8/layout/hierarchy2"/>
    <dgm:cxn modelId="{A5BEBDBC-A90E-4FFE-8C2B-F0093BA3B4AF}" type="presParOf" srcId="{F215682E-664A-44E5-8390-347861189D48}" destId="{93929930-8D91-4A6A-BD3B-C043B895FF34}" srcOrd="0" destOrd="0" presId="urn:microsoft.com/office/officeart/2005/8/layout/hierarchy2"/>
    <dgm:cxn modelId="{B8BDCFF8-4309-4E17-9B76-34950C4217E3}" type="presParOf" srcId="{BF74620D-13F0-47CD-BEB5-297FC6C24B69}" destId="{8006F433-8C33-4A9F-AE58-37448ACF749F}" srcOrd="5" destOrd="0" presId="urn:microsoft.com/office/officeart/2005/8/layout/hierarchy2"/>
    <dgm:cxn modelId="{1A444C7E-AC6B-49B7-BC03-F3F8DBB09EEE}" type="presParOf" srcId="{8006F433-8C33-4A9F-AE58-37448ACF749F}" destId="{37061406-94F8-46E9-BCAB-9044713355D2}" srcOrd="0" destOrd="0" presId="urn:microsoft.com/office/officeart/2005/8/layout/hierarchy2"/>
    <dgm:cxn modelId="{BF9DDFC1-01A6-44FB-B819-716ABA022D4A}" type="presParOf" srcId="{8006F433-8C33-4A9F-AE58-37448ACF749F}" destId="{F8BC97B8-F567-4151-879B-61ED59925F2C}" srcOrd="1" destOrd="0" presId="urn:microsoft.com/office/officeart/2005/8/layout/hierarchy2"/>
    <dgm:cxn modelId="{7890DF21-B056-4563-BBF8-EA6FC58B0645}" type="presParOf" srcId="{F8BC97B8-F567-4151-879B-61ED59925F2C}" destId="{23A52DE9-B8AE-4169-83D3-FA22FD9CCB62}" srcOrd="0" destOrd="0" presId="urn:microsoft.com/office/officeart/2005/8/layout/hierarchy2"/>
    <dgm:cxn modelId="{509A8ED0-03B7-4219-9AE5-EA98A84EA57D}" type="presParOf" srcId="{23A52DE9-B8AE-4169-83D3-FA22FD9CCB62}" destId="{ACBD1BD6-B84C-432B-90CB-4E5BA570D806}" srcOrd="0" destOrd="0" presId="urn:microsoft.com/office/officeart/2005/8/layout/hierarchy2"/>
    <dgm:cxn modelId="{05F0B3B8-A71A-42A4-8CAB-78041D34BDBE}" type="presParOf" srcId="{F8BC97B8-F567-4151-879B-61ED59925F2C}" destId="{6F7FF55A-2F73-4CC7-AA91-D53B67D412EC}" srcOrd="1" destOrd="0" presId="urn:microsoft.com/office/officeart/2005/8/layout/hierarchy2"/>
    <dgm:cxn modelId="{FEF3C475-B658-41C6-B71C-7290565DBB24}" type="presParOf" srcId="{6F7FF55A-2F73-4CC7-AA91-D53B67D412EC}" destId="{B757A4A7-6E35-4487-BD85-EEC3E947A0C9}" srcOrd="0" destOrd="0" presId="urn:microsoft.com/office/officeart/2005/8/layout/hierarchy2"/>
    <dgm:cxn modelId="{1004A5AE-862A-4B8A-A023-F8F2EE04130D}" type="presParOf" srcId="{6F7FF55A-2F73-4CC7-AA91-D53B67D412EC}" destId="{57775566-A430-41B7-B020-EE0F8A76CD67}" srcOrd="1" destOrd="0" presId="urn:microsoft.com/office/officeart/2005/8/layout/hierarchy2"/>
    <dgm:cxn modelId="{36284269-66D3-4C1B-BEF1-CC32D281E6FB}" type="presParOf" srcId="{BF74620D-13F0-47CD-BEB5-297FC6C24B69}" destId="{780DCC6E-DA19-429D-85E7-60C4F36C7598}" srcOrd="6" destOrd="0" presId="urn:microsoft.com/office/officeart/2005/8/layout/hierarchy2"/>
    <dgm:cxn modelId="{30976CD5-89B5-4B22-BECA-A17EB9E5252C}" type="presParOf" srcId="{780DCC6E-DA19-429D-85E7-60C4F36C7598}" destId="{1C6E4F4D-574B-48A7-915E-660E49E9AB0E}" srcOrd="0" destOrd="0" presId="urn:microsoft.com/office/officeart/2005/8/layout/hierarchy2"/>
    <dgm:cxn modelId="{AB40F769-CB37-468C-9195-EB92BC99F6EE}" type="presParOf" srcId="{BF74620D-13F0-47CD-BEB5-297FC6C24B69}" destId="{84E28699-20DF-49B0-B53D-13765A813DCC}" srcOrd="7" destOrd="0" presId="urn:microsoft.com/office/officeart/2005/8/layout/hierarchy2"/>
    <dgm:cxn modelId="{D92FF44F-B24E-406C-986E-83DBD597F9BD}" type="presParOf" srcId="{84E28699-20DF-49B0-B53D-13765A813DCC}" destId="{14BF046D-3B23-43AA-B3FE-57C84B2A6A20}" srcOrd="0" destOrd="0" presId="urn:microsoft.com/office/officeart/2005/8/layout/hierarchy2"/>
    <dgm:cxn modelId="{649A3ADB-7BAA-42D2-8BFC-6AF766597540}" type="presParOf" srcId="{84E28699-20DF-49B0-B53D-13765A813DCC}" destId="{602193C0-B250-4187-9F1A-800FE02614BC}" srcOrd="1" destOrd="0" presId="urn:microsoft.com/office/officeart/2005/8/layout/hierarchy2"/>
    <dgm:cxn modelId="{B5F19D20-9376-41EC-9257-C639E557B105}" type="presParOf" srcId="{602193C0-B250-4187-9F1A-800FE02614BC}" destId="{368B5BE9-6219-4452-99C8-D7B8ABA695CC}" srcOrd="0" destOrd="0" presId="urn:microsoft.com/office/officeart/2005/8/layout/hierarchy2"/>
    <dgm:cxn modelId="{E6C5F652-CE20-4BD8-843F-607E16F03710}" type="presParOf" srcId="{368B5BE9-6219-4452-99C8-D7B8ABA695CC}" destId="{3F07D659-949E-4744-812E-900EFCE0183F}" srcOrd="0" destOrd="0" presId="urn:microsoft.com/office/officeart/2005/8/layout/hierarchy2"/>
    <dgm:cxn modelId="{4824F82C-F745-4A12-85FF-81D401625B16}" type="presParOf" srcId="{602193C0-B250-4187-9F1A-800FE02614BC}" destId="{3C50D819-3FFB-4490-8100-DF5CAAC3BC20}" srcOrd="1" destOrd="0" presId="urn:microsoft.com/office/officeart/2005/8/layout/hierarchy2"/>
    <dgm:cxn modelId="{442A626A-6B23-4494-81D2-E03833C2C496}" type="presParOf" srcId="{3C50D819-3FFB-4490-8100-DF5CAAC3BC20}" destId="{1BBD3841-F23E-4F13-BD3B-7385A3B57A91}" srcOrd="0" destOrd="0" presId="urn:microsoft.com/office/officeart/2005/8/layout/hierarchy2"/>
    <dgm:cxn modelId="{02220D1C-D370-4E6F-9CC8-D4130AD6DC58}" type="presParOf" srcId="{3C50D819-3FFB-4490-8100-DF5CAAC3BC20}" destId="{369C4191-1AA4-4C31-BC21-1E30D567489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60E10-83A8-44EB-BFA5-D112194E789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ED779A-9718-49A2-BA7D-33E474EE4AF9}">
      <dgm:prSet phldrT="[Текст]"/>
      <dgm:spPr/>
      <dgm:t>
        <a:bodyPr/>
        <a:lstStyle/>
        <a:p>
          <a:r>
            <a:rPr lang="ru-RU" dirty="0" smtClean="0"/>
            <a:t>Стили плавания</a:t>
          </a:r>
          <a:endParaRPr lang="ru-RU" dirty="0"/>
        </a:p>
      </dgm:t>
    </dgm:pt>
    <dgm:pt modelId="{856282F2-8039-40F2-8489-5F9FB85B6BA0}" type="parTrans" cxnId="{2B3DF251-39F3-4D42-8B3A-69800ACC21E0}">
      <dgm:prSet/>
      <dgm:spPr/>
      <dgm:t>
        <a:bodyPr/>
        <a:lstStyle/>
        <a:p>
          <a:endParaRPr lang="ru-RU"/>
        </a:p>
      </dgm:t>
    </dgm:pt>
    <dgm:pt modelId="{EF9AAECA-0384-490E-8696-3A65B3EE2A02}" type="sibTrans" cxnId="{2B3DF251-39F3-4D42-8B3A-69800ACC21E0}">
      <dgm:prSet/>
      <dgm:spPr/>
      <dgm:t>
        <a:bodyPr/>
        <a:lstStyle/>
        <a:p>
          <a:endParaRPr lang="ru-RU"/>
        </a:p>
      </dgm:t>
    </dgm:pt>
    <dgm:pt modelId="{5F6AB35E-7678-4E22-A78E-EC9D1DB3A087}">
      <dgm:prSet phldrT="[Текст]"/>
      <dgm:spPr/>
      <dgm:t>
        <a:bodyPr/>
        <a:lstStyle/>
        <a:p>
          <a:r>
            <a:rPr lang="ru-RU" dirty="0" smtClean="0"/>
            <a:t>Брасс, баттерфляй </a:t>
          </a:r>
          <a:endParaRPr lang="ru-RU" dirty="0"/>
        </a:p>
      </dgm:t>
    </dgm:pt>
    <dgm:pt modelId="{19E306F9-8F43-4483-8507-073EBEBC12B1}" type="parTrans" cxnId="{D259813C-12D5-47A0-9F98-FCD196897B16}">
      <dgm:prSet/>
      <dgm:spPr/>
      <dgm:t>
        <a:bodyPr/>
        <a:lstStyle/>
        <a:p>
          <a:endParaRPr lang="ru-RU"/>
        </a:p>
      </dgm:t>
    </dgm:pt>
    <dgm:pt modelId="{B1D1CF07-4D8A-4B64-A4E2-5ADE18E83CAA}" type="sibTrans" cxnId="{D259813C-12D5-47A0-9F98-FCD196897B16}">
      <dgm:prSet/>
      <dgm:spPr/>
      <dgm:t>
        <a:bodyPr/>
        <a:lstStyle/>
        <a:p>
          <a:endParaRPr lang="ru-RU"/>
        </a:p>
      </dgm:t>
    </dgm:pt>
    <dgm:pt modelId="{E67CA283-0B80-4389-98CA-159617B3353F}">
      <dgm:prSet/>
      <dgm:spPr/>
      <dgm:t>
        <a:bodyPr/>
        <a:lstStyle/>
        <a:p>
          <a:r>
            <a:rPr lang="ru-RU" dirty="0" smtClean="0"/>
            <a:t>Вольный стиль, кроль</a:t>
          </a:r>
          <a:endParaRPr lang="ru-RU" dirty="0"/>
        </a:p>
      </dgm:t>
    </dgm:pt>
    <dgm:pt modelId="{20F813FD-C63B-48EF-AE73-DB30CB2D81E9}" type="parTrans" cxnId="{0FAE3390-E53F-4A14-BB93-0F93BA5533C3}">
      <dgm:prSet/>
      <dgm:spPr/>
      <dgm:t>
        <a:bodyPr/>
        <a:lstStyle/>
        <a:p>
          <a:endParaRPr lang="ru-RU"/>
        </a:p>
      </dgm:t>
    </dgm:pt>
    <dgm:pt modelId="{2EB0C751-51C3-4BFD-9EBF-9E7197C4E5B1}" type="sibTrans" cxnId="{0FAE3390-E53F-4A14-BB93-0F93BA5533C3}">
      <dgm:prSet/>
      <dgm:spPr/>
      <dgm:t>
        <a:bodyPr/>
        <a:lstStyle/>
        <a:p>
          <a:endParaRPr lang="ru-RU"/>
        </a:p>
      </dgm:t>
    </dgm:pt>
    <dgm:pt modelId="{5ED807D6-0501-4CC1-B4FA-5BF063533A20}">
      <dgm:prSet/>
      <dgm:spPr/>
      <dgm:t>
        <a:bodyPr/>
        <a:lstStyle/>
        <a:p>
          <a:r>
            <a:rPr lang="ru-RU" dirty="0" smtClean="0"/>
            <a:t>На спине</a:t>
          </a:r>
          <a:endParaRPr lang="ru-RU" dirty="0"/>
        </a:p>
      </dgm:t>
    </dgm:pt>
    <dgm:pt modelId="{05A9801F-EB5A-4805-A079-66CCDB861781}" type="parTrans" cxnId="{13EA42D4-D76A-4169-9C58-23860D9CC6A0}">
      <dgm:prSet/>
      <dgm:spPr/>
      <dgm:t>
        <a:bodyPr/>
        <a:lstStyle/>
        <a:p>
          <a:endParaRPr lang="ru-RU"/>
        </a:p>
      </dgm:t>
    </dgm:pt>
    <dgm:pt modelId="{6B52FBEA-4B5E-44EE-A42B-2B1F867DA482}" type="sibTrans" cxnId="{13EA42D4-D76A-4169-9C58-23860D9CC6A0}">
      <dgm:prSet/>
      <dgm:spPr/>
      <dgm:t>
        <a:bodyPr/>
        <a:lstStyle/>
        <a:p>
          <a:endParaRPr lang="ru-RU"/>
        </a:p>
      </dgm:t>
    </dgm:pt>
    <dgm:pt modelId="{1E0575AC-5AD2-455F-9EB8-6F1218CBD489}" type="pres">
      <dgm:prSet presAssocID="{55660E10-83A8-44EB-BFA5-D112194E78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F4BA7D-1D1D-4B31-9ABC-6F79F0782072}" type="pres">
      <dgm:prSet presAssocID="{FDED779A-9718-49A2-BA7D-33E474EE4AF9}" presName="hierRoot1" presStyleCnt="0"/>
      <dgm:spPr/>
    </dgm:pt>
    <dgm:pt modelId="{67B86AEF-6476-4777-891E-64571D8375BA}" type="pres">
      <dgm:prSet presAssocID="{FDED779A-9718-49A2-BA7D-33E474EE4AF9}" presName="composite" presStyleCnt="0"/>
      <dgm:spPr/>
    </dgm:pt>
    <dgm:pt modelId="{264DE4B3-7F76-4F6B-97B2-EA0EF3A84A98}" type="pres">
      <dgm:prSet presAssocID="{FDED779A-9718-49A2-BA7D-33E474EE4AF9}" presName="background" presStyleLbl="node0" presStyleIdx="0" presStyleCnt="1"/>
      <dgm:spPr/>
    </dgm:pt>
    <dgm:pt modelId="{8CBF59AD-47E8-409E-9BF8-1A87CF37B28D}" type="pres">
      <dgm:prSet presAssocID="{FDED779A-9718-49A2-BA7D-33E474EE4AF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9D4A0E-05CA-4442-BE1F-544362FA60B7}" type="pres">
      <dgm:prSet presAssocID="{FDED779A-9718-49A2-BA7D-33E474EE4AF9}" presName="hierChild2" presStyleCnt="0"/>
      <dgm:spPr/>
    </dgm:pt>
    <dgm:pt modelId="{7293A558-AD33-4E83-B5BB-EADD874E8356}" type="pres">
      <dgm:prSet presAssocID="{19E306F9-8F43-4483-8507-073EBEBC12B1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1E90089-D255-464F-992F-CBCBDAF520C2}" type="pres">
      <dgm:prSet presAssocID="{5F6AB35E-7678-4E22-A78E-EC9D1DB3A087}" presName="hierRoot2" presStyleCnt="0"/>
      <dgm:spPr/>
    </dgm:pt>
    <dgm:pt modelId="{D2D7E39D-0C16-4EE2-82C7-E8DAF4762DCD}" type="pres">
      <dgm:prSet presAssocID="{5F6AB35E-7678-4E22-A78E-EC9D1DB3A087}" presName="composite2" presStyleCnt="0"/>
      <dgm:spPr/>
    </dgm:pt>
    <dgm:pt modelId="{0D5E5E13-8686-4A1C-B733-BCF31399E41F}" type="pres">
      <dgm:prSet presAssocID="{5F6AB35E-7678-4E22-A78E-EC9D1DB3A087}" presName="background2" presStyleLbl="node2" presStyleIdx="0" presStyleCnt="3"/>
      <dgm:spPr/>
    </dgm:pt>
    <dgm:pt modelId="{8B97393A-29A7-4E1C-B0AD-01E2388C7EB4}" type="pres">
      <dgm:prSet presAssocID="{5F6AB35E-7678-4E22-A78E-EC9D1DB3A08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87C639-31A9-4504-A57D-CE805125AEC1}" type="pres">
      <dgm:prSet presAssocID="{5F6AB35E-7678-4E22-A78E-EC9D1DB3A087}" presName="hierChild3" presStyleCnt="0"/>
      <dgm:spPr/>
    </dgm:pt>
    <dgm:pt modelId="{E991E52F-AA40-4F45-A017-F1A177B26F3C}" type="pres">
      <dgm:prSet presAssocID="{20F813FD-C63B-48EF-AE73-DB30CB2D81E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8F6A054C-B167-4626-8FE5-0794E5DFB094}" type="pres">
      <dgm:prSet presAssocID="{E67CA283-0B80-4389-98CA-159617B3353F}" presName="hierRoot2" presStyleCnt="0"/>
      <dgm:spPr/>
    </dgm:pt>
    <dgm:pt modelId="{48A4E398-474E-4409-BCCF-4DF20B837D65}" type="pres">
      <dgm:prSet presAssocID="{E67CA283-0B80-4389-98CA-159617B3353F}" presName="composite2" presStyleCnt="0"/>
      <dgm:spPr/>
    </dgm:pt>
    <dgm:pt modelId="{41B1C725-45FC-4092-9C64-E68732FF8B42}" type="pres">
      <dgm:prSet presAssocID="{E67CA283-0B80-4389-98CA-159617B3353F}" presName="background2" presStyleLbl="node2" presStyleIdx="1" presStyleCnt="3"/>
      <dgm:spPr/>
    </dgm:pt>
    <dgm:pt modelId="{02052AA2-D032-4784-B0D8-E131F7D0DCCC}" type="pres">
      <dgm:prSet presAssocID="{E67CA283-0B80-4389-98CA-159617B3353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2E1113-937B-416F-B428-03FA55600150}" type="pres">
      <dgm:prSet presAssocID="{E67CA283-0B80-4389-98CA-159617B3353F}" presName="hierChild3" presStyleCnt="0"/>
      <dgm:spPr/>
    </dgm:pt>
    <dgm:pt modelId="{1E702765-5035-4C25-84FB-DA0F9D1D346B}" type="pres">
      <dgm:prSet presAssocID="{05A9801F-EB5A-4805-A079-66CCDB86178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17FA5CC-0F60-4548-84EC-BAC3E27F75C7}" type="pres">
      <dgm:prSet presAssocID="{5ED807D6-0501-4CC1-B4FA-5BF063533A20}" presName="hierRoot2" presStyleCnt="0"/>
      <dgm:spPr/>
    </dgm:pt>
    <dgm:pt modelId="{E204A5B8-AA37-4348-84FA-5E0159709715}" type="pres">
      <dgm:prSet presAssocID="{5ED807D6-0501-4CC1-B4FA-5BF063533A20}" presName="composite2" presStyleCnt="0"/>
      <dgm:spPr/>
    </dgm:pt>
    <dgm:pt modelId="{30BA4BFA-FF78-4B65-9516-4C9025FE5E4B}" type="pres">
      <dgm:prSet presAssocID="{5ED807D6-0501-4CC1-B4FA-5BF063533A20}" presName="background2" presStyleLbl="node2" presStyleIdx="2" presStyleCnt="3"/>
      <dgm:spPr/>
    </dgm:pt>
    <dgm:pt modelId="{616D1632-43A8-44CD-9FE5-FB2A6B43144B}" type="pres">
      <dgm:prSet presAssocID="{5ED807D6-0501-4CC1-B4FA-5BF063533A20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A9823C-BACB-4B86-833E-59C5CA4E631D}" type="pres">
      <dgm:prSet presAssocID="{5ED807D6-0501-4CC1-B4FA-5BF063533A20}" presName="hierChild3" presStyleCnt="0"/>
      <dgm:spPr/>
    </dgm:pt>
  </dgm:ptLst>
  <dgm:cxnLst>
    <dgm:cxn modelId="{A6FCF670-EB49-45E5-9FBE-6E43C88C8428}" type="presOf" srcId="{20F813FD-C63B-48EF-AE73-DB30CB2D81E9}" destId="{E991E52F-AA40-4F45-A017-F1A177B26F3C}" srcOrd="0" destOrd="0" presId="urn:microsoft.com/office/officeart/2005/8/layout/hierarchy1"/>
    <dgm:cxn modelId="{0FAE3390-E53F-4A14-BB93-0F93BA5533C3}" srcId="{FDED779A-9718-49A2-BA7D-33E474EE4AF9}" destId="{E67CA283-0B80-4389-98CA-159617B3353F}" srcOrd="1" destOrd="0" parTransId="{20F813FD-C63B-48EF-AE73-DB30CB2D81E9}" sibTransId="{2EB0C751-51C3-4BFD-9EBF-9E7197C4E5B1}"/>
    <dgm:cxn modelId="{6DAF7A06-ABC9-4D33-BF05-DC75AB45B835}" type="presOf" srcId="{FDED779A-9718-49A2-BA7D-33E474EE4AF9}" destId="{8CBF59AD-47E8-409E-9BF8-1A87CF37B28D}" srcOrd="0" destOrd="0" presId="urn:microsoft.com/office/officeart/2005/8/layout/hierarchy1"/>
    <dgm:cxn modelId="{B12B8005-D335-4CC1-8D04-C49037B83937}" type="presOf" srcId="{19E306F9-8F43-4483-8507-073EBEBC12B1}" destId="{7293A558-AD33-4E83-B5BB-EADD874E8356}" srcOrd="0" destOrd="0" presId="urn:microsoft.com/office/officeart/2005/8/layout/hierarchy1"/>
    <dgm:cxn modelId="{98675DFB-1405-4C3A-BCBE-20B9701BB4C2}" type="presOf" srcId="{5F6AB35E-7678-4E22-A78E-EC9D1DB3A087}" destId="{8B97393A-29A7-4E1C-B0AD-01E2388C7EB4}" srcOrd="0" destOrd="0" presId="urn:microsoft.com/office/officeart/2005/8/layout/hierarchy1"/>
    <dgm:cxn modelId="{39216C0E-D964-4E1C-8580-A2FA5A8C7533}" type="presOf" srcId="{05A9801F-EB5A-4805-A079-66CCDB861781}" destId="{1E702765-5035-4C25-84FB-DA0F9D1D346B}" srcOrd="0" destOrd="0" presId="urn:microsoft.com/office/officeart/2005/8/layout/hierarchy1"/>
    <dgm:cxn modelId="{13EA42D4-D76A-4169-9C58-23860D9CC6A0}" srcId="{FDED779A-9718-49A2-BA7D-33E474EE4AF9}" destId="{5ED807D6-0501-4CC1-B4FA-5BF063533A20}" srcOrd="2" destOrd="0" parTransId="{05A9801F-EB5A-4805-A079-66CCDB861781}" sibTransId="{6B52FBEA-4B5E-44EE-A42B-2B1F867DA482}"/>
    <dgm:cxn modelId="{B704C2F5-108F-417F-96D7-4CB1E9A2A76F}" type="presOf" srcId="{E67CA283-0B80-4389-98CA-159617B3353F}" destId="{02052AA2-D032-4784-B0D8-E131F7D0DCCC}" srcOrd="0" destOrd="0" presId="urn:microsoft.com/office/officeart/2005/8/layout/hierarchy1"/>
    <dgm:cxn modelId="{2B3DF251-39F3-4D42-8B3A-69800ACC21E0}" srcId="{55660E10-83A8-44EB-BFA5-D112194E7893}" destId="{FDED779A-9718-49A2-BA7D-33E474EE4AF9}" srcOrd="0" destOrd="0" parTransId="{856282F2-8039-40F2-8489-5F9FB85B6BA0}" sibTransId="{EF9AAECA-0384-490E-8696-3A65B3EE2A02}"/>
    <dgm:cxn modelId="{8AE42E66-A36A-46ED-832A-4CBD8D3C1385}" type="presOf" srcId="{55660E10-83A8-44EB-BFA5-D112194E7893}" destId="{1E0575AC-5AD2-455F-9EB8-6F1218CBD489}" srcOrd="0" destOrd="0" presId="urn:microsoft.com/office/officeart/2005/8/layout/hierarchy1"/>
    <dgm:cxn modelId="{D259813C-12D5-47A0-9F98-FCD196897B16}" srcId="{FDED779A-9718-49A2-BA7D-33E474EE4AF9}" destId="{5F6AB35E-7678-4E22-A78E-EC9D1DB3A087}" srcOrd="0" destOrd="0" parTransId="{19E306F9-8F43-4483-8507-073EBEBC12B1}" sibTransId="{B1D1CF07-4D8A-4B64-A4E2-5ADE18E83CAA}"/>
    <dgm:cxn modelId="{12FCBE28-D6CF-4545-8D93-DA1212ED5A83}" type="presOf" srcId="{5ED807D6-0501-4CC1-B4FA-5BF063533A20}" destId="{616D1632-43A8-44CD-9FE5-FB2A6B43144B}" srcOrd="0" destOrd="0" presId="urn:microsoft.com/office/officeart/2005/8/layout/hierarchy1"/>
    <dgm:cxn modelId="{802B732A-1682-48B4-9ACB-107F680A4117}" type="presParOf" srcId="{1E0575AC-5AD2-455F-9EB8-6F1218CBD489}" destId="{80F4BA7D-1D1D-4B31-9ABC-6F79F0782072}" srcOrd="0" destOrd="0" presId="urn:microsoft.com/office/officeart/2005/8/layout/hierarchy1"/>
    <dgm:cxn modelId="{8393F70B-E552-4633-8CEC-D04C9098E7FC}" type="presParOf" srcId="{80F4BA7D-1D1D-4B31-9ABC-6F79F0782072}" destId="{67B86AEF-6476-4777-891E-64571D8375BA}" srcOrd="0" destOrd="0" presId="urn:microsoft.com/office/officeart/2005/8/layout/hierarchy1"/>
    <dgm:cxn modelId="{5896DFF9-EE71-4DEA-8CB4-831F22496D12}" type="presParOf" srcId="{67B86AEF-6476-4777-891E-64571D8375BA}" destId="{264DE4B3-7F76-4F6B-97B2-EA0EF3A84A98}" srcOrd="0" destOrd="0" presId="urn:microsoft.com/office/officeart/2005/8/layout/hierarchy1"/>
    <dgm:cxn modelId="{52A29D38-741E-4905-9134-A138570B36BA}" type="presParOf" srcId="{67B86AEF-6476-4777-891E-64571D8375BA}" destId="{8CBF59AD-47E8-409E-9BF8-1A87CF37B28D}" srcOrd="1" destOrd="0" presId="urn:microsoft.com/office/officeart/2005/8/layout/hierarchy1"/>
    <dgm:cxn modelId="{04A42A05-AC14-43AC-B81B-FD4784B943D4}" type="presParOf" srcId="{80F4BA7D-1D1D-4B31-9ABC-6F79F0782072}" destId="{6D9D4A0E-05CA-4442-BE1F-544362FA60B7}" srcOrd="1" destOrd="0" presId="urn:microsoft.com/office/officeart/2005/8/layout/hierarchy1"/>
    <dgm:cxn modelId="{4719667A-11CF-4D0D-AB83-07017DFD1005}" type="presParOf" srcId="{6D9D4A0E-05CA-4442-BE1F-544362FA60B7}" destId="{7293A558-AD33-4E83-B5BB-EADD874E8356}" srcOrd="0" destOrd="0" presId="urn:microsoft.com/office/officeart/2005/8/layout/hierarchy1"/>
    <dgm:cxn modelId="{8022D15C-13C3-4AED-8DAF-D84D6182D771}" type="presParOf" srcId="{6D9D4A0E-05CA-4442-BE1F-544362FA60B7}" destId="{D1E90089-D255-464F-992F-CBCBDAF520C2}" srcOrd="1" destOrd="0" presId="urn:microsoft.com/office/officeart/2005/8/layout/hierarchy1"/>
    <dgm:cxn modelId="{AD276E97-2C05-4292-8D38-4AF9E08794D2}" type="presParOf" srcId="{D1E90089-D255-464F-992F-CBCBDAF520C2}" destId="{D2D7E39D-0C16-4EE2-82C7-E8DAF4762DCD}" srcOrd="0" destOrd="0" presId="urn:microsoft.com/office/officeart/2005/8/layout/hierarchy1"/>
    <dgm:cxn modelId="{9E9926D4-728B-4278-A9AD-A196EAE91EC9}" type="presParOf" srcId="{D2D7E39D-0C16-4EE2-82C7-E8DAF4762DCD}" destId="{0D5E5E13-8686-4A1C-B733-BCF31399E41F}" srcOrd="0" destOrd="0" presId="urn:microsoft.com/office/officeart/2005/8/layout/hierarchy1"/>
    <dgm:cxn modelId="{DFCAF308-76E9-4173-96E4-747F27A94437}" type="presParOf" srcId="{D2D7E39D-0C16-4EE2-82C7-E8DAF4762DCD}" destId="{8B97393A-29A7-4E1C-B0AD-01E2388C7EB4}" srcOrd="1" destOrd="0" presId="urn:microsoft.com/office/officeart/2005/8/layout/hierarchy1"/>
    <dgm:cxn modelId="{B0390FAA-5940-41FE-B02C-B10A0F3B0C3E}" type="presParOf" srcId="{D1E90089-D255-464F-992F-CBCBDAF520C2}" destId="{5C87C639-31A9-4504-A57D-CE805125AEC1}" srcOrd="1" destOrd="0" presId="urn:microsoft.com/office/officeart/2005/8/layout/hierarchy1"/>
    <dgm:cxn modelId="{EF2C1C57-8D80-48B7-B203-BB7928B952E2}" type="presParOf" srcId="{6D9D4A0E-05CA-4442-BE1F-544362FA60B7}" destId="{E991E52F-AA40-4F45-A017-F1A177B26F3C}" srcOrd="2" destOrd="0" presId="urn:microsoft.com/office/officeart/2005/8/layout/hierarchy1"/>
    <dgm:cxn modelId="{887DE6D0-946C-4CB7-AF73-F09F7BF739E6}" type="presParOf" srcId="{6D9D4A0E-05CA-4442-BE1F-544362FA60B7}" destId="{8F6A054C-B167-4626-8FE5-0794E5DFB094}" srcOrd="3" destOrd="0" presId="urn:microsoft.com/office/officeart/2005/8/layout/hierarchy1"/>
    <dgm:cxn modelId="{AFCB4582-CBD1-4212-976E-CCA87102EA55}" type="presParOf" srcId="{8F6A054C-B167-4626-8FE5-0794E5DFB094}" destId="{48A4E398-474E-4409-BCCF-4DF20B837D65}" srcOrd="0" destOrd="0" presId="urn:microsoft.com/office/officeart/2005/8/layout/hierarchy1"/>
    <dgm:cxn modelId="{8FEA4555-C7D4-496B-90CA-870CB7ED3DFF}" type="presParOf" srcId="{48A4E398-474E-4409-BCCF-4DF20B837D65}" destId="{41B1C725-45FC-4092-9C64-E68732FF8B42}" srcOrd="0" destOrd="0" presId="urn:microsoft.com/office/officeart/2005/8/layout/hierarchy1"/>
    <dgm:cxn modelId="{73577691-3EA5-4B9D-A2B5-98CEC2C915C5}" type="presParOf" srcId="{48A4E398-474E-4409-BCCF-4DF20B837D65}" destId="{02052AA2-D032-4784-B0D8-E131F7D0DCCC}" srcOrd="1" destOrd="0" presId="urn:microsoft.com/office/officeart/2005/8/layout/hierarchy1"/>
    <dgm:cxn modelId="{69BA220D-4284-4C3C-9714-8433C1226AA8}" type="presParOf" srcId="{8F6A054C-B167-4626-8FE5-0794E5DFB094}" destId="{2C2E1113-937B-416F-B428-03FA55600150}" srcOrd="1" destOrd="0" presId="urn:microsoft.com/office/officeart/2005/8/layout/hierarchy1"/>
    <dgm:cxn modelId="{5AA3AD92-0565-4694-A1BD-756CB812E968}" type="presParOf" srcId="{6D9D4A0E-05CA-4442-BE1F-544362FA60B7}" destId="{1E702765-5035-4C25-84FB-DA0F9D1D346B}" srcOrd="4" destOrd="0" presId="urn:microsoft.com/office/officeart/2005/8/layout/hierarchy1"/>
    <dgm:cxn modelId="{685D3D4F-D352-48BA-972E-5B99D9ED29C4}" type="presParOf" srcId="{6D9D4A0E-05CA-4442-BE1F-544362FA60B7}" destId="{517FA5CC-0F60-4548-84EC-BAC3E27F75C7}" srcOrd="5" destOrd="0" presId="urn:microsoft.com/office/officeart/2005/8/layout/hierarchy1"/>
    <dgm:cxn modelId="{ABC6CB7B-D730-4ED5-B816-EB02CC043585}" type="presParOf" srcId="{517FA5CC-0F60-4548-84EC-BAC3E27F75C7}" destId="{E204A5B8-AA37-4348-84FA-5E0159709715}" srcOrd="0" destOrd="0" presId="urn:microsoft.com/office/officeart/2005/8/layout/hierarchy1"/>
    <dgm:cxn modelId="{AC16B5C2-A627-4641-A355-7D4A323F5B58}" type="presParOf" srcId="{E204A5B8-AA37-4348-84FA-5E0159709715}" destId="{30BA4BFA-FF78-4B65-9516-4C9025FE5E4B}" srcOrd="0" destOrd="0" presId="urn:microsoft.com/office/officeart/2005/8/layout/hierarchy1"/>
    <dgm:cxn modelId="{8A2B5D0D-21E2-4221-A48A-79060641E6A7}" type="presParOf" srcId="{E204A5B8-AA37-4348-84FA-5E0159709715}" destId="{616D1632-43A8-44CD-9FE5-FB2A6B43144B}" srcOrd="1" destOrd="0" presId="urn:microsoft.com/office/officeart/2005/8/layout/hierarchy1"/>
    <dgm:cxn modelId="{27F40DAB-DAD6-412D-AB34-D0A2D94CC107}" type="presParOf" srcId="{517FA5CC-0F60-4548-84EC-BAC3E27F75C7}" destId="{80A9823C-BACB-4B86-833E-59C5CA4E631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5B13EC-CCDF-4936-86B1-18CC1E4B8B60}">
      <dsp:nvSpPr>
        <dsp:cNvPr id="0" name=""/>
        <dsp:cNvSpPr/>
      </dsp:nvSpPr>
      <dsp:spPr>
        <a:xfrm>
          <a:off x="1103312" y="1575593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плавание</a:t>
          </a:r>
          <a:endParaRPr lang="ru-RU" sz="2500" kern="1200" dirty="0"/>
        </a:p>
      </dsp:txBody>
      <dsp:txXfrm>
        <a:off x="1103312" y="1575593"/>
        <a:ext cx="1825625" cy="912812"/>
      </dsp:txXfrm>
    </dsp:sp>
    <dsp:sp modelId="{996F5C0B-221C-4C6A-B85F-316E23D4E390}">
      <dsp:nvSpPr>
        <dsp:cNvPr id="0" name=""/>
        <dsp:cNvSpPr/>
      </dsp:nvSpPr>
      <dsp:spPr>
        <a:xfrm rot="17692822">
          <a:off x="2426215" y="1224484"/>
          <a:ext cx="17356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569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7692822">
        <a:off x="3250670" y="1201306"/>
        <a:ext cx="86784" cy="86784"/>
      </dsp:txXfrm>
    </dsp:sp>
    <dsp:sp modelId="{5D909A2A-6F69-44EF-841F-342102CD0F7B}">
      <dsp:nvSpPr>
        <dsp:cNvPr id="0" name=""/>
        <dsp:cNvSpPr/>
      </dsp:nvSpPr>
      <dsp:spPr>
        <a:xfrm>
          <a:off x="3659187" y="992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собственно плавание</a:t>
          </a:r>
          <a:endParaRPr lang="ru-RU" sz="2500" kern="1200" dirty="0"/>
        </a:p>
      </dsp:txBody>
      <dsp:txXfrm>
        <a:off x="3659187" y="992"/>
        <a:ext cx="1825625" cy="912812"/>
      </dsp:txXfrm>
    </dsp:sp>
    <dsp:sp modelId="{3447AB62-AC76-48F2-8D7A-40C18FF0B40E}">
      <dsp:nvSpPr>
        <dsp:cNvPr id="0" name=""/>
        <dsp:cNvSpPr/>
      </dsp:nvSpPr>
      <dsp:spPr>
        <a:xfrm>
          <a:off x="5484812" y="437183"/>
          <a:ext cx="7302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0250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31681" y="439142"/>
        <a:ext cx="36512" cy="36512"/>
      </dsp:txXfrm>
    </dsp:sp>
    <dsp:sp modelId="{5FA87C18-811D-42E2-9DEA-05EED0945701}">
      <dsp:nvSpPr>
        <dsp:cNvPr id="0" name=""/>
        <dsp:cNvSpPr/>
      </dsp:nvSpPr>
      <dsp:spPr>
        <a:xfrm>
          <a:off x="6215062" y="992"/>
          <a:ext cx="1825625" cy="9128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215062" y="992"/>
        <a:ext cx="1825625" cy="912812"/>
      </dsp:txXfrm>
    </dsp:sp>
    <dsp:sp modelId="{B5EAB9FD-D8C8-4EED-9E6A-E9287B78D6D0}">
      <dsp:nvSpPr>
        <dsp:cNvPr id="0" name=""/>
        <dsp:cNvSpPr/>
      </dsp:nvSpPr>
      <dsp:spPr>
        <a:xfrm rot="19457599">
          <a:off x="2844409" y="1749351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3271579" y="1747083"/>
        <a:ext cx="44965" cy="44965"/>
      </dsp:txXfrm>
    </dsp:sp>
    <dsp:sp modelId="{61639FB6-8572-41A9-848C-E0861AAD5F8C}">
      <dsp:nvSpPr>
        <dsp:cNvPr id="0" name=""/>
        <dsp:cNvSpPr/>
      </dsp:nvSpPr>
      <dsp:spPr>
        <a:xfrm>
          <a:off x="3659187" y="1050726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водное поло</a:t>
          </a:r>
          <a:endParaRPr lang="ru-RU" sz="2500" kern="1200" dirty="0"/>
        </a:p>
      </dsp:txBody>
      <dsp:txXfrm>
        <a:off x="3659187" y="1050726"/>
        <a:ext cx="1825625" cy="912812"/>
      </dsp:txXfrm>
    </dsp:sp>
    <dsp:sp modelId="{3476DE1D-A969-4E9F-B9A1-1D0D22FFC632}">
      <dsp:nvSpPr>
        <dsp:cNvPr id="0" name=""/>
        <dsp:cNvSpPr/>
      </dsp:nvSpPr>
      <dsp:spPr>
        <a:xfrm>
          <a:off x="5484812" y="1486917"/>
          <a:ext cx="7302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0250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31681" y="1488876"/>
        <a:ext cx="36512" cy="36512"/>
      </dsp:txXfrm>
    </dsp:sp>
    <dsp:sp modelId="{0AB8A7A2-0839-403C-807F-C5349ACC7CEC}">
      <dsp:nvSpPr>
        <dsp:cNvPr id="0" name=""/>
        <dsp:cNvSpPr/>
      </dsp:nvSpPr>
      <dsp:spPr>
        <a:xfrm>
          <a:off x="6215062" y="1050726"/>
          <a:ext cx="1825625" cy="9128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215062" y="1050726"/>
        <a:ext cx="1825625" cy="912812"/>
      </dsp:txXfrm>
    </dsp:sp>
    <dsp:sp modelId="{F215682E-664A-44E5-8390-347861189D48}">
      <dsp:nvSpPr>
        <dsp:cNvPr id="0" name=""/>
        <dsp:cNvSpPr/>
      </dsp:nvSpPr>
      <dsp:spPr>
        <a:xfrm rot="2142401">
          <a:off x="2844409" y="2274218"/>
          <a:ext cx="89930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899305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3271579" y="2271950"/>
        <a:ext cx="44965" cy="44965"/>
      </dsp:txXfrm>
    </dsp:sp>
    <dsp:sp modelId="{37061406-94F8-46E9-BCAB-9044713355D2}">
      <dsp:nvSpPr>
        <dsp:cNvPr id="0" name=""/>
        <dsp:cNvSpPr/>
      </dsp:nvSpPr>
      <dsp:spPr>
        <a:xfrm>
          <a:off x="3659187" y="2100460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kern="1200" dirty="0" smtClean="0"/>
            <a:t>прыжки в воду</a:t>
          </a:r>
          <a:endParaRPr lang="ru-RU" sz="2500" kern="1200" dirty="0"/>
        </a:p>
      </dsp:txBody>
      <dsp:txXfrm>
        <a:off x="3659187" y="2100460"/>
        <a:ext cx="1825625" cy="912812"/>
      </dsp:txXfrm>
    </dsp:sp>
    <dsp:sp modelId="{23A52DE9-B8AE-4169-83D3-FA22FD9CCB62}">
      <dsp:nvSpPr>
        <dsp:cNvPr id="0" name=""/>
        <dsp:cNvSpPr/>
      </dsp:nvSpPr>
      <dsp:spPr>
        <a:xfrm>
          <a:off x="5484812" y="2536652"/>
          <a:ext cx="7302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0250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31681" y="2538610"/>
        <a:ext cx="36512" cy="36512"/>
      </dsp:txXfrm>
    </dsp:sp>
    <dsp:sp modelId="{B757A4A7-6E35-4487-BD85-EEC3E947A0C9}">
      <dsp:nvSpPr>
        <dsp:cNvPr id="0" name=""/>
        <dsp:cNvSpPr/>
      </dsp:nvSpPr>
      <dsp:spPr>
        <a:xfrm>
          <a:off x="6215062" y="2100460"/>
          <a:ext cx="1825625" cy="9128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215062" y="2100460"/>
        <a:ext cx="1825625" cy="912812"/>
      </dsp:txXfrm>
    </dsp:sp>
    <dsp:sp modelId="{780DCC6E-DA19-429D-85E7-60C4F36C7598}">
      <dsp:nvSpPr>
        <dsp:cNvPr id="0" name=""/>
        <dsp:cNvSpPr/>
      </dsp:nvSpPr>
      <dsp:spPr>
        <a:xfrm rot="3907178">
          <a:off x="2426215" y="2799085"/>
          <a:ext cx="1735694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35694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3907178">
        <a:off x="3250670" y="2775908"/>
        <a:ext cx="86784" cy="86784"/>
      </dsp:txXfrm>
    </dsp:sp>
    <dsp:sp modelId="{14BF046D-3B23-43AA-B3FE-57C84B2A6A20}">
      <dsp:nvSpPr>
        <dsp:cNvPr id="0" name=""/>
        <dsp:cNvSpPr/>
      </dsp:nvSpPr>
      <dsp:spPr>
        <a:xfrm>
          <a:off x="3659187" y="3150195"/>
          <a:ext cx="1825625" cy="912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синхронное плавание</a:t>
          </a:r>
          <a:endParaRPr lang="ru-RU" sz="2500" kern="1200" dirty="0"/>
        </a:p>
      </dsp:txBody>
      <dsp:txXfrm>
        <a:off x="3659187" y="3150195"/>
        <a:ext cx="1825625" cy="912812"/>
      </dsp:txXfrm>
    </dsp:sp>
    <dsp:sp modelId="{368B5BE9-6219-4452-99C8-D7B8ABA695CC}">
      <dsp:nvSpPr>
        <dsp:cNvPr id="0" name=""/>
        <dsp:cNvSpPr/>
      </dsp:nvSpPr>
      <dsp:spPr>
        <a:xfrm>
          <a:off x="5484812" y="3586386"/>
          <a:ext cx="73025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730250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31681" y="3588345"/>
        <a:ext cx="36512" cy="36512"/>
      </dsp:txXfrm>
    </dsp:sp>
    <dsp:sp modelId="{1BBD3841-F23E-4F13-BD3B-7385A3B57A91}">
      <dsp:nvSpPr>
        <dsp:cNvPr id="0" name=""/>
        <dsp:cNvSpPr/>
      </dsp:nvSpPr>
      <dsp:spPr>
        <a:xfrm>
          <a:off x="6215062" y="3150195"/>
          <a:ext cx="1825625" cy="9128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6215062" y="3150195"/>
        <a:ext cx="1825625" cy="9128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702765-5035-4C25-84FB-DA0F9D1D346B}">
      <dsp:nvSpPr>
        <dsp:cNvPr id="0" name=""/>
        <dsp:cNvSpPr/>
      </dsp:nvSpPr>
      <dsp:spPr>
        <a:xfrm>
          <a:off x="4434929" y="1568400"/>
          <a:ext cx="3015555" cy="717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8999"/>
              </a:lnTo>
              <a:lnTo>
                <a:pt x="3015555" y="488999"/>
              </a:lnTo>
              <a:lnTo>
                <a:pt x="3015555" y="717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1E52F-AA40-4F45-A017-F1A177B26F3C}">
      <dsp:nvSpPr>
        <dsp:cNvPr id="0" name=""/>
        <dsp:cNvSpPr/>
      </dsp:nvSpPr>
      <dsp:spPr>
        <a:xfrm>
          <a:off x="4389209" y="1568400"/>
          <a:ext cx="91440" cy="717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3A558-AD33-4E83-B5BB-EADD874E8356}">
      <dsp:nvSpPr>
        <dsp:cNvPr id="0" name=""/>
        <dsp:cNvSpPr/>
      </dsp:nvSpPr>
      <dsp:spPr>
        <a:xfrm>
          <a:off x="1419373" y="1568400"/>
          <a:ext cx="3015555" cy="717565"/>
        </a:xfrm>
        <a:custGeom>
          <a:avLst/>
          <a:gdLst/>
          <a:ahLst/>
          <a:cxnLst/>
          <a:rect l="0" t="0" r="0" b="0"/>
          <a:pathLst>
            <a:path>
              <a:moveTo>
                <a:pt x="3015555" y="0"/>
              </a:moveTo>
              <a:lnTo>
                <a:pt x="3015555" y="488999"/>
              </a:lnTo>
              <a:lnTo>
                <a:pt x="0" y="488999"/>
              </a:lnTo>
              <a:lnTo>
                <a:pt x="0" y="717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DE4B3-7F76-4F6B-97B2-EA0EF3A84A98}">
      <dsp:nvSpPr>
        <dsp:cNvPr id="0" name=""/>
        <dsp:cNvSpPr/>
      </dsp:nvSpPr>
      <dsp:spPr>
        <a:xfrm>
          <a:off x="3201292" y="1682"/>
          <a:ext cx="2467272" cy="1566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F59AD-47E8-409E-9BF8-1A87CF37B28D}">
      <dsp:nvSpPr>
        <dsp:cNvPr id="0" name=""/>
        <dsp:cNvSpPr/>
      </dsp:nvSpPr>
      <dsp:spPr>
        <a:xfrm>
          <a:off x="3475434" y="262116"/>
          <a:ext cx="2467272" cy="156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Стили плавания</a:t>
          </a:r>
          <a:endParaRPr lang="ru-RU" sz="3000" kern="1200" dirty="0"/>
        </a:p>
      </dsp:txBody>
      <dsp:txXfrm>
        <a:off x="3475434" y="262116"/>
        <a:ext cx="2467272" cy="1566718"/>
      </dsp:txXfrm>
    </dsp:sp>
    <dsp:sp modelId="{0D5E5E13-8686-4A1C-B733-BCF31399E41F}">
      <dsp:nvSpPr>
        <dsp:cNvPr id="0" name=""/>
        <dsp:cNvSpPr/>
      </dsp:nvSpPr>
      <dsp:spPr>
        <a:xfrm>
          <a:off x="185737" y="2285965"/>
          <a:ext cx="2467272" cy="1566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7393A-29A7-4E1C-B0AD-01E2388C7EB4}">
      <dsp:nvSpPr>
        <dsp:cNvPr id="0" name=""/>
        <dsp:cNvSpPr/>
      </dsp:nvSpPr>
      <dsp:spPr>
        <a:xfrm>
          <a:off x="459878" y="2546399"/>
          <a:ext cx="2467272" cy="156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Брасс, баттерфляй </a:t>
          </a:r>
          <a:endParaRPr lang="ru-RU" sz="3000" kern="1200" dirty="0"/>
        </a:p>
      </dsp:txBody>
      <dsp:txXfrm>
        <a:off x="459878" y="2546399"/>
        <a:ext cx="2467272" cy="1566718"/>
      </dsp:txXfrm>
    </dsp:sp>
    <dsp:sp modelId="{41B1C725-45FC-4092-9C64-E68732FF8B42}">
      <dsp:nvSpPr>
        <dsp:cNvPr id="0" name=""/>
        <dsp:cNvSpPr/>
      </dsp:nvSpPr>
      <dsp:spPr>
        <a:xfrm>
          <a:off x="3201292" y="2285965"/>
          <a:ext cx="2467272" cy="1566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52AA2-D032-4784-B0D8-E131F7D0DCCC}">
      <dsp:nvSpPr>
        <dsp:cNvPr id="0" name=""/>
        <dsp:cNvSpPr/>
      </dsp:nvSpPr>
      <dsp:spPr>
        <a:xfrm>
          <a:off x="3475434" y="2546399"/>
          <a:ext cx="2467272" cy="156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Вольный стиль, кроль</a:t>
          </a:r>
          <a:endParaRPr lang="ru-RU" sz="3000" kern="1200" dirty="0"/>
        </a:p>
      </dsp:txBody>
      <dsp:txXfrm>
        <a:off x="3475434" y="2546399"/>
        <a:ext cx="2467272" cy="1566718"/>
      </dsp:txXfrm>
    </dsp:sp>
    <dsp:sp modelId="{30BA4BFA-FF78-4B65-9516-4C9025FE5E4B}">
      <dsp:nvSpPr>
        <dsp:cNvPr id="0" name=""/>
        <dsp:cNvSpPr/>
      </dsp:nvSpPr>
      <dsp:spPr>
        <a:xfrm>
          <a:off x="6216848" y="2285965"/>
          <a:ext cx="2467272" cy="1566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D1632-43A8-44CD-9FE5-FB2A6B43144B}">
      <dsp:nvSpPr>
        <dsp:cNvPr id="0" name=""/>
        <dsp:cNvSpPr/>
      </dsp:nvSpPr>
      <dsp:spPr>
        <a:xfrm>
          <a:off x="6490989" y="2546399"/>
          <a:ext cx="2467272" cy="1566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На спине</a:t>
          </a:r>
          <a:endParaRPr lang="ru-RU" sz="3000" kern="1200" dirty="0"/>
        </a:p>
      </dsp:txBody>
      <dsp:txXfrm>
        <a:off x="6490989" y="2546399"/>
        <a:ext cx="2467272" cy="156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4A5F9B-9B85-4B86-B8A3-8EBB5594A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B420-A78D-4ECE-83C0-7F7F3EC94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A3796-54D8-488A-8535-D2159A347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EE91B-27FC-4E53-91DB-3CA9BDC9C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1EE8-F5EF-44B6-B188-8D7CE92FB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9D2C-2CA4-4E42-A491-C158712BF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1E1F7-4A37-4656-96AE-F506C4AB6F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01AAF-B358-47B6-9F45-70E1A16D1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8101-0154-4D3F-A574-1D9224C88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5D37D-DB35-49EC-ACFE-BE7B8A4B7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9DE70-54BC-4A02-80B4-D5264AAB6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E950-9B53-435A-9085-9BD01A0AF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1700FA1-4E5F-4FDA-8A5E-12EF1C869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3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1219200" y="4953000"/>
            <a:ext cx="6096000" cy="762000"/>
          </a:xfrm>
        </p:spPr>
        <p:txBody>
          <a:bodyPr/>
          <a:lstStyle/>
          <a:p>
            <a:r>
              <a:rPr lang="ru-RU" sz="1800" dirty="0" smtClean="0"/>
              <a:t>Бурков Ю.В., учитель физической культуры ГБОУ гимназии № 498 Невского района Санкт-Петербурга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685800" y="2514600"/>
            <a:ext cx="7772400" cy="14319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latin typeface="American Retro" pitchFamily="66" charset="0"/>
              </a:rPr>
              <a:t>Виды </a:t>
            </a:r>
            <a:r>
              <a:rPr lang="ru-RU" sz="8000" dirty="0" smtClean="0">
                <a:latin typeface="American Retro" pitchFamily="66" charset="0"/>
              </a:rPr>
              <a:t>и стили плавания</a:t>
            </a:r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Плавание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609600"/>
            <a:ext cx="8077200" cy="1752600"/>
          </a:xfrm>
        </p:spPr>
        <p:txBody>
          <a:bodyPr/>
          <a:lstStyle/>
          <a:p>
            <a:r>
              <a:rPr lang="ru-RU" sz="1800" b="1" dirty="0" smtClean="0"/>
              <a:t>Плавание</a:t>
            </a:r>
            <a:r>
              <a:rPr lang="ru-RU" sz="1800" dirty="0" smtClean="0"/>
              <a:t> — вид спорта или спортивная дисциплина, заключающаяся в преодолении вплавь за наименьшее время различных дистанций. При этом в подводном положении по действующим ныне правилам разрешается проплыть не более 15 м после старта или поворота (в плавании брассом подобное ограничение сформулировано по-другому).</a:t>
            </a:r>
          </a:p>
          <a:p>
            <a:r>
              <a:rPr lang="ru-RU" sz="1800" dirty="0" smtClean="0"/>
              <a:t>По классификации МОК (согласно принципу «одна федерация — один вид спорта») плавание как вид спорта включает в себя: </a:t>
            </a:r>
          </a:p>
          <a:p>
            <a:endParaRPr lang="ru-RU" sz="18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5257800"/>
            <a:ext cx="256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2794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Кроль, вольный стиль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Вольный стиль — дисциплина плавания, в которой пловцу разрешается плыть любыми способами, произвольно меняя их по ходу дистанции. </a:t>
            </a:r>
            <a:endParaRPr lang="ru-RU" dirty="0" smtClean="0"/>
          </a:p>
        </p:txBody>
      </p:sp>
      <p:pic>
        <p:nvPicPr>
          <p:cNvPr id="2" name="Picture 2" descr="http://www.vsezanovo.ru/wp-content/uploads/p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00400"/>
            <a:ext cx="3495675" cy="3533776"/>
          </a:xfrm>
          <a:prstGeom prst="rect">
            <a:avLst/>
          </a:prstGeom>
          <a:noFill/>
        </p:spPr>
      </p:pic>
      <p:pic>
        <p:nvPicPr>
          <p:cNvPr id="15364" name="Picture 4" descr="http://swimcenter.ru/uploads/images/00/00/01/2010/12/21/af0c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4667250" cy="325755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Кроль на спине.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10600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Плавание на спине впервые было включено как самостоятельный вид на Олимпийских играх 1900 года. В первые годы пловцы пользовались перевёрнутым брассом. Первым крупного успеха в плавании кролем на спине добился американец Гарри </a:t>
            </a:r>
            <a:r>
              <a:rPr lang="ru-RU" sz="2000" dirty="0" err="1" smtClean="0"/>
              <a:t>Хебнер</a:t>
            </a:r>
            <a:r>
              <a:rPr lang="ru-RU" sz="2000" dirty="0" smtClean="0"/>
              <a:t>, победивший на Олимпийских играх 1912 года; после этого в плавании на спине кроль быстро вытеснил брасс.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Старт в плавании на спине производится из воды: спортсмен, находясь лицом к тумбочки, держится обеими руками за стартовые поручни, ногами упираясь в бортик бассейна. Исключая момент выполнения поворота, спортсмен должен плыть на спине; «нормальное положение на спине может включать вращательное движение тела в горизонтальной плоскости до 90° включительно; положение головы не регламентируется». Спортсмен может быть полностью погружен в воду только «во время поворота, на финише и на расстоянии не более 15 м после старта и каждого поворота».</a:t>
            </a:r>
          </a:p>
        </p:txBody>
      </p:sp>
      <p:pic>
        <p:nvPicPr>
          <p:cNvPr id="13316" name="Picture 4" descr="http://www.12min.ru/wp-content/uploads/2012/08/Stil-plavanija-Krol-na-spine-600x300.jpg"/>
          <p:cNvPicPr>
            <a:picLocks noChangeAspect="1" noChangeArrowheads="1"/>
          </p:cNvPicPr>
          <p:nvPr/>
        </p:nvPicPr>
        <p:blipFill>
          <a:blip r:embed="rId2" cstate="print"/>
          <a:srcRect t="8000" b="16000"/>
          <a:stretch>
            <a:fillRect/>
          </a:stretch>
        </p:blipFill>
        <p:spPr bwMode="auto">
          <a:xfrm>
            <a:off x="2209800" y="4953000"/>
            <a:ext cx="4812631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Брасс, баттерфляй.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Плавание брассом стало отдельным видом программы на Олимпийских играх 1904 года. В середине 1930-х годов в США и (чуть позже) в СССР появилась новая, более скоростная разновидность брасса — баттерфляй, который вытеснил классический брасс. С 1953 года ФИНА выделила баттерфляй в самостоятельную дисциплину (в СССР подобное разделение произошло в 1949 году).</a:t>
            </a:r>
          </a:p>
        </p:txBody>
      </p:sp>
      <p:pic>
        <p:nvPicPr>
          <p:cNvPr id="11266" name="Picture 2" descr="http://works.tarefer.ru/90/100231/pics/image003.gif"/>
          <p:cNvPicPr>
            <a:picLocks noChangeAspect="1" noChangeArrowheads="1"/>
          </p:cNvPicPr>
          <p:nvPr/>
        </p:nvPicPr>
        <p:blipFill>
          <a:blip r:embed="rId2" cstate="print"/>
          <a:srcRect l="9857" r="7659"/>
          <a:stretch>
            <a:fillRect/>
          </a:stretch>
        </p:blipFill>
        <p:spPr bwMode="auto">
          <a:xfrm>
            <a:off x="6019800" y="3733800"/>
            <a:ext cx="2667000" cy="3048000"/>
          </a:xfrm>
          <a:prstGeom prst="rect">
            <a:avLst/>
          </a:prstGeom>
          <a:noFill/>
        </p:spPr>
      </p:pic>
      <p:pic>
        <p:nvPicPr>
          <p:cNvPr id="11268" name="Picture 4" descr="http://fitnes-doma.ru/files/44_11_11_10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14800"/>
            <a:ext cx="3890776" cy="2590800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Другие нетрадиционные виды плавания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r>
              <a:rPr lang="ru-RU" dirty="0" smtClean="0"/>
              <a:t>До создания унифицировавшей программу соревнований, в плавательную программу Олимпийских игр 1896—1904 входили нестандартные виды:</a:t>
            </a:r>
          </a:p>
          <a:p>
            <a:r>
              <a:rPr lang="ru-RU" dirty="0" smtClean="0"/>
              <a:t>1896 — 100 м в одежде;</a:t>
            </a:r>
          </a:p>
          <a:p>
            <a:r>
              <a:rPr lang="ru-RU" dirty="0" smtClean="0"/>
              <a:t>1900 — 200 м с препятствиями и ныряние на 60 м;</a:t>
            </a:r>
          </a:p>
          <a:p>
            <a:r>
              <a:rPr lang="ru-RU" dirty="0" smtClean="0"/>
              <a:t>1904 — ныряние на дальность.</a:t>
            </a:r>
          </a:p>
          <a:p>
            <a:endParaRPr lang="ru-RU" dirty="0"/>
          </a:p>
        </p:txBody>
      </p:sp>
    </p:spTree>
  </p:cSld>
  <p:clrMapOvr>
    <a:masterClrMapping/>
  </p:clrMapOvr>
  <p:transition advTm="3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ru-RU" dirty="0" smtClean="0"/>
              <a:t>Плавательный костюм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ru-RU" sz="2400" dirty="0" smtClean="0"/>
              <a:t>Плавательный костюм (купальник, плавки) — важная составная часть экипировки спортсмена пловца.</a:t>
            </a:r>
          </a:p>
          <a:p>
            <a:r>
              <a:rPr lang="ru-RU" sz="2400" dirty="0" smtClean="0"/>
              <a:t>Приблизительно до 1930-х годов плавательный костюм из натуральных материалов почти полностью закрывал тело пловца. С середины 1930-х годов в соответствии с меняющейся модой популярны стали плавки из шёлка — тело пловца было почти полностью открыто. В 1950-х годах естественные материалы стали вытесняться искусственными: нейлоном, лайкрой и другими. С середины 1990-х годов стали появляться высокотехнологичные плавательные костюмы. Сначала они закрывали у пловцов-мужчин нижнюю половину тела, а затем и почти полностью всё тело. Специальные вставки из синтетического материала уменьшали сопротивление воде по сравнению с человеческой кожей.</a:t>
            </a:r>
          </a:p>
        </p:txBody>
      </p:sp>
    </p:spTree>
  </p:cSld>
  <p:clrMapOvr>
    <a:masterClrMapping/>
  </p:clrMapOvr>
  <p:transition advTm="3000"/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77</TotalTime>
  <Words>248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Океан</vt:lpstr>
      <vt:lpstr> Виды и стили плавания</vt:lpstr>
      <vt:lpstr>Плавание</vt:lpstr>
      <vt:lpstr>Слайд 3</vt:lpstr>
      <vt:lpstr>Кроль, вольный стиль</vt:lpstr>
      <vt:lpstr>Кроль на спине.</vt:lpstr>
      <vt:lpstr>Брасс, баттерфляй.</vt:lpstr>
      <vt:lpstr>Другие нетрадиционные виды плавания</vt:lpstr>
      <vt:lpstr>Плавательный костюм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Настя</dc:creator>
  <cp:lastModifiedBy>анна</cp:lastModifiedBy>
  <cp:revision>10</cp:revision>
  <cp:lastPrinted>1601-01-01T00:00:00Z</cp:lastPrinted>
  <dcterms:created xsi:type="dcterms:W3CDTF">1601-01-01T00:00:00Z</dcterms:created>
  <dcterms:modified xsi:type="dcterms:W3CDTF">2013-07-18T13:51:28Z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