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theme/themeOverride2.xml" ContentType="application/vnd.openxmlformats-officedocument.themeOverr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 id="2147483768" r:id="rId3"/>
    <p:sldMasterId id="2147483780" r:id="rId4"/>
    <p:sldMasterId id="2147483792" r:id="rId5"/>
    <p:sldMasterId id="2147483804" r:id="rId6"/>
    <p:sldMasterId id="2147483816" r:id="rId7"/>
    <p:sldMasterId id="2147483828" r:id="rId8"/>
    <p:sldMasterId id="2147483840" r:id="rId9"/>
    <p:sldMasterId id="2147483852" r:id="rId10"/>
    <p:sldMasterId id="2147483864" r:id="rId11"/>
    <p:sldMasterId id="2147483876" r:id="rId12"/>
  </p:sld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02" autoAdjust="0"/>
    <p:restoredTop sz="94660"/>
  </p:normalViewPr>
  <p:slideViewPr>
    <p:cSldViewPr>
      <p:cViewPr>
        <p:scale>
          <a:sx n="90" d="100"/>
          <a:sy n="90" d="100"/>
        </p:scale>
        <p:origin x="-78"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lvl1pPr>
          </a:lstStyle>
          <a:p>
            <a:pPr>
              <a:defRPr/>
            </a:pPr>
            <a:fld id="{F8FCA74D-0117-4AB0-B753-860DE5A5A82F}" type="datetimeFigureOut">
              <a:rPr lang="ru-RU"/>
              <a:pPr>
                <a:defRPr/>
              </a:pPr>
              <a:t>13.06.2012</a:t>
            </a:fld>
            <a:endParaRPr lang="ru-RU"/>
          </a:p>
        </p:txBody>
      </p:sp>
      <p:sp>
        <p:nvSpPr>
          <p:cNvPr id="5" name="Footer Placeholder 18"/>
          <p:cNvSpPr>
            <a:spLocks noGrp="1"/>
          </p:cNvSpPr>
          <p:nvPr>
            <p:ph type="ftr" sz="quarter" idx="11"/>
          </p:nvPr>
        </p:nvSpPr>
        <p:spPr/>
        <p:txBody>
          <a:bodyPr/>
          <a:lstStyle>
            <a:lvl1pPr>
              <a:defRPr/>
            </a:lvl1pPr>
          </a:lstStyle>
          <a:p>
            <a:pPr>
              <a:defRPr/>
            </a:pPr>
            <a:endParaRPr lang="ru-RU"/>
          </a:p>
        </p:txBody>
      </p:sp>
      <p:sp>
        <p:nvSpPr>
          <p:cNvPr id="6" name="Slide Number Placeholder 26"/>
          <p:cNvSpPr>
            <a:spLocks noGrp="1"/>
          </p:cNvSpPr>
          <p:nvPr>
            <p:ph type="sldNum" sz="quarter" idx="12"/>
          </p:nvPr>
        </p:nvSpPr>
        <p:spPr/>
        <p:txBody>
          <a:bodyPr/>
          <a:lstStyle>
            <a:lvl1pPr>
              <a:defRPr/>
            </a:lvl1pPr>
          </a:lstStyle>
          <a:p>
            <a:pPr>
              <a:defRPr/>
            </a:pPr>
            <a:fld id="{08C263D2-884E-4AB6-A665-35DEC5D3E5C7}"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8198AD4B-87AB-48D9-91E0-769D6BD6A2F4}" type="datetimeFigureOut">
              <a:rPr lang="ru-RU"/>
              <a:pPr>
                <a:defRPr/>
              </a:pPr>
              <a:t>13.06.2012</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BC3F32BB-0DB9-4D2F-BED8-8766A0CCDDCD}" type="slidenum">
              <a:rPr lang="ru-RU"/>
              <a:pPr>
                <a:defRPr/>
              </a:pPr>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ABB5B61-5ECE-43A5-9BB0-0DC49384E6C4}" type="slidenum">
              <a:rPr lang="ru-RU"/>
              <a:pPr>
                <a:defRPr/>
              </a:pPr>
              <a:t>‹#›</a:t>
            </a:fld>
            <a:endParaRPr lang="ru-RU"/>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99C86B6-0467-4EB4-877F-1E66507012E6}" type="slidenum">
              <a:rPr lang="ru-RU"/>
              <a:pPr>
                <a:defRPr/>
              </a:pPr>
              <a:t>‹#›</a:t>
            </a:fld>
            <a:endParaRPr lang="ru-RU"/>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EC74D96-0930-4EF9-9A0A-F442545322AA}" type="slidenum">
              <a:rPr lang="ru-RU"/>
              <a:pPr>
                <a:defRPr/>
              </a:pPr>
              <a:t>‹#›</a:t>
            </a:fld>
            <a:endParaRPr lang="ru-RU"/>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1B17B55-AE95-49D5-B7AA-ED1A6FC6634A}" type="slidenum">
              <a:rPr lang="ru-RU"/>
              <a:pPr>
                <a:defRPr/>
              </a:pPr>
              <a:t>‹#›</a:t>
            </a:fld>
            <a:endParaRPr lang="ru-RU"/>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CC48167-311D-4093-982D-ED31913E5BE3}" type="slidenum">
              <a:rPr lang="ru-RU"/>
              <a:pPr>
                <a:defRPr/>
              </a:pPr>
              <a:t>‹#›</a:t>
            </a:fld>
            <a:endParaRPr lang="ru-RU"/>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59C1C21-EECF-4DFA-B7C4-DF016DCB81EF}" type="slidenum">
              <a:rPr lang="ru-RU"/>
              <a:pPr>
                <a:defRPr/>
              </a:pPr>
              <a:t>‹#›</a:t>
            </a:fld>
            <a:endParaRPr lang="ru-RU"/>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49EEA31-0A09-4FD2-B9AF-06E68081B1D5}" type="slidenum">
              <a:rPr lang="ru-RU"/>
              <a:pPr>
                <a:defRPr/>
              </a:pPr>
              <a:t>‹#›</a:t>
            </a:fld>
            <a:endParaRPr lang="ru-RU"/>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5C4D7A5-DE90-4153-9461-C972A37C4227}" type="slidenum">
              <a:rPr lang="ru-RU"/>
              <a:pPr>
                <a:defRPr/>
              </a:pPr>
              <a:t>‹#›</a:t>
            </a:fld>
            <a:endParaRPr lang="ru-RU"/>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BA337E0-977F-4EDB-B4C7-AD38AA852D34}" type="slidenum">
              <a:rPr lang="ru-RU"/>
              <a:pPr>
                <a:defRPr/>
              </a:pPr>
              <a:t>‹#›</a:t>
            </a:fld>
            <a:endParaRPr lang="ru-RU"/>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DCA9D14-A898-4D4C-982F-F6D3C06BF2E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7F3F18D4-EE7E-426C-9790-AE71831982BD}" type="datetimeFigureOut">
              <a:rPr lang="ru-RU"/>
              <a:pPr>
                <a:defRPr/>
              </a:pPr>
              <a:t>13.06.2012</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FE214508-D29B-42AE-BE06-76153E2FC212}" type="slidenum">
              <a:rPr lang="ru-RU"/>
              <a:pPr>
                <a:defRPr/>
              </a:pPr>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B0EC3D0-419C-4D75-B665-3FA50470229B}" type="slidenum">
              <a:rPr lang="ru-RU"/>
              <a:pPr>
                <a:defRPr/>
              </a:pPr>
              <a:t>‹#›</a:t>
            </a:fld>
            <a:endParaRPr lang="ru-RU"/>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6EEAB09-8215-4FE2-8CED-0200F9324A6E}" type="slidenum">
              <a:rPr lang="ru-RU"/>
              <a:pPr>
                <a:defRPr/>
              </a:pPr>
              <a:t>‹#›</a:t>
            </a:fld>
            <a:endParaRPr lang="ru-RU"/>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1AF2C71-76BC-4763-9BD8-FB50BF1973D9}" type="slidenum">
              <a:rPr lang="ru-RU"/>
              <a:pPr>
                <a:defRPr/>
              </a:pPr>
              <a:t>‹#›</a:t>
            </a:fld>
            <a:endParaRPr lang="ru-RU"/>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65A1910-08DF-4924-BE0E-9093D35B1624}" type="slidenum">
              <a:rPr lang="ru-RU"/>
              <a:pPr>
                <a:defRPr/>
              </a:pPr>
              <a:t>‹#›</a:t>
            </a:fld>
            <a:endParaRPr lang="ru-RU"/>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5A2D675-1AD4-4D71-8A56-EB4CB5FF4F7B}" type="slidenum">
              <a:rPr lang="ru-RU"/>
              <a:pPr>
                <a:defRPr/>
              </a:pPr>
              <a:t>‹#›</a:t>
            </a:fld>
            <a:endParaRPr lang="ru-RU"/>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322CB0B-2D64-4D70-AA97-EC8F90E42C95}" type="slidenum">
              <a:rPr lang="ru-RU"/>
              <a:pPr>
                <a:defRPr/>
              </a:pPr>
              <a:t>‹#›</a:t>
            </a:fld>
            <a:endParaRPr lang="ru-RU"/>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751CF59-EB5F-4D02-B844-D96BFB5AECAA}" type="slidenum">
              <a:rPr lang="ru-RU"/>
              <a:pPr>
                <a:defRPr/>
              </a:pPr>
              <a:t>‹#›</a:t>
            </a:fld>
            <a:endParaRPr lang="ru-RU"/>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A0D2A07-93DB-4F68-A4BF-07623594BD76}" type="slidenum">
              <a:rPr lang="ru-RU"/>
              <a:pPr>
                <a:defRPr/>
              </a:pPr>
              <a:t>‹#›</a:t>
            </a:fld>
            <a:endParaRPr lang="ru-RU"/>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341781F-5E46-47D7-ABD1-3A2A83730A85}" type="slidenum">
              <a:rPr lang="ru-RU"/>
              <a:pPr>
                <a:defRPr/>
              </a:pPr>
              <a:t>‹#›</a:t>
            </a:fld>
            <a:endParaRPr lang="ru-RU"/>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83FDA98-3158-4E4F-940F-5AFF83D4ABA8}"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E2321A8-2CFB-4B7C-A26B-84E3263ECC3B}" type="slidenum">
              <a:rPr lang="ru-RU"/>
              <a:pPr>
                <a:defRPr/>
              </a:pPr>
              <a:t>‹#›</a:t>
            </a:fld>
            <a:endParaRPr lang="ru-RU"/>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4B3E1FD-FE7A-4047-8F4C-50B03EE7D5CA}" type="slidenum">
              <a:rPr lang="ru-RU"/>
              <a:pPr>
                <a:defRPr/>
              </a:pPr>
              <a:t>‹#›</a:t>
            </a:fld>
            <a:endParaRPr lang="ru-RU"/>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958BB25-AADE-4463-BD44-B7883EF38C0B}" type="slidenum">
              <a:rPr lang="ru-RU"/>
              <a:pPr>
                <a:defRPr/>
              </a:pPr>
              <a:t>‹#›</a:t>
            </a:fld>
            <a:endParaRPr lang="ru-RU"/>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1B3F7A3-4F01-4B11-9A56-E3EDD26D3B63}" type="slidenum">
              <a:rPr lang="ru-RU"/>
              <a:pPr>
                <a:defRPr/>
              </a:pPr>
              <a:t>‹#›</a:t>
            </a:fld>
            <a:endParaRPr lang="ru-RU"/>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414BCB-4A72-4248-98AF-B808D10BB0FB}" type="slidenum">
              <a:rPr lang="ru-RU"/>
              <a:pPr>
                <a:defRPr/>
              </a:pPr>
              <a:t>‹#›</a:t>
            </a:fld>
            <a:endParaRPr lang="ru-RU"/>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CF59840-000B-4701-8AED-D2580D1FE7F7}" type="slidenum">
              <a:rPr lang="ru-RU"/>
              <a:pPr>
                <a:defRPr/>
              </a:pPr>
              <a:t>‹#›</a:t>
            </a:fld>
            <a:endParaRPr lang="ru-RU"/>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1C03CE7-4C08-4ED9-87A0-99E02458F12A}" type="slidenum">
              <a:rPr lang="ru-RU"/>
              <a:pPr>
                <a:defRPr/>
              </a:pPr>
              <a:t>‹#›</a:t>
            </a:fld>
            <a:endParaRPr lang="ru-RU"/>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B26AC4E-9A11-48D0-94DD-EE25C09775AA}" type="slidenum">
              <a:rPr lang="ru-RU"/>
              <a:pPr>
                <a:defRPr/>
              </a:pPr>
              <a:t>‹#›</a:t>
            </a:fld>
            <a:endParaRPr lang="ru-RU"/>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F0E274D-23F3-479D-86EC-1E73BBB468DE}" type="slidenum">
              <a:rPr lang="ru-RU"/>
              <a:pPr>
                <a:defRPr/>
              </a:pPr>
              <a:t>‹#›</a:t>
            </a:fld>
            <a:endParaRPr lang="ru-RU"/>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796488B-2C34-45B6-B4A2-D94E9E843C13}" type="slidenum">
              <a:rPr lang="ru-RU"/>
              <a:pPr>
                <a:defRPr/>
              </a:pPr>
              <a:t>‹#›</a:t>
            </a:fld>
            <a:endParaRPr lang="ru-RU"/>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A8D14B6-91CA-48B3-8E76-5147AE922F9D}"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CCC26ED-6D50-421F-AA3E-EF10B952928A}" type="slidenum">
              <a:rPr lang="ru-RU"/>
              <a:pPr>
                <a:defRPr/>
              </a:pPr>
              <a:t>‹#›</a:t>
            </a:fld>
            <a:endParaRPr lang="ru-RU"/>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EBD37BA-5DA3-4430-87ED-B8A6AF462C18}" type="slidenum">
              <a:rPr lang="ru-RU"/>
              <a:pPr>
                <a:defRPr/>
              </a:pPr>
              <a:t>‹#›</a:t>
            </a:fld>
            <a:endParaRPr lang="ru-RU"/>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BCCC5E3-6E3C-4EB0-96F3-8D5F931F4DC8}" type="slidenum">
              <a:rPr lang="ru-RU"/>
              <a:pPr>
                <a:defRPr/>
              </a:pPr>
              <a:t>‹#›</a:t>
            </a:fld>
            <a:endParaRPr lang="ru-RU"/>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E040342-43F1-4C3E-96FC-527CCE67829F}"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4398E04-B0D8-4848-A3AC-0B62C8E0C0F8}"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FE41BDF-5B85-4512-92A7-8A2AEACB3CFA}"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DC80423-7199-438A-A252-2F9E86D44058}"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13967CD-F99A-4EFB-8519-741E30470F92}"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2A59CE3-ADF4-4C5E-9A17-B0239FC14AAA}"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B7E9942-2F72-4434-B794-3864DB9CE81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78D2F075-5093-4D9A-A23D-4EE162C717EF}" type="datetimeFigureOut">
              <a:rPr lang="ru-RU"/>
              <a:pPr>
                <a:defRPr/>
              </a:pPr>
              <a:t>13.06.2012</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3D5E421E-A163-4BA3-A631-56F2088F9137}"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306A9B2-EBFD-4A06-ADC6-1EE633D30736}"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95F2A2E-DB26-4DD2-87D3-69278E339CED}"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A51A450-6DC6-417E-B120-331BD62A1573}"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D71CE03-7ED6-44B9-8A5E-E203A846DB0F}"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7EE0482-E241-4A21-81EF-381ECC13853D}"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4495813-628C-4296-A3A7-2EEDA41A1529}"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9B60CEB-7599-41A5-936E-F6063534CD74}" type="slidenum">
              <a:rPr lang="ru-RU"/>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C531691-51F0-46A2-80B2-18CE785B6AF0}"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8DBD8C8-978D-4BDE-B863-6F8B1E82AAF6}"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4FC9BDA-2231-4C55-9C0F-5DE1B9EC5C6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43BEDAF0-7AD4-4040-A496-81CC7423A6D2}" type="datetimeFigureOut">
              <a:rPr lang="ru-RU"/>
              <a:pPr>
                <a:defRPr/>
              </a:pPr>
              <a:t>13.06.2012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7953B33-1E22-41BD-B4D9-8B600F32A85F}"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0F5A389-E6D1-48C7-AC4F-5632DD3FB683}" type="slidenum">
              <a:rPr lang="ru-RU"/>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EF20136-6A1B-4FAC-93D5-E2336CD58246}" type="slidenum">
              <a:rPr lang="ru-RU"/>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5199FE4-0D35-419B-9297-BF16A39BA719}" type="slidenum">
              <a:rPr lang="ru-RU"/>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0321A90-2BA1-4AE7-B99B-690D22D0324F}" type="slidenum">
              <a:rPr lang="ru-RU"/>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F6920D5-7DBC-402C-AC87-08939709207C}" type="slidenum">
              <a:rPr lang="ru-RU"/>
              <a:pPr>
                <a:defRPr/>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FAA1FC-B67C-4154-BD0E-929C738F0856}" type="slidenum">
              <a:rPr lang="ru-RU"/>
              <a:pPr>
                <a:defRPr/>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FD231A7-6929-44F9-929D-6BFACAB08C52}" type="slidenum">
              <a:rPr lang="ru-RU"/>
              <a:pPr>
                <a:defRPr/>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D9EC8EC-DCC5-43AB-BCC2-FF50FF93AF78}" type="slidenum">
              <a:rPr lang="ru-RU"/>
              <a:pPr>
                <a:defRPr/>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7B5ABAE-66B3-4CCB-A20F-8B2CF61F4003}" type="slidenum">
              <a:rPr lang="ru-RU"/>
              <a:pPr>
                <a:defRPr/>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57C26C4-A0DC-4CB3-84A5-D1A1C23C70F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fld id="{3D96D4CA-2E08-4EF9-85B6-2D4C6DA01726}" type="datetimeFigureOut">
              <a:rPr lang="ru-RU"/>
              <a:pPr>
                <a:defRPr/>
              </a:pPr>
              <a:t>13.06.2012</a:t>
            </a:fld>
            <a:endParaRPr lang="ru-RU"/>
          </a:p>
        </p:txBody>
      </p:sp>
      <p:sp>
        <p:nvSpPr>
          <p:cNvPr id="6" name="Footer Placeholder 21"/>
          <p:cNvSpPr>
            <a:spLocks noGrp="1"/>
          </p:cNvSpPr>
          <p:nvPr>
            <p:ph type="ftr" sz="quarter" idx="11"/>
          </p:nvPr>
        </p:nvSpPr>
        <p:spPr/>
        <p:txBody>
          <a:bodyPr/>
          <a:lstStyle>
            <a:lvl1pPr>
              <a:defRPr/>
            </a:lvl1pPr>
          </a:lstStyle>
          <a:p>
            <a:pPr>
              <a:defRPr/>
            </a:pPr>
            <a:endParaRPr lang="ru-RU"/>
          </a:p>
        </p:txBody>
      </p:sp>
      <p:sp>
        <p:nvSpPr>
          <p:cNvPr id="7" name="Slide Number Placeholder 17"/>
          <p:cNvSpPr>
            <a:spLocks noGrp="1"/>
          </p:cNvSpPr>
          <p:nvPr>
            <p:ph type="sldNum" sz="quarter" idx="12"/>
          </p:nvPr>
        </p:nvSpPr>
        <p:spPr/>
        <p:txBody>
          <a:bodyPr/>
          <a:lstStyle>
            <a:lvl1pPr>
              <a:defRPr/>
            </a:lvl1pPr>
          </a:lstStyle>
          <a:p>
            <a:pPr>
              <a:defRPr/>
            </a:pPr>
            <a:fld id="{3B5D8FB1-3C44-42DD-8C73-633AE01FEFB0}"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8591533-D9AA-4DFB-AA0E-4CA0452A0EF3}" type="slidenum">
              <a:rPr lang="ru-RU"/>
              <a:pPr>
                <a:defRPr/>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925A7E9-2556-4129-BF44-E5AC4AD6D9F0}" type="slidenum">
              <a:rPr lang="ru-RU"/>
              <a:pPr>
                <a:defRPr/>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D284CFF-A9A3-41B3-B0EA-4BBFD80481F6}" type="slidenum">
              <a:rPr lang="ru-RU"/>
              <a:pPr>
                <a:defRPr/>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645D83D-B940-4371-97A9-A9E208B536A5}" type="slidenum">
              <a:rPr lang="ru-RU"/>
              <a:pPr>
                <a:defRPr/>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0DF5151-5E83-4365-8313-52BA9E652ACA}" type="slidenum">
              <a:rPr lang="ru-RU"/>
              <a:pPr>
                <a:defRPr/>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DD541A8-BA01-462F-A554-8054F7B51AE0}" type="slidenum">
              <a:rPr lang="ru-RU"/>
              <a:pPr>
                <a:defRPr/>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3AE0315-C4FD-40BC-9103-9DDA03A9B742}" type="slidenum">
              <a:rPr lang="ru-RU"/>
              <a:pPr>
                <a:defRPr/>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4B4A113-9CC5-459E-80AA-1FFC007DECE1}" type="slidenum">
              <a:rPr lang="ru-RU"/>
              <a:pPr>
                <a:defRPr/>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B003F6C-7F98-448D-B1EF-1819D8C82015}" type="slidenum">
              <a:rPr lang="ru-RU"/>
              <a:pPr>
                <a:defRPr/>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EB5D7C8-66FA-4384-A86D-AFB283378AD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9"/>
          <p:cNvSpPr>
            <a:spLocks noGrp="1"/>
          </p:cNvSpPr>
          <p:nvPr>
            <p:ph type="dt" sz="half" idx="10"/>
          </p:nvPr>
        </p:nvSpPr>
        <p:spPr/>
        <p:txBody>
          <a:bodyPr/>
          <a:lstStyle>
            <a:lvl1pPr>
              <a:defRPr/>
            </a:lvl1pPr>
          </a:lstStyle>
          <a:p>
            <a:pPr>
              <a:defRPr/>
            </a:pPr>
            <a:fld id="{4BC4D730-72E4-45BC-B2ED-FAD68EBDED67}" type="datetimeFigureOut">
              <a:rPr lang="ru-RU"/>
              <a:pPr>
                <a:defRPr/>
              </a:pPr>
              <a:t>13.06.2012</a:t>
            </a:fld>
            <a:endParaRPr lang="ru-RU"/>
          </a:p>
        </p:txBody>
      </p:sp>
      <p:sp>
        <p:nvSpPr>
          <p:cNvPr id="8" name="Footer Placeholder 21"/>
          <p:cNvSpPr>
            <a:spLocks noGrp="1"/>
          </p:cNvSpPr>
          <p:nvPr>
            <p:ph type="ftr" sz="quarter" idx="11"/>
          </p:nvPr>
        </p:nvSpPr>
        <p:spPr/>
        <p:txBody>
          <a:bodyPr/>
          <a:lstStyle>
            <a:lvl1pPr>
              <a:defRPr/>
            </a:lvl1pPr>
          </a:lstStyle>
          <a:p>
            <a:pPr>
              <a:defRPr/>
            </a:pPr>
            <a:endParaRPr lang="ru-RU"/>
          </a:p>
        </p:txBody>
      </p:sp>
      <p:sp>
        <p:nvSpPr>
          <p:cNvPr id="9" name="Slide Number Placeholder 17"/>
          <p:cNvSpPr>
            <a:spLocks noGrp="1"/>
          </p:cNvSpPr>
          <p:nvPr>
            <p:ph type="sldNum" sz="quarter" idx="12"/>
          </p:nvPr>
        </p:nvSpPr>
        <p:spPr/>
        <p:txBody>
          <a:bodyPr/>
          <a:lstStyle>
            <a:lvl1pPr>
              <a:defRPr/>
            </a:lvl1pPr>
          </a:lstStyle>
          <a:p>
            <a:pPr>
              <a:defRPr/>
            </a:pPr>
            <a:fld id="{76BA65A6-25C5-4811-B68F-A8BAD282DF98}" type="slidenum">
              <a:rPr lang="ru-RU"/>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A6E7CB8-37B4-4FE2-8458-77A9595ECBFA}" type="slidenum">
              <a:rPr lang="ru-RU"/>
              <a:pPr>
                <a:defRPr/>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8814EC0-276C-4C1D-8F0F-934830EF4B66}" type="slidenum">
              <a:rPr lang="ru-RU"/>
              <a:pPr>
                <a:defRPr/>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8DC47D5-6F09-49B1-802C-9CE55674F7F7}" type="slidenum">
              <a:rPr lang="ru-RU"/>
              <a:pPr>
                <a:defRPr/>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55B3360-473D-4E31-A674-09C31A3903F7}" type="slidenum">
              <a:rPr lang="ru-RU"/>
              <a:pPr>
                <a:defRPr/>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17B46FE-D8E2-441F-B95C-6A923319CD3F}" type="slidenum">
              <a:rPr lang="ru-RU"/>
              <a:pPr>
                <a:defRPr/>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4DB634D-9BCE-4555-B8E1-CD4C8504BC80}" type="slidenum">
              <a:rPr lang="ru-RU"/>
              <a:pPr>
                <a:defRPr/>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4572730-7C99-42FC-A001-37E3930DFA7F}" type="slidenum">
              <a:rPr lang="ru-RU"/>
              <a:pPr>
                <a:defRPr/>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B8773A0-CFBF-44F4-B92C-C15AE371813C}" type="slidenum">
              <a:rPr lang="ru-RU"/>
              <a:pPr>
                <a:defRPr/>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E01D497-7360-49F8-BD3C-2D4217895AB4}" type="slidenum">
              <a:rPr lang="ru-RU"/>
              <a:pPr>
                <a:defRPr/>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C620C96-A553-4604-9CC4-704627E93BC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9"/>
          <p:cNvSpPr>
            <a:spLocks noGrp="1"/>
          </p:cNvSpPr>
          <p:nvPr>
            <p:ph type="dt" sz="half" idx="10"/>
          </p:nvPr>
        </p:nvSpPr>
        <p:spPr/>
        <p:txBody>
          <a:bodyPr/>
          <a:lstStyle>
            <a:lvl1pPr>
              <a:defRPr/>
            </a:lvl1pPr>
          </a:lstStyle>
          <a:p>
            <a:pPr>
              <a:defRPr/>
            </a:pPr>
            <a:fld id="{D2EA78BA-86D9-40D3-93D1-97AC263FE2A3}" type="datetimeFigureOut">
              <a:rPr lang="ru-RU"/>
              <a:pPr>
                <a:defRPr/>
              </a:pPr>
              <a:t>13.06.2012</a:t>
            </a:fld>
            <a:endParaRPr lang="ru-RU"/>
          </a:p>
        </p:txBody>
      </p:sp>
      <p:sp>
        <p:nvSpPr>
          <p:cNvPr id="4" name="Footer Placeholder 21"/>
          <p:cNvSpPr>
            <a:spLocks noGrp="1"/>
          </p:cNvSpPr>
          <p:nvPr>
            <p:ph type="ftr" sz="quarter" idx="11"/>
          </p:nvPr>
        </p:nvSpPr>
        <p:spPr/>
        <p:txBody>
          <a:bodyPr/>
          <a:lstStyle>
            <a:lvl1pPr>
              <a:defRPr/>
            </a:lvl1pPr>
          </a:lstStyle>
          <a:p>
            <a:pPr>
              <a:defRPr/>
            </a:pPr>
            <a:endParaRPr lang="ru-RU"/>
          </a:p>
        </p:txBody>
      </p:sp>
      <p:sp>
        <p:nvSpPr>
          <p:cNvPr id="5" name="Slide Number Placeholder 17"/>
          <p:cNvSpPr>
            <a:spLocks noGrp="1"/>
          </p:cNvSpPr>
          <p:nvPr>
            <p:ph type="sldNum" sz="quarter" idx="12"/>
          </p:nvPr>
        </p:nvSpPr>
        <p:spPr/>
        <p:txBody>
          <a:bodyPr/>
          <a:lstStyle>
            <a:lvl1pPr>
              <a:defRPr/>
            </a:lvl1pPr>
          </a:lstStyle>
          <a:p>
            <a:pPr>
              <a:defRPr/>
            </a:pPr>
            <a:fld id="{6A4DD445-336D-4B1A-ADE5-AD2AF2A16AFE}" type="slidenum">
              <a:rPr lang="ru-RU"/>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8FEE36-2E69-406E-AF42-C1BE261AE81A}" type="slidenum">
              <a:rPr lang="ru-RU"/>
              <a:pPr>
                <a:defRPr/>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E4A4F5F-BF94-4997-B623-FB551D04552C}" type="slidenum">
              <a:rPr lang="ru-RU"/>
              <a:pPr>
                <a:defRPr/>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4617994-3102-4161-9CA9-75CF33EF10C3}" type="slidenum">
              <a:rPr lang="ru-RU"/>
              <a:pPr>
                <a:defRPr/>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E4AA84C-1843-4902-B8E9-B5DE76851DB5}" type="slidenum">
              <a:rPr lang="ru-RU"/>
              <a:pPr>
                <a:defRPr/>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5401E02-CB2A-4E3D-9DE1-737C81A0EE55}" type="slidenum">
              <a:rPr lang="ru-RU"/>
              <a:pPr>
                <a:defRPr/>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B10B6F6-0FE9-478E-97B6-A3722181B55F}" type="slidenum">
              <a:rPr lang="ru-RU"/>
              <a:pPr>
                <a:defRPr/>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5714D8E-00FB-4D36-B640-C894A89BEE70}" type="slidenum">
              <a:rPr lang="ru-RU"/>
              <a:pPr>
                <a:defRPr/>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DBAA177-5A11-4F80-98DA-DD2C461D9932}" type="slidenum">
              <a:rPr lang="ru-RU"/>
              <a:pPr>
                <a:defRPr/>
              </a:pPr>
              <a:t>‹#›</a:t>
            </a:fld>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A589F7B-4307-432A-AFFC-CE46F72299D5}" type="slidenum">
              <a:rPr lang="ru-RU"/>
              <a:pPr>
                <a:defRPr/>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A9B4E6A-CA66-4445-A6A2-D9D792747F2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8D4A2A9-79E9-4C87-ACFB-0CF7C8815762}" type="datetimeFigureOut">
              <a:rPr lang="ru-RU"/>
              <a:pPr>
                <a:defRPr/>
              </a:pPr>
              <a:t>13.06.2012</a:t>
            </a:fld>
            <a:endParaRPr lang="ru-RU"/>
          </a:p>
        </p:txBody>
      </p:sp>
      <p:sp>
        <p:nvSpPr>
          <p:cNvPr id="3" name="Footer Placeholder 21"/>
          <p:cNvSpPr>
            <a:spLocks noGrp="1"/>
          </p:cNvSpPr>
          <p:nvPr>
            <p:ph type="ftr" sz="quarter" idx="11"/>
          </p:nvPr>
        </p:nvSpPr>
        <p:spPr/>
        <p:txBody>
          <a:bodyPr/>
          <a:lstStyle>
            <a:lvl1pPr>
              <a:defRPr/>
            </a:lvl1pPr>
          </a:lstStyle>
          <a:p>
            <a:pPr>
              <a:defRPr/>
            </a:pPr>
            <a:endParaRPr lang="ru-RU"/>
          </a:p>
        </p:txBody>
      </p:sp>
      <p:sp>
        <p:nvSpPr>
          <p:cNvPr id="4" name="Slide Number Placeholder 17"/>
          <p:cNvSpPr>
            <a:spLocks noGrp="1"/>
          </p:cNvSpPr>
          <p:nvPr>
            <p:ph type="sldNum" sz="quarter" idx="12"/>
          </p:nvPr>
        </p:nvSpPr>
        <p:spPr/>
        <p:txBody>
          <a:bodyPr/>
          <a:lstStyle>
            <a:lvl1pPr>
              <a:defRPr/>
            </a:lvl1pPr>
          </a:lstStyle>
          <a:p>
            <a:pPr>
              <a:defRPr/>
            </a:pPr>
            <a:fld id="{9B5ED633-BFC6-47C2-A7AD-D16A15D562D1}" type="slidenum">
              <a:rPr lang="ru-RU"/>
              <a:pPr>
                <a:defRPr/>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26C8DEB-EAE7-4C69-8519-58D084BE5A29}" type="slidenum">
              <a:rPr lang="ru-RU"/>
              <a:pPr>
                <a:defRPr/>
              </a:pPr>
              <a:t>‹#›</a:t>
            </a:fld>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FDAA60E-E746-4C22-9BD7-A59BA7A847D9}" type="slidenum">
              <a:rPr lang="ru-RU"/>
              <a:pPr>
                <a:defRPr/>
              </a:pPr>
              <a:t>‹#›</a:t>
            </a:fld>
            <a:endParaRPr 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F0A988F-39BB-48A2-95E4-DC59AA27678D}" type="slidenum">
              <a:rPr lang="ru-RU"/>
              <a:pPr>
                <a:defRPr/>
              </a:pPr>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54EC263-5249-44B6-8661-3F94BE7AF8CC}" type="slidenum">
              <a:rPr lang="ru-RU"/>
              <a:pPr>
                <a:defRPr/>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A47DBC9-E7FE-41FB-9848-FA414D92C20A}" type="slidenum">
              <a:rPr lang="ru-RU"/>
              <a:pPr>
                <a:defRPr/>
              </a:pPr>
              <a:t>‹#›</a:t>
            </a:fld>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9B39037-F25B-413C-BF43-5AECBC11D5B3}" type="slidenum">
              <a:rPr lang="ru-RU"/>
              <a:pPr>
                <a:defRPr/>
              </a:pPr>
              <a:t>‹#›</a:t>
            </a:fld>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B9D70D3-7E3A-4EFE-94A4-151C8F29314A}" type="slidenum">
              <a:rPr lang="ru-RU"/>
              <a:pPr>
                <a:defRPr/>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EDFD4B2-0D25-4440-A28C-B84770E8424C}" type="slidenum">
              <a:rPr lang="ru-RU"/>
              <a:pPr>
                <a:defRPr/>
              </a:pPr>
              <a:t>‹#›</a:t>
            </a:fld>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D22EE8D-2A48-45B3-A3E0-60D77E6F9159}" type="slidenum">
              <a:rPr lang="ru-RU"/>
              <a:pPr>
                <a:defRPr/>
              </a:pPr>
              <a:t>‹#›</a:t>
            </a:fld>
            <a:endParaRPr lang="ru-R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FBD40C8-7E17-471B-96A4-71A229C24BD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fld id="{01855C15-E32C-4A77-95EE-08269C5E9A5F}" type="datetimeFigureOut">
              <a:rPr lang="ru-RU"/>
              <a:pPr>
                <a:defRPr/>
              </a:pPr>
              <a:t>13.06.2012</a:t>
            </a:fld>
            <a:endParaRPr lang="ru-RU"/>
          </a:p>
        </p:txBody>
      </p:sp>
      <p:sp>
        <p:nvSpPr>
          <p:cNvPr id="6" name="Footer Placeholder 21"/>
          <p:cNvSpPr>
            <a:spLocks noGrp="1"/>
          </p:cNvSpPr>
          <p:nvPr>
            <p:ph type="ftr" sz="quarter" idx="11"/>
          </p:nvPr>
        </p:nvSpPr>
        <p:spPr/>
        <p:txBody>
          <a:bodyPr/>
          <a:lstStyle>
            <a:lvl1pPr>
              <a:defRPr/>
            </a:lvl1pPr>
          </a:lstStyle>
          <a:p>
            <a:pPr>
              <a:defRPr/>
            </a:pPr>
            <a:endParaRPr lang="ru-RU"/>
          </a:p>
        </p:txBody>
      </p:sp>
      <p:sp>
        <p:nvSpPr>
          <p:cNvPr id="7" name="Slide Number Placeholder 17"/>
          <p:cNvSpPr>
            <a:spLocks noGrp="1"/>
          </p:cNvSpPr>
          <p:nvPr>
            <p:ph type="sldNum" sz="quarter" idx="12"/>
          </p:nvPr>
        </p:nvSpPr>
        <p:spPr/>
        <p:txBody>
          <a:bodyPr/>
          <a:lstStyle>
            <a:lvl1pPr>
              <a:defRPr/>
            </a:lvl1pPr>
          </a:lstStyle>
          <a:p>
            <a:pPr>
              <a:defRPr/>
            </a:pPr>
            <a:fld id="{40C462E7-29AC-4944-9068-D5D2CE060C1C}" type="slidenum">
              <a:rPr lang="ru-RU"/>
              <a:pPr>
                <a:defRPr/>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69D0783-E9E8-489E-95B2-5E16621829A4}" type="slidenum">
              <a:rPr lang="ru-RU"/>
              <a:pPr>
                <a:defRPr/>
              </a:pPr>
              <a:t>‹#›</a:t>
            </a:fld>
            <a:endParaRPr lang="ru-RU"/>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9C739E9-3F24-496C-BFD1-721BA61CB6DC}" type="slidenum">
              <a:rPr lang="ru-RU"/>
              <a:pPr>
                <a:defRPr/>
              </a:pPr>
              <a:t>‹#›</a:t>
            </a:fld>
            <a:endParaRPr lang="ru-R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AAA845E-FB71-4B64-B5B3-F3DCBBC4D63A}" type="slidenum">
              <a:rPr lang="ru-RU"/>
              <a:pPr>
                <a:defRPr/>
              </a:pPr>
              <a:t>‹#›</a:t>
            </a:fld>
            <a:endParaRPr lang="ru-R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97B71B7-E320-4031-9489-1E6E7C55618E}" type="slidenum">
              <a:rPr lang="ru-RU"/>
              <a:pPr>
                <a:defRPr/>
              </a:pPr>
              <a:t>‹#›</a:t>
            </a:fld>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831EE9E-327A-4ADD-88CC-27C99955CF2C}" type="slidenum">
              <a:rPr lang="ru-RU"/>
              <a:pPr>
                <a:defRPr/>
              </a:pPr>
              <a:t>‹#›</a:t>
            </a:fld>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6A01D95-B372-40DA-BBD1-61A18D73FCBA}" type="slidenum">
              <a:rPr lang="ru-RU"/>
              <a:pPr>
                <a:defRPr/>
              </a:pPr>
              <a:t>‹#›</a:t>
            </a:fld>
            <a:endParaRPr lang="ru-R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71D59E6-FB82-4003-A230-960185276D3C}" type="slidenum">
              <a:rPr lang="ru-RU"/>
              <a:pPr>
                <a:defRPr/>
              </a:pPr>
              <a:t>‹#›</a:t>
            </a:fld>
            <a:endParaRPr lang="ru-R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90770A8-408E-4C09-BEC0-FB138CB5C8EF}" type="slidenum">
              <a:rPr lang="ru-RU"/>
              <a:pPr>
                <a:defRPr/>
              </a:pPr>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B59E848-C977-4335-95EC-50FDDCC00AEA}" type="slidenum">
              <a:rPr lang="ru-RU"/>
              <a:pPr>
                <a:defRPr/>
              </a:pPr>
              <a:t>‹#›</a:t>
            </a:fld>
            <a:endParaRPr lang="ru-R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0DAE6A9-7A4B-4A91-A0EB-9E7DBE3E42E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lvl1pPr>
          </a:lstStyle>
          <a:p>
            <a:pPr>
              <a:defRPr/>
            </a:pPr>
            <a:fld id="{0A9985C8-A081-4085-A8D6-4951D023FB1C}" type="datetimeFigureOut">
              <a:rPr lang="ru-RU"/>
              <a:pPr>
                <a:defRPr/>
              </a:pPr>
              <a:t>13.06.2012</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B29B527E-E723-46B3-8783-6004A73478B1}" type="slidenum">
              <a:rPr lang="ru-RU"/>
              <a:pPr>
                <a:defRPr/>
              </a:pPr>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9DB9A8A-929E-48EC-A3A7-A8F9F7997D0F}" type="slidenum">
              <a:rPr lang="ru-RU"/>
              <a:pPr>
                <a:defRPr/>
              </a:pPr>
              <a:t>‹#›</a:t>
            </a:fld>
            <a:endParaRPr lang="ru-RU"/>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3C9203D-7751-4755-81BE-7C8B4802885A}" type="slidenum">
              <a:rPr lang="ru-RU"/>
              <a:pPr>
                <a:defRPr/>
              </a:pPr>
              <a:t>‹#›</a:t>
            </a:fld>
            <a:endParaRPr lang="ru-RU"/>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00A44FB-4668-40FF-BCDE-0772168A5E35}" type="slidenum">
              <a:rPr lang="ru-RU"/>
              <a:pPr>
                <a:defRPr/>
              </a:pPr>
              <a:t>‹#›</a:t>
            </a:fld>
            <a:endParaRPr lang="ru-RU"/>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5E2AB23-42A0-4809-BC50-99FF35A77F71}" type="slidenum">
              <a:rPr lang="ru-RU"/>
              <a:pPr>
                <a:defRPr/>
              </a:pPr>
              <a:t>‹#›</a:t>
            </a:fld>
            <a:endParaRPr lang="ru-RU"/>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D28CB64-2C8B-4871-8181-306390E54878}" type="slidenum">
              <a:rPr lang="ru-RU"/>
              <a:pPr>
                <a:defRPr/>
              </a:pPr>
              <a:t>‹#›</a:t>
            </a:fld>
            <a:endParaRPr lang="ru-R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02E8007-15FF-4C59-B3CE-8700ACCD2BB1}" type="slidenum">
              <a:rPr lang="ru-RU"/>
              <a:pPr>
                <a:defRPr/>
              </a:pPr>
              <a:t>‹#›</a:t>
            </a:fld>
            <a:endParaRPr 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0976007-BAF0-4ED7-8D61-422CEFB0A3EA}" type="slidenum">
              <a:rPr lang="ru-RU"/>
              <a:pPr>
                <a:defRPr/>
              </a:pPr>
              <a:t>‹#›</a:t>
            </a:fld>
            <a:endParaRPr lang="ru-RU"/>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FBE54FC-F14F-4C98-9E93-86642C2E4B57}" type="slidenum">
              <a:rPr lang="ru-RU"/>
              <a:pPr>
                <a:defRPr/>
              </a:pPr>
              <a:t>‹#›</a:t>
            </a:fld>
            <a:endParaRPr lang="ru-RU"/>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511B39A-A0BD-4284-ACA8-7BB369489B19}" type="slidenum">
              <a:rPr lang="ru-RU"/>
              <a:pPr>
                <a:defRPr/>
              </a:pPr>
              <a:t>‹#›</a:t>
            </a:fld>
            <a:endParaRPr lang="ru-R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C166A9F-F658-4409-83CE-832EECA1B55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691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6691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E7B833DB-4298-461E-8616-60665286B796}" type="datetimeFigureOut">
              <a:rPr lang="ru-RU"/>
              <a:pPr>
                <a:defRPr/>
              </a:pPr>
              <a:t>13.06.2012</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53B06F5C-81D8-496C-A65F-205D74D04C71}" type="slidenum">
              <a:rPr lang="ru-RU"/>
              <a:pPr>
                <a:defRPr/>
              </a:pPr>
              <a:t>‹#›</a:t>
            </a:fld>
            <a:endParaRPr lang="ru-RU"/>
          </a:p>
        </p:txBody>
      </p:sp>
      <p:grpSp>
        <p:nvGrpSpPr>
          <p:cNvPr id="16692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4009" r:id="rId1"/>
    <p:sldLayoutId id="2147484001" r:id="rId2"/>
    <p:sldLayoutId id="2147484010" r:id="rId3"/>
    <p:sldLayoutId id="2147484002" r:id="rId4"/>
    <p:sldLayoutId id="2147484003" r:id="rId5"/>
    <p:sldLayoutId id="2147484004" r:id="rId6"/>
    <p:sldLayoutId id="2147484005" r:id="rId7"/>
    <p:sldLayoutId id="2147484006" r:id="rId8"/>
    <p:sldLayoutId id="2147484011" r:id="rId9"/>
    <p:sldLayoutId id="2147484007" r:id="rId10"/>
    <p:sldLayoutId id="2147484008"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FFFF"/>
            </a:gs>
            <a:gs pos="50000">
              <a:srgbClr val="FFFFFF"/>
            </a:gs>
            <a:gs pos="100000">
              <a:srgbClr val="66FFFF"/>
            </a:gs>
          </a:gsLst>
          <a:lin ang="2700000" scaled="1"/>
        </a:gra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116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DAE1039D-53B1-4F0B-B661-38DE0600767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FFFF"/>
            </a:gs>
            <a:gs pos="50000">
              <a:srgbClr val="FFFFFF"/>
            </a:gs>
            <a:gs pos="100000">
              <a:srgbClr val="66FFFF"/>
            </a:gs>
          </a:gsLst>
          <a:lin ang="2700000" scaled="1"/>
        </a:gra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239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EBDCCB74-CF29-41BD-8F07-41825AD26DC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FFFF"/>
            </a:gs>
            <a:gs pos="50000">
              <a:srgbClr val="FFFFFF"/>
            </a:gs>
            <a:gs pos="100000">
              <a:srgbClr val="66FFFF"/>
            </a:gs>
          </a:gsLst>
          <a:lin ang="2700000" scaled="1"/>
        </a:gra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6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A0CB7CCA-18BD-41BF-9D4E-2C4106866EA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FFFF"/>
            </a:gs>
            <a:gs pos="50000">
              <a:srgbClr val="FFFFFF"/>
            </a:gs>
            <a:gs pos="100000">
              <a:srgbClr val="66FFFF"/>
            </a:gs>
          </a:gsLst>
          <a:lin ang="270000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13D0AD4-AE3B-4750-8EB9-AB113EB6769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FFFF"/>
            </a:gs>
            <a:gs pos="50000">
              <a:srgbClr val="FFFFFF"/>
            </a:gs>
            <a:gs pos="100000">
              <a:srgbClr val="66FFFF"/>
            </a:gs>
          </a:gsLst>
          <a:lin ang="2700000" scaled="1"/>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AF539A7C-F7A4-470B-BAC0-5CDDF11DCC8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FFFF"/>
            </a:gs>
            <a:gs pos="50000">
              <a:srgbClr val="FFFFFF"/>
            </a:gs>
            <a:gs pos="100000">
              <a:srgbClr val="66FFFF"/>
            </a:gs>
          </a:gsLst>
          <a:lin ang="2700000" scaled="1"/>
        </a:gra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BB24789E-7FF3-4628-8C2D-988B3FE0928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FFFF"/>
            </a:gs>
            <a:gs pos="50000">
              <a:srgbClr val="FFFFFF"/>
            </a:gs>
            <a:gs pos="100000">
              <a:srgbClr val="66FFFF"/>
            </a:gs>
          </a:gsLst>
          <a:lin ang="2700000" scaled="1"/>
        </a:gra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4EC6776D-8A4E-47FA-BD4C-623F73812CB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FFFF"/>
            </a:gs>
            <a:gs pos="50000">
              <a:srgbClr val="FFFFFF"/>
            </a:gs>
            <a:gs pos="100000">
              <a:srgbClr val="66FFFF"/>
            </a:gs>
          </a:gsLst>
          <a:lin ang="2700000" scaled="1"/>
        </a:gra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D7B131EC-BBDD-4C54-A883-F6A3AA88418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FFFF"/>
            </a:gs>
            <a:gs pos="50000">
              <a:srgbClr val="FFFFFF"/>
            </a:gs>
            <a:gs pos="100000">
              <a:srgbClr val="66FFFF"/>
            </a:gs>
          </a:gsLst>
          <a:lin ang="2700000" scaled="1"/>
        </a:gra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90E39AAA-63C8-4428-AFF8-E4FC97CE7A6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FFFF"/>
            </a:gs>
            <a:gs pos="50000">
              <a:srgbClr val="FFFFFF"/>
            </a:gs>
            <a:gs pos="100000">
              <a:srgbClr val="66FFFF"/>
            </a:gs>
          </a:gsLst>
          <a:lin ang="2700000" scaled="1"/>
        </a:gra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EEAC791D-0947-4846-9496-6DABFDEE600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FFFF"/>
            </a:gs>
            <a:gs pos="50000">
              <a:srgbClr val="FFFFFF"/>
            </a:gs>
            <a:gs pos="100000">
              <a:srgbClr val="66FFFF"/>
            </a:gs>
          </a:gsLst>
          <a:lin ang="2700000" scaled="1"/>
        </a:gra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5817CF7B-C8AE-499D-9529-12DB6387802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23.wmf"/><Relationship Id="rId18" Type="http://schemas.openxmlformats.org/officeDocument/2006/relationships/slide" Target="slide5.xml"/><Relationship Id="rId3" Type="http://schemas.openxmlformats.org/officeDocument/2006/relationships/image" Target="../media/image2.wmf"/><Relationship Id="rId21" Type="http://schemas.openxmlformats.org/officeDocument/2006/relationships/image" Target="../media/image27.wmf"/><Relationship Id="rId7" Type="http://schemas.openxmlformats.org/officeDocument/2006/relationships/image" Target="../media/image20.wmf"/><Relationship Id="rId12" Type="http://schemas.openxmlformats.org/officeDocument/2006/relationships/slide" Target="slide7.xml"/><Relationship Id="rId17" Type="http://schemas.openxmlformats.org/officeDocument/2006/relationships/image" Target="../media/image25.wmf"/><Relationship Id="rId2" Type="http://schemas.openxmlformats.org/officeDocument/2006/relationships/image" Target="../media/image3.wmf"/><Relationship Id="rId16" Type="http://schemas.openxmlformats.org/officeDocument/2006/relationships/slide" Target="slide11.xml"/><Relationship Id="rId20" Type="http://schemas.openxmlformats.org/officeDocument/2006/relationships/slide" Target="slide10.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image" Target="../media/image22.wmf"/><Relationship Id="rId5" Type="http://schemas.openxmlformats.org/officeDocument/2006/relationships/image" Target="../media/image19.wmf"/><Relationship Id="rId15" Type="http://schemas.openxmlformats.org/officeDocument/2006/relationships/image" Target="../media/image24.wmf"/><Relationship Id="rId23" Type="http://schemas.openxmlformats.org/officeDocument/2006/relationships/image" Target="../media/image28.wmf"/><Relationship Id="rId10" Type="http://schemas.openxmlformats.org/officeDocument/2006/relationships/slide" Target="slide13.xml"/><Relationship Id="rId19" Type="http://schemas.openxmlformats.org/officeDocument/2006/relationships/image" Target="../media/image26.wmf"/><Relationship Id="rId4" Type="http://schemas.openxmlformats.org/officeDocument/2006/relationships/slide" Target="slide3.xml"/><Relationship Id="rId9" Type="http://schemas.openxmlformats.org/officeDocument/2006/relationships/image" Target="../media/image21.wmf"/><Relationship Id="rId14" Type="http://schemas.openxmlformats.org/officeDocument/2006/relationships/slide" Target="slide8.xml"/><Relationship Id="rId22" Type="http://schemas.openxmlformats.org/officeDocument/2006/relationships/slide" Target="slide9.xml"/></Relationships>
</file>

<file path=ppt/slides/_rels/slide1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 Target="slide4.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slideLayout" Target="../slideLayouts/slideLayout5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 Target="slide7.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slide" Target="slide8.xml"/><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 Target="slide10.xml"/><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12.xml"/></Relationships>
</file>

<file path=ppt/slides/_rels/slide2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slide" Target="slide13.xml"/><Relationship Id="rId1" Type="http://schemas.openxmlformats.org/officeDocument/2006/relationships/slideLayout" Target="../slideLayouts/slideLayout123.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RCTR068"/>
          <p:cNvPicPr>
            <a:picLocks noChangeAspect="1" noChangeArrowheads="1"/>
          </p:cNvPicPr>
          <p:nvPr/>
        </p:nvPicPr>
        <p:blipFill>
          <a:blip r:embed="rId2" cstate="print"/>
          <a:srcRect/>
          <a:stretch>
            <a:fillRect/>
          </a:stretch>
        </p:blipFill>
        <p:spPr bwMode="auto">
          <a:xfrm>
            <a:off x="1116013" y="1081088"/>
            <a:ext cx="2000250" cy="2032000"/>
          </a:xfrm>
          <a:prstGeom prst="rect">
            <a:avLst/>
          </a:prstGeom>
          <a:noFill/>
          <a:ln w="9525">
            <a:noFill/>
            <a:miter lim="800000"/>
            <a:headEnd/>
            <a:tailEnd/>
          </a:ln>
        </p:spPr>
      </p:pic>
      <p:pic>
        <p:nvPicPr>
          <p:cNvPr id="5" name="Picture 8" descr="CRCTR027"/>
          <p:cNvPicPr>
            <a:picLocks noChangeAspect="1" noChangeArrowheads="1"/>
          </p:cNvPicPr>
          <p:nvPr/>
        </p:nvPicPr>
        <p:blipFill>
          <a:blip r:embed="rId3" cstate="print"/>
          <a:srcRect/>
          <a:stretch>
            <a:fillRect/>
          </a:stretch>
        </p:blipFill>
        <p:spPr bwMode="auto">
          <a:xfrm>
            <a:off x="217488" y="404813"/>
            <a:ext cx="1554162" cy="2708275"/>
          </a:xfrm>
          <a:prstGeom prst="rect">
            <a:avLst/>
          </a:prstGeom>
          <a:noFill/>
          <a:ln w="9525">
            <a:noFill/>
            <a:miter lim="800000"/>
            <a:headEnd/>
            <a:tailEnd/>
          </a:ln>
        </p:spPr>
      </p:pic>
      <p:sp>
        <p:nvSpPr>
          <p:cNvPr id="6" name="WordArt 5"/>
          <p:cNvSpPr>
            <a:spLocks noChangeArrowheads="1" noChangeShapeType="1" noTextEdit="1"/>
          </p:cNvSpPr>
          <p:nvPr/>
        </p:nvSpPr>
        <p:spPr bwMode="auto">
          <a:xfrm rot="-969128">
            <a:off x="823913" y="2149475"/>
            <a:ext cx="8085137" cy="2838450"/>
          </a:xfrm>
          <a:prstGeom prst="rect">
            <a:avLst/>
          </a:prstGeom>
        </p:spPr>
        <p:txBody>
          <a:bodyPr wrap="none" fromWordArt="1">
            <a:prstTxWarp prst="textCascadeUp">
              <a:avLst>
                <a:gd name="adj" fmla="val 44444"/>
              </a:avLst>
            </a:prstTxWarp>
          </a:bodyPr>
          <a:lstStyle/>
          <a:p>
            <a:pPr algn="ctr"/>
            <a:r>
              <a:rPr lang="ru-RU" sz="3600" b="1" i="1" kern="10">
                <a:ln w="19050">
                  <a:solidFill>
                    <a:srgbClr val="FFFF00"/>
                  </a:solidFill>
                  <a:round/>
                  <a:headEnd/>
                  <a:tailEnd/>
                </a:ln>
                <a:solidFill>
                  <a:srgbClr val="FF6600"/>
                </a:solidFill>
                <a:effectLst>
                  <a:outerShdw dist="35921" dir="2700000" algn="ctr" rotWithShape="0">
                    <a:srgbClr val="990000"/>
                  </a:outerShdw>
                </a:effectLst>
                <a:latin typeface="Georgia"/>
              </a:rPr>
              <a:t>Занимательный</a:t>
            </a:r>
          </a:p>
          <a:p>
            <a:pPr algn="ctr"/>
            <a:r>
              <a:rPr lang="ru-RU" sz="3600" b="1" i="1" kern="10">
                <a:ln w="19050">
                  <a:solidFill>
                    <a:srgbClr val="FFFF00"/>
                  </a:solidFill>
                  <a:round/>
                  <a:headEnd/>
                  <a:tailEnd/>
                </a:ln>
                <a:solidFill>
                  <a:srgbClr val="FF6600"/>
                </a:solidFill>
                <a:effectLst>
                  <a:outerShdw dist="35921" dir="2700000" algn="ctr" rotWithShape="0">
                    <a:srgbClr val="990000"/>
                  </a:outerShdw>
                </a:effectLst>
                <a:latin typeface="Georgia"/>
              </a:rPr>
              <a:t>Мир задач</a:t>
            </a:r>
          </a:p>
        </p:txBody>
      </p:sp>
      <p:sp>
        <p:nvSpPr>
          <p:cNvPr id="7" name="Rectangle 7"/>
          <p:cNvSpPr>
            <a:spLocks noChangeArrowheads="1"/>
          </p:cNvSpPr>
          <p:nvPr/>
        </p:nvSpPr>
        <p:spPr bwMode="auto">
          <a:xfrm>
            <a:off x="5076825" y="4652963"/>
            <a:ext cx="3889375" cy="719137"/>
          </a:xfrm>
          <a:prstGeom prst="rect">
            <a:avLst/>
          </a:prstGeom>
          <a:noFill/>
          <a:ln>
            <a:noFill/>
          </a:ln>
          <a:extLst>
            <a:ext uri="{909E8E84-426E-40DD-AFC4-6F175D3DCCD1}"/>
            <a:ext uri="{91240B29-F687-4F45-9708-019B960494DF}"/>
          </a:extLst>
        </p:spPr>
        <p:txBody>
          <a:bodyPr/>
          <a:lstStyle/>
          <a:p>
            <a:pPr algn="ctr" fontAlgn="auto">
              <a:spcBef>
                <a:spcPct val="20000"/>
              </a:spcBef>
              <a:spcAft>
                <a:spcPts val="0"/>
              </a:spcAft>
              <a:defRPr/>
            </a:pPr>
            <a:r>
              <a:rPr lang="ru-RU" sz="3200" b="1" i="1" dirty="0">
                <a:solidFill>
                  <a:schemeClr val="bg1">
                    <a:lumMod val="95000"/>
                    <a:lumOff val="5000"/>
                  </a:schemeClr>
                </a:solidFill>
                <a:latin typeface="Georgia" pitchFamily="18" charset="0"/>
              </a:rPr>
              <a:t>6 класс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par>
                          <p:cTn id="22" fill="hold">
                            <p:stCondLst>
                              <p:cond delay="30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7"/>
                                        </p:tgtEl>
                                        <p:attrNameLst>
                                          <p:attrName>ppt_y</p:attrName>
                                        </p:attrNameLst>
                                      </p:cBhvr>
                                      <p:tavLst>
                                        <p:tav tm="0">
                                          <p:val>
                                            <p:strVal val="#ppt_y"/>
                                          </p:val>
                                        </p:tav>
                                        <p:tav tm="100000">
                                          <p:val>
                                            <p:strVal val="#ppt_y"/>
                                          </p:val>
                                        </p:tav>
                                      </p:tavLst>
                                    </p:anim>
                                    <p:anim calcmode="lin" valueType="num">
                                      <p:cBhvr>
                                        <p:cTn id="2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Рисунок 4"/>
          <p:cNvPicPr>
            <a:picLocks noChangeAspect="1"/>
          </p:cNvPicPr>
          <p:nvPr/>
        </p:nvPicPr>
        <p:blipFill>
          <a:blip r:embed="rId2" cstate="print"/>
          <a:srcRect/>
          <a:stretch>
            <a:fillRect/>
          </a:stretch>
        </p:blipFill>
        <p:spPr bwMode="auto">
          <a:xfrm>
            <a:off x="5368925" y="1341438"/>
            <a:ext cx="3722688" cy="5118100"/>
          </a:xfrm>
          <a:prstGeom prst="rect">
            <a:avLst/>
          </a:prstGeom>
          <a:noFill/>
          <a:ln w="9525">
            <a:noFill/>
            <a:miter lim="800000"/>
            <a:headEnd/>
            <a:tailEnd/>
          </a:ln>
        </p:spPr>
      </p:pic>
      <p:sp>
        <p:nvSpPr>
          <p:cNvPr id="157698" name="TextBox 3"/>
          <p:cNvSpPr txBox="1">
            <a:spLocks noChangeArrowheads="1"/>
          </p:cNvSpPr>
          <p:nvPr/>
        </p:nvSpPr>
        <p:spPr bwMode="auto">
          <a:xfrm>
            <a:off x="179388" y="765175"/>
            <a:ext cx="6264275" cy="1938338"/>
          </a:xfrm>
          <a:prstGeom prst="rect">
            <a:avLst/>
          </a:prstGeom>
          <a:noFill/>
          <a:ln w="9525">
            <a:noFill/>
            <a:miter lim="800000"/>
            <a:headEnd/>
            <a:tailEnd/>
          </a:ln>
        </p:spPr>
        <p:txBody>
          <a:bodyPr>
            <a:spAutoFit/>
          </a:bodyPr>
          <a:lstStyle/>
          <a:p>
            <a:r>
              <a:rPr lang="ru-RU" sz="2400">
                <a:solidFill>
                  <a:srgbClr val="002060"/>
                </a:solidFill>
                <a:latin typeface="Times New Roman" pitchFamily="18" charset="0"/>
                <a:cs typeface="Times New Roman" pitchFamily="18" charset="0"/>
              </a:rPr>
              <a:t>№4. Замените цифрами буквы так, чтобы равенство оказалось верным. Одинаковым буквам соответствуют одинаковые цифры. Разным буквам – разные цифры. ДОМА + ДОМА = ГОРОД.</a:t>
            </a:r>
          </a:p>
        </p:txBody>
      </p:sp>
      <p:sp>
        <p:nvSpPr>
          <p:cNvPr id="6" name="TextBox 5"/>
          <p:cNvSpPr txBox="1">
            <a:spLocks noChangeArrowheads="1"/>
          </p:cNvSpPr>
          <p:nvPr/>
        </p:nvSpPr>
        <p:spPr bwMode="auto">
          <a:xfrm>
            <a:off x="323850" y="3756025"/>
            <a:ext cx="4679950" cy="461963"/>
          </a:xfrm>
          <a:prstGeom prst="rect">
            <a:avLst/>
          </a:prstGeom>
          <a:noFill/>
          <a:ln w="9525">
            <a:noFill/>
            <a:miter lim="800000"/>
            <a:headEnd/>
            <a:tailEnd/>
          </a:ln>
        </p:spPr>
        <p:txBody>
          <a:bodyPr>
            <a:spAutoFit/>
          </a:bodyPr>
          <a:lstStyle/>
          <a:p>
            <a:r>
              <a:rPr lang="ru-RU" sz="2400" b="1">
                <a:latin typeface="Times New Roman" pitchFamily="18" charset="0"/>
                <a:cs typeface="Times New Roman" pitchFamily="18" charset="0"/>
              </a:rPr>
              <a:t>Решение</a:t>
            </a:r>
            <a:r>
              <a:rPr lang="en-US" sz="2400" b="1">
                <a:latin typeface="Times New Roman" pitchFamily="18" charset="0"/>
                <a:cs typeface="Times New Roman" pitchFamily="18" charset="0"/>
              </a:rPr>
              <a:t>:</a:t>
            </a:r>
            <a:r>
              <a:rPr lang="ru-RU" sz="2400" b="1">
                <a:latin typeface="Times New Roman" pitchFamily="18" charset="0"/>
                <a:cs typeface="Times New Roman" pitchFamily="18" charset="0"/>
              </a:rPr>
              <a:t> </a:t>
            </a:r>
            <a:r>
              <a:rPr lang="ru-RU" sz="2400">
                <a:latin typeface="Times New Roman" pitchFamily="18" charset="0"/>
                <a:cs typeface="Times New Roman" pitchFamily="18" charset="0"/>
              </a:rPr>
              <a:t>8739 +8739 =</a:t>
            </a:r>
            <a:r>
              <a:rPr lang="ru-RU" sz="2400" u="sng">
                <a:latin typeface="Times New Roman" pitchFamily="18" charset="0"/>
                <a:cs typeface="Times New Roman" pitchFamily="18" charset="0"/>
              </a:rPr>
              <a:t>17478</a:t>
            </a:r>
            <a:r>
              <a:rPr lang="ru-RU" sz="240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extBox 3"/>
          <p:cNvSpPr txBox="1">
            <a:spLocks noChangeArrowheads="1"/>
          </p:cNvSpPr>
          <p:nvPr/>
        </p:nvSpPr>
        <p:spPr bwMode="auto">
          <a:xfrm>
            <a:off x="611188" y="765175"/>
            <a:ext cx="5905500" cy="1568450"/>
          </a:xfrm>
          <a:prstGeom prst="rect">
            <a:avLst/>
          </a:prstGeom>
          <a:noFill/>
          <a:ln w="9525">
            <a:noFill/>
            <a:miter lim="800000"/>
            <a:headEnd/>
            <a:tailEnd/>
          </a:ln>
        </p:spPr>
        <p:txBody>
          <a:bodyPr>
            <a:spAutoFit/>
          </a:bodyPr>
          <a:lstStyle/>
          <a:p>
            <a:r>
              <a:rPr lang="ru-RU" sz="2400">
                <a:solidFill>
                  <a:srgbClr val="002060"/>
                </a:solidFill>
                <a:latin typeface="Times New Roman" pitchFamily="18" charset="0"/>
                <a:cs typeface="Times New Roman" pitchFamily="18" charset="0"/>
              </a:rPr>
              <a:t>№5. Расстояние 1км 540м  муха пролетает  за 6 минут 25 секунд. За сколько секунд она сможет пролететь 208 метров при той же скорости? </a:t>
            </a:r>
          </a:p>
        </p:txBody>
      </p:sp>
      <p:pic>
        <p:nvPicPr>
          <p:cNvPr id="158722" name="Рисунок 4"/>
          <p:cNvPicPr>
            <a:picLocks noChangeAspect="1"/>
          </p:cNvPicPr>
          <p:nvPr/>
        </p:nvPicPr>
        <p:blipFill>
          <a:blip r:embed="rId2" cstate="print"/>
          <a:srcRect/>
          <a:stretch>
            <a:fillRect/>
          </a:stretch>
        </p:blipFill>
        <p:spPr bwMode="auto">
          <a:xfrm>
            <a:off x="4716463" y="1916113"/>
            <a:ext cx="4324350" cy="3429000"/>
          </a:xfrm>
          <a:prstGeom prst="rect">
            <a:avLst/>
          </a:prstGeom>
          <a:noFill/>
          <a:ln w="9525">
            <a:noFill/>
            <a:miter lim="800000"/>
            <a:headEnd/>
            <a:tailEnd/>
          </a:ln>
        </p:spPr>
      </p:pic>
      <p:sp>
        <p:nvSpPr>
          <p:cNvPr id="6" name="TextBox 5"/>
          <p:cNvSpPr txBox="1">
            <a:spLocks noChangeArrowheads="1"/>
          </p:cNvSpPr>
          <p:nvPr/>
        </p:nvSpPr>
        <p:spPr bwMode="auto">
          <a:xfrm>
            <a:off x="755650" y="3068638"/>
            <a:ext cx="4032250" cy="1570037"/>
          </a:xfrm>
          <a:prstGeom prst="rect">
            <a:avLst/>
          </a:prstGeom>
          <a:noFill/>
          <a:ln w="9525">
            <a:noFill/>
            <a:miter lim="800000"/>
            <a:headEnd/>
            <a:tailEnd/>
          </a:ln>
        </p:spPr>
        <p:txBody>
          <a:bodyPr>
            <a:spAutoFit/>
          </a:bodyPr>
          <a:lstStyle/>
          <a:p>
            <a:r>
              <a:rPr lang="ru-RU" sz="2400" b="1">
                <a:latin typeface="Times New Roman" pitchFamily="18" charset="0"/>
                <a:cs typeface="Times New Roman" pitchFamily="18" charset="0"/>
              </a:rPr>
              <a:t>Решение:</a:t>
            </a:r>
          </a:p>
          <a:p>
            <a:r>
              <a:rPr lang="ru-RU" sz="2400">
                <a:latin typeface="Times New Roman" pitchFamily="18" charset="0"/>
                <a:cs typeface="Times New Roman" pitchFamily="18" charset="0"/>
              </a:rPr>
              <a:t>1) 1540:385=4(м/с)-скорость мухи.   </a:t>
            </a:r>
          </a:p>
          <a:p>
            <a:r>
              <a:rPr lang="ru-RU" sz="2400">
                <a:latin typeface="Times New Roman" pitchFamily="18" charset="0"/>
                <a:cs typeface="Times New Roman" pitchFamily="18" charset="0"/>
              </a:rPr>
              <a:t>2) 208:4=</a:t>
            </a:r>
            <a:r>
              <a:rPr lang="ru-RU" sz="2400" u="sng">
                <a:latin typeface="Times New Roman" pitchFamily="18" charset="0"/>
                <a:cs typeface="Times New Roman" pitchFamily="18" charset="0"/>
              </a:rPr>
              <a:t>52</a:t>
            </a:r>
            <a:r>
              <a:rPr lang="ru-RU" sz="2400">
                <a:latin typeface="Times New Roman" pitchFamily="18" charset="0"/>
                <a:cs typeface="Times New Roman" pitchFamily="18" charset="0"/>
              </a:rPr>
              <a:t>(с)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Рисунок 4"/>
          <p:cNvPicPr>
            <a:picLocks noChangeAspect="1"/>
          </p:cNvPicPr>
          <p:nvPr/>
        </p:nvPicPr>
        <p:blipFill>
          <a:blip r:embed="rId2" cstate="print"/>
          <a:srcRect/>
          <a:stretch>
            <a:fillRect/>
          </a:stretch>
        </p:blipFill>
        <p:spPr bwMode="auto">
          <a:xfrm>
            <a:off x="3821113" y="2133600"/>
            <a:ext cx="5240337" cy="3830638"/>
          </a:xfrm>
          <a:prstGeom prst="rect">
            <a:avLst/>
          </a:prstGeom>
          <a:noFill/>
          <a:ln w="9525">
            <a:noFill/>
            <a:miter lim="800000"/>
            <a:headEnd/>
            <a:tailEnd/>
          </a:ln>
        </p:spPr>
      </p:pic>
      <p:sp>
        <p:nvSpPr>
          <p:cNvPr id="159746" name="TextBox 3"/>
          <p:cNvSpPr txBox="1">
            <a:spLocks noChangeArrowheads="1"/>
          </p:cNvSpPr>
          <p:nvPr/>
        </p:nvSpPr>
        <p:spPr bwMode="auto">
          <a:xfrm>
            <a:off x="1187450" y="765175"/>
            <a:ext cx="6048375" cy="1568450"/>
          </a:xfrm>
          <a:prstGeom prst="rect">
            <a:avLst/>
          </a:prstGeom>
          <a:noFill/>
          <a:ln w="9525">
            <a:noFill/>
            <a:miter lim="800000"/>
            <a:headEnd/>
            <a:tailEnd/>
          </a:ln>
        </p:spPr>
        <p:txBody>
          <a:bodyPr>
            <a:spAutoFit/>
          </a:bodyPr>
          <a:lstStyle/>
          <a:p>
            <a:r>
              <a:rPr lang="ru-RU" sz="2400">
                <a:solidFill>
                  <a:srgbClr val="002060"/>
                </a:solidFill>
                <a:latin typeface="Times New Roman" pitchFamily="18" charset="0"/>
                <a:cs typeface="Times New Roman" pitchFamily="18" charset="0"/>
              </a:rPr>
              <a:t>№ 6. Сумма цифр двузначного числа равна наименьшему из двузначных чисел, а цифра десятков в 4 раза меньше цифры единиц. Найдите это число. </a:t>
            </a:r>
          </a:p>
        </p:txBody>
      </p:sp>
      <p:sp>
        <p:nvSpPr>
          <p:cNvPr id="6" name="TextBox 5"/>
          <p:cNvSpPr txBox="1">
            <a:spLocks noChangeArrowheads="1"/>
          </p:cNvSpPr>
          <p:nvPr/>
        </p:nvSpPr>
        <p:spPr bwMode="auto">
          <a:xfrm>
            <a:off x="1187450" y="3027363"/>
            <a:ext cx="2232025" cy="523875"/>
          </a:xfrm>
          <a:prstGeom prst="rect">
            <a:avLst/>
          </a:prstGeom>
          <a:noFill/>
          <a:ln w="9525">
            <a:noFill/>
            <a:miter lim="800000"/>
            <a:headEnd/>
            <a:tailEnd/>
          </a:ln>
        </p:spPr>
        <p:txBody>
          <a:bodyPr>
            <a:spAutoFit/>
          </a:bodyPr>
          <a:lstStyle/>
          <a:p>
            <a:r>
              <a:rPr lang="ru-RU" sz="2800" u="sng">
                <a:latin typeface="Times New Roman" pitchFamily="18" charset="0"/>
                <a:cs typeface="Times New Roman" pitchFamily="18" charset="0"/>
              </a:rPr>
              <a:t>Ответ</a:t>
            </a:r>
            <a:r>
              <a:rPr lang="en-US" sz="2800" u="sng">
                <a:latin typeface="Times New Roman" pitchFamily="18" charset="0"/>
                <a:cs typeface="Times New Roman" pitchFamily="18" charset="0"/>
              </a:rPr>
              <a:t>:</a:t>
            </a:r>
            <a:r>
              <a:rPr lang="ru-RU" sz="2800" u="sng">
                <a:latin typeface="Times New Roman" pitchFamily="18" charset="0"/>
                <a:cs typeface="Times New Roman" pitchFamily="18" charset="0"/>
              </a:rPr>
              <a:t> 28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69" name="Рисунок 6"/>
          <p:cNvPicPr>
            <a:picLocks noChangeAspect="1"/>
          </p:cNvPicPr>
          <p:nvPr/>
        </p:nvPicPr>
        <p:blipFill>
          <a:blip r:embed="rId2" cstate="print"/>
          <a:srcRect/>
          <a:stretch>
            <a:fillRect/>
          </a:stretch>
        </p:blipFill>
        <p:spPr bwMode="auto">
          <a:xfrm>
            <a:off x="7177088" y="5030788"/>
            <a:ext cx="1793875" cy="1795462"/>
          </a:xfrm>
          <a:prstGeom prst="rect">
            <a:avLst/>
          </a:prstGeom>
          <a:noFill/>
          <a:ln w="9525">
            <a:noFill/>
            <a:miter lim="800000"/>
            <a:headEnd/>
            <a:tailEnd/>
          </a:ln>
        </p:spPr>
      </p:pic>
      <p:pic>
        <p:nvPicPr>
          <p:cNvPr id="160770" name="Рисунок 5"/>
          <p:cNvPicPr>
            <a:picLocks noChangeAspect="1"/>
          </p:cNvPicPr>
          <p:nvPr/>
        </p:nvPicPr>
        <p:blipFill>
          <a:blip r:embed="rId3" cstate="print"/>
          <a:srcRect/>
          <a:stretch>
            <a:fillRect/>
          </a:stretch>
        </p:blipFill>
        <p:spPr bwMode="auto">
          <a:xfrm>
            <a:off x="7380288" y="2763838"/>
            <a:ext cx="1590675" cy="1592262"/>
          </a:xfrm>
          <a:prstGeom prst="rect">
            <a:avLst/>
          </a:prstGeom>
          <a:noFill/>
          <a:ln w="9525">
            <a:noFill/>
            <a:miter lim="800000"/>
            <a:headEnd/>
            <a:tailEnd/>
          </a:ln>
        </p:spPr>
      </p:pic>
      <p:sp>
        <p:nvSpPr>
          <p:cNvPr id="160771" name="TextBox 3"/>
          <p:cNvSpPr txBox="1">
            <a:spLocks noChangeArrowheads="1"/>
          </p:cNvSpPr>
          <p:nvPr/>
        </p:nvSpPr>
        <p:spPr bwMode="auto">
          <a:xfrm>
            <a:off x="1006475" y="493713"/>
            <a:ext cx="6696075" cy="584200"/>
          </a:xfrm>
          <a:prstGeom prst="rect">
            <a:avLst/>
          </a:prstGeom>
          <a:noFill/>
          <a:ln w="9525">
            <a:noFill/>
            <a:miter lim="800000"/>
            <a:headEnd/>
            <a:tailEnd/>
          </a:ln>
        </p:spPr>
        <p:txBody>
          <a:bodyPr>
            <a:spAutoFit/>
          </a:bodyPr>
          <a:lstStyle/>
          <a:p>
            <a:pPr algn="ctr"/>
            <a:r>
              <a:rPr lang="ru-RU" sz="3200" b="1" i="1">
                <a:solidFill>
                  <a:srgbClr val="002060"/>
                </a:solidFill>
                <a:latin typeface="Constantia" pitchFamily="18" charset="0"/>
              </a:rPr>
              <a:t>«Математический марафон»</a:t>
            </a:r>
          </a:p>
        </p:txBody>
      </p:sp>
      <p:sp>
        <p:nvSpPr>
          <p:cNvPr id="5" name="TextBox 4"/>
          <p:cNvSpPr txBox="1"/>
          <p:nvPr/>
        </p:nvSpPr>
        <p:spPr>
          <a:xfrm>
            <a:off x="292100" y="1052513"/>
            <a:ext cx="8496300" cy="4708525"/>
          </a:xfrm>
          <a:prstGeom prst="rect">
            <a:avLst/>
          </a:prstGeom>
          <a:noFill/>
        </p:spPr>
        <p:txBody>
          <a:bodyPr>
            <a:spAutoFit/>
          </a:bodyPr>
          <a:lstStyle/>
          <a:p>
            <a:pPr fontAlgn="auto">
              <a:spcBef>
                <a:spcPts val="0"/>
              </a:spcBef>
              <a:spcAft>
                <a:spcPts val="0"/>
              </a:spcAft>
              <a:defRPr/>
            </a:pPr>
            <a:r>
              <a:rPr lang="ru-RU" sz="2000" b="1" dirty="0">
                <a:solidFill>
                  <a:schemeClr val="accent1">
                    <a:lumMod val="50000"/>
                  </a:schemeClr>
                </a:solidFill>
                <a:latin typeface="Times New Roman" pitchFamily="18" charset="0"/>
                <a:cs typeface="Times New Roman" pitchFamily="18" charset="0"/>
              </a:rPr>
              <a:t>№1. </a:t>
            </a:r>
            <a:r>
              <a:rPr lang="ru-RU" sz="2000" dirty="0">
                <a:solidFill>
                  <a:schemeClr val="accent1">
                    <a:lumMod val="50000"/>
                  </a:schemeClr>
                </a:solidFill>
                <a:latin typeface="Times New Roman" pitchFamily="18" charset="0"/>
                <a:cs typeface="Times New Roman" pitchFamily="18" charset="0"/>
              </a:rPr>
              <a:t>Внуку, деду и отцу вместе 99 лет. Дед старше сына на столько, на  сколько отец старше  сына.  Внуку 12 лет. Сколько лет деду? </a:t>
            </a:r>
          </a:p>
          <a:p>
            <a:pPr fontAlgn="auto">
              <a:spcBef>
                <a:spcPts val="0"/>
              </a:spcBef>
              <a:spcAft>
                <a:spcPts val="0"/>
              </a:spcAft>
              <a:defRPr/>
            </a:pPr>
            <a:endParaRPr lang="ru-RU" sz="2000" dirty="0">
              <a:solidFill>
                <a:schemeClr val="accent1">
                  <a:lumMod val="50000"/>
                </a:schemeClr>
              </a:solidFill>
              <a:latin typeface="Times New Roman" pitchFamily="18" charset="0"/>
              <a:cs typeface="Times New Roman" pitchFamily="18" charset="0"/>
            </a:endParaRPr>
          </a:p>
          <a:p>
            <a:pPr fontAlgn="auto">
              <a:spcBef>
                <a:spcPts val="0"/>
              </a:spcBef>
              <a:spcAft>
                <a:spcPts val="0"/>
              </a:spcAft>
              <a:defRPr/>
            </a:pPr>
            <a:r>
              <a:rPr lang="ru-RU" sz="2000" b="1" dirty="0">
                <a:solidFill>
                  <a:schemeClr val="accent1">
                    <a:lumMod val="50000"/>
                  </a:schemeClr>
                </a:solidFill>
                <a:latin typeface="Times New Roman" pitchFamily="18" charset="0"/>
                <a:cs typeface="Times New Roman" pitchFamily="18" charset="0"/>
              </a:rPr>
              <a:t>№2. </a:t>
            </a:r>
            <a:r>
              <a:rPr lang="ru-RU" sz="2000" dirty="0" err="1">
                <a:solidFill>
                  <a:schemeClr val="accent1">
                    <a:lumMod val="50000"/>
                  </a:schemeClr>
                </a:solidFill>
                <a:latin typeface="Times New Roman" pitchFamily="18" charset="0"/>
                <a:cs typeface="Times New Roman" pitchFamily="18" charset="0"/>
              </a:rPr>
              <a:t>Матроскин</a:t>
            </a:r>
            <a:r>
              <a:rPr lang="ru-RU" sz="2000" dirty="0">
                <a:solidFill>
                  <a:schemeClr val="accent1">
                    <a:lumMod val="50000"/>
                  </a:schemeClr>
                </a:solidFill>
                <a:latin typeface="Times New Roman" pitchFamily="18" charset="0"/>
                <a:cs typeface="Times New Roman" pitchFamily="18" charset="0"/>
              </a:rPr>
              <a:t> продает молоко через магазин и хочет получить за него 50 рублей за литр. Магазин удерживает 20 % стоимости проданного товара. По какой цене будет продаваться молоко в магазине?</a:t>
            </a:r>
          </a:p>
          <a:p>
            <a:pPr fontAlgn="auto">
              <a:spcBef>
                <a:spcPts val="0"/>
              </a:spcBef>
              <a:spcAft>
                <a:spcPts val="0"/>
              </a:spcAft>
              <a:defRPr/>
            </a:pPr>
            <a:endParaRPr lang="ru-RU" sz="2000" dirty="0">
              <a:solidFill>
                <a:schemeClr val="accent1">
                  <a:lumMod val="50000"/>
                </a:schemeClr>
              </a:solidFill>
              <a:latin typeface="Times New Roman" pitchFamily="18" charset="0"/>
              <a:cs typeface="Times New Roman" pitchFamily="18" charset="0"/>
            </a:endParaRPr>
          </a:p>
          <a:p>
            <a:pPr fontAlgn="auto">
              <a:spcBef>
                <a:spcPts val="0"/>
              </a:spcBef>
              <a:spcAft>
                <a:spcPts val="0"/>
              </a:spcAft>
              <a:defRPr/>
            </a:pPr>
            <a:r>
              <a:rPr lang="ru-RU" sz="2000" b="1" dirty="0">
                <a:solidFill>
                  <a:schemeClr val="accent1">
                    <a:lumMod val="50000"/>
                  </a:schemeClr>
                </a:solidFill>
                <a:latin typeface="Times New Roman" pitchFamily="18" charset="0"/>
                <a:cs typeface="Times New Roman" pitchFamily="18" charset="0"/>
              </a:rPr>
              <a:t>№3</a:t>
            </a:r>
            <a:r>
              <a:rPr lang="ru-RU" sz="2000" dirty="0">
                <a:solidFill>
                  <a:schemeClr val="accent1">
                    <a:lumMod val="50000"/>
                  </a:schemeClr>
                </a:solidFill>
                <a:latin typeface="Times New Roman" pitchFamily="18" charset="0"/>
                <a:cs typeface="Times New Roman" pitchFamily="18" charset="0"/>
              </a:rPr>
              <a:t>. На складе хранилось 100 кг ягод, содержание воды в которых составляет 99%. От долгого хранения содержание воды в ягодах сократилось на 98%. Сколько теперь весят ягоды? </a:t>
            </a:r>
          </a:p>
          <a:p>
            <a:pPr fontAlgn="auto">
              <a:spcBef>
                <a:spcPts val="0"/>
              </a:spcBef>
              <a:spcAft>
                <a:spcPts val="0"/>
              </a:spcAft>
              <a:defRPr/>
            </a:pPr>
            <a:endParaRPr lang="ru-RU" sz="2000" dirty="0">
              <a:solidFill>
                <a:schemeClr val="accent1">
                  <a:lumMod val="50000"/>
                </a:schemeClr>
              </a:solidFill>
              <a:latin typeface="Times New Roman" pitchFamily="18" charset="0"/>
              <a:cs typeface="Times New Roman" pitchFamily="18" charset="0"/>
            </a:endParaRPr>
          </a:p>
          <a:p>
            <a:pPr fontAlgn="auto">
              <a:spcBef>
                <a:spcPts val="0"/>
              </a:spcBef>
              <a:spcAft>
                <a:spcPts val="0"/>
              </a:spcAft>
              <a:defRPr/>
            </a:pPr>
            <a:r>
              <a:rPr lang="ru-RU" sz="2000" b="1" dirty="0">
                <a:solidFill>
                  <a:schemeClr val="accent1">
                    <a:lumMod val="50000"/>
                  </a:schemeClr>
                </a:solidFill>
                <a:latin typeface="Times New Roman" pitchFamily="18" charset="0"/>
                <a:cs typeface="Times New Roman" pitchFamily="18" charset="0"/>
              </a:rPr>
              <a:t>№4. </a:t>
            </a:r>
            <a:r>
              <a:rPr lang="ru-RU" sz="2000" dirty="0">
                <a:solidFill>
                  <a:schemeClr val="accent1">
                    <a:lumMod val="50000"/>
                  </a:schemeClr>
                </a:solidFill>
                <a:latin typeface="Times New Roman" pitchFamily="18" charset="0"/>
                <a:cs typeface="Times New Roman" pitchFamily="18" charset="0"/>
              </a:rPr>
              <a:t>По шоссе едут два автомобиля с одинаковыми скоростями. Если первый увеличит скорость на 11 км/ч, а второй уменьшит на 3 км/ч, то первый пройдет за 2 часа столько же, сколько второй за 3 часа. </a:t>
            </a:r>
          </a:p>
          <a:p>
            <a:pPr fontAlgn="auto">
              <a:spcBef>
                <a:spcPts val="0"/>
              </a:spcBef>
              <a:spcAft>
                <a:spcPts val="0"/>
              </a:spcAft>
              <a:defRPr/>
            </a:pPr>
            <a:r>
              <a:rPr lang="ru-RU" sz="2000" dirty="0">
                <a:solidFill>
                  <a:schemeClr val="accent1">
                    <a:lumMod val="50000"/>
                  </a:schemeClr>
                </a:solidFill>
                <a:latin typeface="Times New Roman" pitchFamily="18" charset="0"/>
                <a:cs typeface="Times New Roman" pitchFamily="18" charset="0"/>
              </a:rPr>
              <a:t>С какой скоростью они едут?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Oval 6"/>
          <p:cNvSpPr>
            <a:spLocks noChangeArrowheads="1"/>
          </p:cNvSpPr>
          <p:nvPr/>
        </p:nvSpPr>
        <p:spPr bwMode="auto">
          <a:xfrm>
            <a:off x="-468313" y="-315913"/>
            <a:ext cx="4802188" cy="4441826"/>
          </a:xfrm>
          <a:prstGeom prst="ellipse">
            <a:avLst/>
          </a:prstGeom>
          <a:gradFill rotWithShape="1">
            <a:gsLst>
              <a:gs pos="0">
                <a:srgbClr val="FFFFFF"/>
              </a:gs>
              <a:gs pos="100000">
                <a:srgbClr val="FFFF00"/>
              </a:gs>
            </a:gsLst>
            <a:path path="shape">
              <a:fillToRect l="50000" t="50000" r="50000" b="50000"/>
            </a:path>
          </a:gradFill>
          <a:ln w="9525">
            <a:solidFill>
              <a:srgbClr val="FFFF00"/>
            </a:solidFill>
            <a:round/>
            <a:headEnd/>
            <a:tailEnd/>
          </a:ln>
        </p:spPr>
        <p:txBody>
          <a:bodyPr wrap="none" anchor="ctr"/>
          <a:lstStyle/>
          <a:p>
            <a:endParaRPr lang="ru-RU">
              <a:solidFill>
                <a:srgbClr val="000000"/>
              </a:solidFill>
            </a:endParaRPr>
          </a:p>
        </p:txBody>
      </p:sp>
      <p:pic>
        <p:nvPicPr>
          <p:cNvPr id="3079" name="Picture 7" descr="CRCTR027"/>
          <p:cNvPicPr>
            <a:picLocks noChangeAspect="1" noChangeArrowheads="1"/>
          </p:cNvPicPr>
          <p:nvPr/>
        </p:nvPicPr>
        <p:blipFill>
          <a:blip r:embed="rId2" cstate="print"/>
          <a:srcRect/>
          <a:stretch>
            <a:fillRect/>
          </a:stretch>
        </p:blipFill>
        <p:spPr bwMode="auto">
          <a:xfrm>
            <a:off x="649288" y="476250"/>
            <a:ext cx="1554162" cy="2708275"/>
          </a:xfrm>
          <a:prstGeom prst="rect">
            <a:avLst/>
          </a:prstGeom>
          <a:noFill/>
          <a:ln w="9525">
            <a:noFill/>
            <a:miter lim="800000"/>
            <a:headEnd/>
            <a:tailEnd/>
          </a:ln>
        </p:spPr>
      </p:pic>
      <p:pic>
        <p:nvPicPr>
          <p:cNvPr id="3080" name="Picture 8" descr="CRCTR068"/>
          <p:cNvPicPr>
            <a:picLocks noChangeAspect="1" noChangeArrowheads="1"/>
          </p:cNvPicPr>
          <p:nvPr/>
        </p:nvPicPr>
        <p:blipFill>
          <a:blip r:embed="rId3" cstate="print"/>
          <a:srcRect/>
          <a:stretch>
            <a:fillRect/>
          </a:stretch>
        </p:blipFill>
        <p:spPr bwMode="auto">
          <a:xfrm>
            <a:off x="1476375" y="1125538"/>
            <a:ext cx="2000250" cy="2032000"/>
          </a:xfrm>
          <a:prstGeom prst="rect">
            <a:avLst/>
          </a:prstGeom>
          <a:noFill/>
          <a:ln w="9525">
            <a:noFill/>
            <a:miter lim="800000"/>
            <a:headEnd/>
            <a:tailEnd/>
          </a:ln>
        </p:spPr>
      </p:pic>
      <p:sp>
        <p:nvSpPr>
          <p:cNvPr id="161796" name="Oval 10"/>
          <p:cNvSpPr>
            <a:spLocks noChangeArrowheads="1"/>
          </p:cNvSpPr>
          <p:nvPr/>
        </p:nvSpPr>
        <p:spPr bwMode="auto">
          <a:xfrm>
            <a:off x="1763713" y="4581525"/>
            <a:ext cx="914400" cy="914400"/>
          </a:xfrm>
          <a:prstGeom prst="ellipse">
            <a:avLst/>
          </a:prstGeom>
          <a:gradFill rotWithShape="1">
            <a:gsLst>
              <a:gs pos="0">
                <a:srgbClr val="FFFFFF"/>
              </a:gs>
              <a:gs pos="100000">
                <a:srgbClr val="FFFF00"/>
              </a:gs>
            </a:gsLst>
            <a:path path="shape">
              <a:fillToRect l="50000" t="50000" r="50000" b="50000"/>
            </a:path>
          </a:gradFill>
          <a:ln w="9525">
            <a:solidFill>
              <a:srgbClr val="FFFF00"/>
            </a:solidFill>
            <a:round/>
            <a:headEnd/>
            <a:tailEnd/>
          </a:ln>
        </p:spPr>
        <p:txBody>
          <a:bodyPr wrap="none" anchor="ctr"/>
          <a:lstStyle/>
          <a:p>
            <a:endParaRPr lang="ru-RU">
              <a:solidFill>
                <a:srgbClr val="000000"/>
              </a:solidFill>
            </a:endParaRPr>
          </a:p>
        </p:txBody>
      </p:sp>
      <p:sp>
        <p:nvSpPr>
          <p:cNvPr id="161797" name="Oval 11"/>
          <p:cNvSpPr>
            <a:spLocks noChangeArrowheads="1"/>
          </p:cNvSpPr>
          <p:nvPr/>
        </p:nvSpPr>
        <p:spPr bwMode="auto">
          <a:xfrm>
            <a:off x="4716463" y="1700213"/>
            <a:ext cx="914400" cy="914400"/>
          </a:xfrm>
          <a:prstGeom prst="ellipse">
            <a:avLst/>
          </a:prstGeom>
          <a:solidFill>
            <a:srgbClr val="FFFF00"/>
          </a:solidFill>
          <a:ln w="9525">
            <a:solidFill>
              <a:srgbClr val="FFFF00"/>
            </a:solidFill>
            <a:round/>
            <a:headEnd/>
            <a:tailEnd/>
          </a:ln>
        </p:spPr>
        <p:txBody>
          <a:bodyPr wrap="none" anchor="ctr"/>
          <a:lstStyle/>
          <a:p>
            <a:endParaRPr lang="ru-RU">
              <a:solidFill>
                <a:srgbClr val="000000"/>
              </a:solidFill>
            </a:endParaRPr>
          </a:p>
        </p:txBody>
      </p:sp>
      <p:sp>
        <p:nvSpPr>
          <p:cNvPr id="161798" name="Oval 12"/>
          <p:cNvSpPr>
            <a:spLocks noChangeArrowheads="1"/>
          </p:cNvSpPr>
          <p:nvPr/>
        </p:nvSpPr>
        <p:spPr bwMode="auto">
          <a:xfrm>
            <a:off x="4284663" y="3141663"/>
            <a:ext cx="914400" cy="914400"/>
          </a:xfrm>
          <a:prstGeom prst="ellipse">
            <a:avLst/>
          </a:prstGeom>
          <a:gradFill rotWithShape="1">
            <a:gsLst>
              <a:gs pos="0">
                <a:srgbClr val="FFFFFF"/>
              </a:gs>
              <a:gs pos="100000">
                <a:srgbClr val="FFFF00"/>
              </a:gs>
            </a:gsLst>
            <a:path path="shape">
              <a:fillToRect l="50000" t="50000" r="50000" b="50000"/>
            </a:path>
          </a:gradFill>
          <a:ln w="9525">
            <a:solidFill>
              <a:srgbClr val="FFFF00"/>
            </a:solidFill>
            <a:round/>
            <a:headEnd/>
            <a:tailEnd/>
          </a:ln>
        </p:spPr>
        <p:txBody>
          <a:bodyPr wrap="none" anchor="ctr"/>
          <a:lstStyle/>
          <a:p>
            <a:endParaRPr lang="ru-RU">
              <a:solidFill>
                <a:srgbClr val="000000"/>
              </a:solidFill>
            </a:endParaRPr>
          </a:p>
        </p:txBody>
      </p:sp>
      <p:sp>
        <p:nvSpPr>
          <p:cNvPr id="161799" name="Oval 13"/>
          <p:cNvSpPr>
            <a:spLocks noChangeArrowheads="1"/>
          </p:cNvSpPr>
          <p:nvPr/>
        </p:nvSpPr>
        <p:spPr bwMode="auto">
          <a:xfrm>
            <a:off x="3203575" y="4076700"/>
            <a:ext cx="914400" cy="914400"/>
          </a:xfrm>
          <a:prstGeom prst="ellipse">
            <a:avLst/>
          </a:prstGeom>
          <a:gradFill rotWithShape="1">
            <a:gsLst>
              <a:gs pos="0">
                <a:srgbClr val="FFFFFF"/>
              </a:gs>
              <a:gs pos="100000">
                <a:srgbClr val="FFFF00"/>
              </a:gs>
            </a:gsLst>
            <a:path path="shape">
              <a:fillToRect l="50000" t="50000" r="50000" b="50000"/>
            </a:path>
          </a:gradFill>
          <a:ln w="9525">
            <a:solidFill>
              <a:srgbClr val="FFFF00"/>
            </a:solidFill>
            <a:round/>
            <a:headEnd/>
            <a:tailEnd/>
          </a:ln>
        </p:spPr>
        <p:txBody>
          <a:bodyPr wrap="none" anchor="ctr"/>
          <a:lstStyle/>
          <a:p>
            <a:endParaRPr lang="ru-RU">
              <a:solidFill>
                <a:srgbClr val="000000"/>
              </a:solidFill>
            </a:endParaRPr>
          </a:p>
        </p:txBody>
      </p:sp>
      <p:sp>
        <p:nvSpPr>
          <p:cNvPr id="161800" name="Oval 14"/>
          <p:cNvSpPr>
            <a:spLocks noChangeArrowheads="1"/>
          </p:cNvSpPr>
          <p:nvPr/>
        </p:nvSpPr>
        <p:spPr bwMode="auto">
          <a:xfrm>
            <a:off x="179388" y="4292600"/>
            <a:ext cx="914400" cy="914400"/>
          </a:xfrm>
          <a:prstGeom prst="ellipse">
            <a:avLst/>
          </a:prstGeom>
          <a:solidFill>
            <a:srgbClr val="FFFF00"/>
          </a:solidFill>
          <a:ln w="9525">
            <a:solidFill>
              <a:srgbClr val="FFFF00"/>
            </a:solidFill>
            <a:round/>
            <a:headEnd/>
            <a:tailEnd/>
          </a:ln>
        </p:spPr>
        <p:txBody>
          <a:bodyPr wrap="none" anchor="ctr"/>
          <a:lstStyle/>
          <a:p>
            <a:endParaRPr lang="ru-RU">
              <a:solidFill>
                <a:srgbClr val="000000"/>
              </a:solidFill>
            </a:endParaRPr>
          </a:p>
        </p:txBody>
      </p:sp>
      <p:sp>
        <p:nvSpPr>
          <p:cNvPr id="161801" name="Oval 15"/>
          <p:cNvSpPr>
            <a:spLocks noChangeArrowheads="1"/>
          </p:cNvSpPr>
          <p:nvPr/>
        </p:nvSpPr>
        <p:spPr bwMode="auto">
          <a:xfrm>
            <a:off x="6300788" y="692150"/>
            <a:ext cx="914400" cy="914400"/>
          </a:xfrm>
          <a:prstGeom prst="ellipse">
            <a:avLst/>
          </a:prstGeom>
          <a:solidFill>
            <a:srgbClr val="FFFF00"/>
          </a:solidFill>
          <a:ln w="9525">
            <a:solidFill>
              <a:srgbClr val="FFFF00"/>
            </a:solidFill>
            <a:round/>
            <a:headEnd/>
            <a:tailEnd/>
          </a:ln>
        </p:spPr>
        <p:txBody>
          <a:bodyPr wrap="none" anchor="ctr"/>
          <a:lstStyle/>
          <a:p>
            <a:endParaRPr lang="ru-RU">
              <a:solidFill>
                <a:srgbClr val="000000"/>
              </a:solidFill>
            </a:endParaRPr>
          </a:p>
        </p:txBody>
      </p:sp>
      <p:sp>
        <p:nvSpPr>
          <p:cNvPr id="161802" name="Oval 16"/>
          <p:cNvSpPr>
            <a:spLocks noChangeArrowheads="1"/>
          </p:cNvSpPr>
          <p:nvPr/>
        </p:nvSpPr>
        <p:spPr bwMode="auto">
          <a:xfrm>
            <a:off x="6227763" y="2852738"/>
            <a:ext cx="914400" cy="914400"/>
          </a:xfrm>
          <a:prstGeom prst="ellipse">
            <a:avLst/>
          </a:prstGeom>
          <a:solidFill>
            <a:srgbClr val="FFFF00"/>
          </a:solidFill>
          <a:ln w="9525">
            <a:solidFill>
              <a:srgbClr val="FFFF00"/>
            </a:solidFill>
            <a:round/>
            <a:headEnd/>
            <a:tailEnd/>
          </a:ln>
        </p:spPr>
        <p:txBody>
          <a:bodyPr wrap="none" anchor="ctr"/>
          <a:lstStyle/>
          <a:p>
            <a:endParaRPr lang="ru-RU">
              <a:solidFill>
                <a:srgbClr val="000000"/>
              </a:solidFill>
            </a:endParaRPr>
          </a:p>
        </p:txBody>
      </p:sp>
      <p:sp>
        <p:nvSpPr>
          <p:cNvPr id="161803" name="Oval 17"/>
          <p:cNvSpPr>
            <a:spLocks noChangeArrowheads="1"/>
          </p:cNvSpPr>
          <p:nvPr/>
        </p:nvSpPr>
        <p:spPr bwMode="auto">
          <a:xfrm>
            <a:off x="4932363" y="4581525"/>
            <a:ext cx="914400" cy="914400"/>
          </a:xfrm>
          <a:prstGeom prst="ellipse">
            <a:avLst/>
          </a:prstGeom>
          <a:solidFill>
            <a:srgbClr val="FFFF00"/>
          </a:solidFill>
          <a:ln w="9525">
            <a:solidFill>
              <a:srgbClr val="FFFF00"/>
            </a:solidFill>
            <a:round/>
            <a:headEnd/>
            <a:tailEnd/>
          </a:ln>
        </p:spPr>
        <p:txBody>
          <a:bodyPr wrap="none" anchor="ctr"/>
          <a:lstStyle/>
          <a:p>
            <a:endParaRPr lang="ru-RU">
              <a:solidFill>
                <a:srgbClr val="000000"/>
              </a:solidFill>
            </a:endParaRPr>
          </a:p>
        </p:txBody>
      </p:sp>
      <p:sp>
        <p:nvSpPr>
          <p:cNvPr id="161804" name="Oval 18"/>
          <p:cNvSpPr>
            <a:spLocks noChangeArrowheads="1"/>
          </p:cNvSpPr>
          <p:nvPr/>
        </p:nvSpPr>
        <p:spPr bwMode="auto">
          <a:xfrm>
            <a:off x="2916238" y="5589588"/>
            <a:ext cx="914400" cy="914400"/>
          </a:xfrm>
          <a:prstGeom prst="ellipse">
            <a:avLst/>
          </a:prstGeom>
          <a:gradFill rotWithShape="1">
            <a:gsLst>
              <a:gs pos="0">
                <a:srgbClr val="FFFFFF"/>
              </a:gs>
              <a:gs pos="100000">
                <a:srgbClr val="FFFF00"/>
              </a:gs>
            </a:gsLst>
            <a:path path="shape">
              <a:fillToRect l="50000" t="50000" r="50000" b="50000"/>
            </a:path>
          </a:gradFill>
          <a:ln w="9525">
            <a:solidFill>
              <a:srgbClr val="FFFF00"/>
            </a:solidFill>
            <a:round/>
            <a:headEnd/>
            <a:tailEnd/>
          </a:ln>
        </p:spPr>
        <p:txBody>
          <a:bodyPr wrap="none" anchor="ctr"/>
          <a:lstStyle/>
          <a:p>
            <a:endParaRPr lang="ru-RU">
              <a:solidFill>
                <a:srgbClr val="000000"/>
              </a:solidFill>
            </a:endParaRPr>
          </a:p>
        </p:txBody>
      </p:sp>
      <p:sp>
        <p:nvSpPr>
          <p:cNvPr id="3094" name="Line 22"/>
          <p:cNvSpPr>
            <a:spLocks noChangeShapeType="1"/>
          </p:cNvSpPr>
          <p:nvPr/>
        </p:nvSpPr>
        <p:spPr bwMode="auto">
          <a:xfrm flipV="1">
            <a:off x="4211638" y="981075"/>
            <a:ext cx="431800" cy="217488"/>
          </a:xfrm>
          <a:prstGeom prst="line">
            <a:avLst/>
          </a:prstGeom>
          <a:noFill/>
          <a:ln w="69850">
            <a:solidFill>
              <a:srgbClr val="CC9900"/>
            </a:solidFill>
            <a:round/>
            <a:headEnd/>
            <a:tailEnd/>
          </a:ln>
        </p:spPr>
        <p:txBody>
          <a:bodyPr/>
          <a:lstStyle/>
          <a:p>
            <a:endParaRPr lang="ru-RU"/>
          </a:p>
        </p:txBody>
      </p:sp>
      <p:sp>
        <p:nvSpPr>
          <p:cNvPr id="3095" name="Line 23"/>
          <p:cNvSpPr>
            <a:spLocks noChangeShapeType="1"/>
          </p:cNvSpPr>
          <p:nvPr/>
        </p:nvSpPr>
        <p:spPr bwMode="auto">
          <a:xfrm flipV="1">
            <a:off x="4284663" y="1268413"/>
            <a:ext cx="2016125" cy="360362"/>
          </a:xfrm>
          <a:prstGeom prst="line">
            <a:avLst/>
          </a:prstGeom>
          <a:noFill/>
          <a:ln w="69850">
            <a:solidFill>
              <a:srgbClr val="CC9900"/>
            </a:solidFill>
            <a:round/>
            <a:headEnd/>
            <a:tailEnd/>
          </a:ln>
        </p:spPr>
        <p:txBody>
          <a:bodyPr/>
          <a:lstStyle/>
          <a:p>
            <a:endParaRPr lang="ru-RU"/>
          </a:p>
        </p:txBody>
      </p:sp>
      <p:sp>
        <p:nvSpPr>
          <p:cNvPr id="3096" name="Line 24"/>
          <p:cNvSpPr>
            <a:spLocks noChangeShapeType="1"/>
          </p:cNvSpPr>
          <p:nvPr/>
        </p:nvSpPr>
        <p:spPr bwMode="auto">
          <a:xfrm flipV="1">
            <a:off x="4284663" y="2133600"/>
            <a:ext cx="431800" cy="0"/>
          </a:xfrm>
          <a:prstGeom prst="line">
            <a:avLst/>
          </a:prstGeom>
          <a:noFill/>
          <a:ln w="69850">
            <a:solidFill>
              <a:srgbClr val="CC9900"/>
            </a:solidFill>
            <a:round/>
            <a:headEnd/>
            <a:tailEnd/>
          </a:ln>
        </p:spPr>
        <p:txBody>
          <a:bodyPr/>
          <a:lstStyle/>
          <a:p>
            <a:endParaRPr lang="ru-RU"/>
          </a:p>
        </p:txBody>
      </p:sp>
      <p:sp>
        <p:nvSpPr>
          <p:cNvPr id="3097" name="Line 25"/>
          <p:cNvSpPr>
            <a:spLocks noChangeShapeType="1"/>
          </p:cNvSpPr>
          <p:nvPr/>
        </p:nvSpPr>
        <p:spPr bwMode="auto">
          <a:xfrm>
            <a:off x="3924300" y="3068638"/>
            <a:ext cx="431800" cy="288925"/>
          </a:xfrm>
          <a:prstGeom prst="line">
            <a:avLst/>
          </a:prstGeom>
          <a:noFill/>
          <a:ln w="69850">
            <a:solidFill>
              <a:srgbClr val="CC9900"/>
            </a:solidFill>
            <a:round/>
            <a:headEnd/>
            <a:tailEnd/>
          </a:ln>
        </p:spPr>
        <p:txBody>
          <a:bodyPr/>
          <a:lstStyle/>
          <a:p>
            <a:endParaRPr lang="ru-RU"/>
          </a:p>
        </p:txBody>
      </p:sp>
      <p:sp>
        <p:nvSpPr>
          <p:cNvPr id="3098" name="Line 26"/>
          <p:cNvSpPr>
            <a:spLocks noChangeShapeType="1"/>
          </p:cNvSpPr>
          <p:nvPr/>
        </p:nvSpPr>
        <p:spPr bwMode="auto">
          <a:xfrm>
            <a:off x="3132138" y="3789363"/>
            <a:ext cx="287337" cy="360362"/>
          </a:xfrm>
          <a:prstGeom prst="line">
            <a:avLst/>
          </a:prstGeom>
          <a:noFill/>
          <a:ln w="69850">
            <a:solidFill>
              <a:srgbClr val="CC9900"/>
            </a:solidFill>
            <a:round/>
            <a:headEnd/>
            <a:tailEnd/>
          </a:ln>
        </p:spPr>
        <p:txBody>
          <a:bodyPr/>
          <a:lstStyle/>
          <a:p>
            <a:endParaRPr lang="ru-RU"/>
          </a:p>
        </p:txBody>
      </p:sp>
      <p:sp>
        <p:nvSpPr>
          <p:cNvPr id="3099" name="Line 27"/>
          <p:cNvSpPr>
            <a:spLocks noChangeShapeType="1"/>
          </p:cNvSpPr>
          <p:nvPr/>
        </p:nvSpPr>
        <p:spPr bwMode="auto">
          <a:xfrm>
            <a:off x="4211638" y="2636838"/>
            <a:ext cx="2016125" cy="576262"/>
          </a:xfrm>
          <a:prstGeom prst="line">
            <a:avLst/>
          </a:prstGeom>
          <a:noFill/>
          <a:ln w="69850">
            <a:solidFill>
              <a:srgbClr val="CC9900"/>
            </a:solidFill>
            <a:round/>
            <a:headEnd/>
            <a:tailEnd/>
          </a:ln>
        </p:spPr>
        <p:txBody>
          <a:bodyPr/>
          <a:lstStyle/>
          <a:p>
            <a:endParaRPr lang="ru-RU"/>
          </a:p>
        </p:txBody>
      </p:sp>
      <p:sp>
        <p:nvSpPr>
          <p:cNvPr id="3100" name="Line 28"/>
          <p:cNvSpPr>
            <a:spLocks noChangeShapeType="1"/>
          </p:cNvSpPr>
          <p:nvPr/>
        </p:nvSpPr>
        <p:spPr bwMode="auto">
          <a:xfrm>
            <a:off x="3635375" y="3429000"/>
            <a:ext cx="1441450" cy="1295400"/>
          </a:xfrm>
          <a:prstGeom prst="line">
            <a:avLst/>
          </a:prstGeom>
          <a:noFill/>
          <a:ln w="69850">
            <a:solidFill>
              <a:srgbClr val="CC9900"/>
            </a:solidFill>
            <a:round/>
            <a:headEnd/>
            <a:tailEnd/>
          </a:ln>
        </p:spPr>
        <p:txBody>
          <a:bodyPr/>
          <a:lstStyle/>
          <a:p>
            <a:endParaRPr lang="ru-RU"/>
          </a:p>
        </p:txBody>
      </p:sp>
      <p:sp>
        <p:nvSpPr>
          <p:cNvPr id="3101" name="Line 29"/>
          <p:cNvSpPr>
            <a:spLocks noChangeShapeType="1"/>
          </p:cNvSpPr>
          <p:nvPr/>
        </p:nvSpPr>
        <p:spPr bwMode="auto">
          <a:xfrm>
            <a:off x="2627313" y="4005263"/>
            <a:ext cx="576262" cy="1584325"/>
          </a:xfrm>
          <a:prstGeom prst="line">
            <a:avLst/>
          </a:prstGeom>
          <a:noFill/>
          <a:ln w="69850">
            <a:solidFill>
              <a:srgbClr val="CC9900"/>
            </a:solidFill>
            <a:round/>
            <a:headEnd/>
            <a:tailEnd/>
          </a:ln>
        </p:spPr>
        <p:txBody>
          <a:bodyPr/>
          <a:lstStyle/>
          <a:p>
            <a:endParaRPr lang="ru-RU"/>
          </a:p>
        </p:txBody>
      </p:sp>
      <p:sp>
        <p:nvSpPr>
          <p:cNvPr id="3102" name="Line 30"/>
          <p:cNvSpPr>
            <a:spLocks noChangeShapeType="1"/>
          </p:cNvSpPr>
          <p:nvPr/>
        </p:nvSpPr>
        <p:spPr bwMode="auto">
          <a:xfrm>
            <a:off x="2051050" y="4149725"/>
            <a:ext cx="73025" cy="431800"/>
          </a:xfrm>
          <a:prstGeom prst="line">
            <a:avLst/>
          </a:prstGeom>
          <a:noFill/>
          <a:ln w="69850">
            <a:solidFill>
              <a:srgbClr val="CC9900"/>
            </a:solidFill>
            <a:round/>
            <a:headEnd/>
            <a:tailEnd/>
          </a:ln>
        </p:spPr>
        <p:txBody>
          <a:bodyPr/>
          <a:lstStyle/>
          <a:p>
            <a:endParaRPr lang="ru-RU"/>
          </a:p>
        </p:txBody>
      </p:sp>
      <p:sp>
        <p:nvSpPr>
          <p:cNvPr id="3103" name="Line 31"/>
          <p:cNvSpPr>
            <a:spLocks noChangeShapeType="1"/>
          </p:cNvSpPr>
          <p:nvPr/>
        </p:nvSpPr>
        <p:spPr bwMode="auto">
          <a:xfrm flipH="1">
            <a:off x="684213" y="3860800"/>
            <a:ext cx="142875" cy="431800"/>
          </a:xfrm>
          <a:prstGeom prst="line">
            <a:avLst/>
          </a:prstGeom>
          <a:noFill/>
          <a:ln w="69850">
            <a:solidFill>
              <a:srgbClr val="CC9900"/>
            </a:solidFill>
            <a:round/>
            <a:headEnd/>
            <a:tailEnd/>
          </a:ln>
        </p:spPr>
        <p:txBody>
          <a:bodyPr/>
          <a:lstStyle/>
          <a:p>
            <a:endParaRPr lang="ru-RU"/>
          </a:p>
        </p:txBody>
      </p:sp>
      <p:sp>
        <p:nvSpPr>
          <p:cNvPr id="161815" name="Oval 9"/>
          <p:cNvSpPr>
            <a:spLocks noChangeArrowheads="1"/>
          </p:cNvSpPr>
          <p:nvPr/>
        </p:nvSpPr>
        <p:spPr bwMode="auto">
          <a:xfrm>
            <a:off x="4572000" y="260350"/>
            <a:ext cx="914400" cy="914400"/>
          </a:xfrm>
          <a:prstGeom prst="ellipse">
            <a:avLst/>
          </a:prstGeom>
          <a:gradFill rotWithShape="1">
            <a:gsLst>
              <a:gs pos="0">
                <a:srgbClr val="FFFFFF"/>
              </a:gs>
              <a:gs pos="100000">
                <a:srgbClr val="FFFF00"/>
              </a:gs>
            </a:gsLst>
            <a:path path="shape">
              <a:fillToRect l="50000" t="50000" r="50000" b="50000"/>
            </a:path>
          </a:gradFill>
          <a:ln w="9525">
            <a:solidFill>
              <a:srgbClr val="FFFF00"/>
            </a:solidFill>
            <a:round/>
            <a:headEnd/>
            <a:tailEnd/>
          </a:ln>
        </p:spPr>
        <p:txBody>
          <a:bodyPr wrap="none" anchor="ctr"/>
          <a:lstStyle/>
          <a:p>
            <a:endParaRPr lang="ru-RU">
              <a:solidFill>
                <a:srgbClr val="000000"/>
              </a:solidFill>
            </a:endParaRPr>
          </a:p>
        </p:txBody>
      </p:sp>
      <p:pic>
        <p:nvPicPr>
          <p:cNvPr id="3105" name="Picture 33" descr="COBJ006">
            <a:hlinkClick r:id="rId4" action="ppaction://hlinksldjump"/>
          </p:cNvPr>
          <p:cNvPicPr>
            <a:picLocks noChangeAspect="1" noChangeArrowheads="1"/>
          </p:cNvPicPr>
          <p:nvPr/>
        </p:nvPicPr>
        <p:blipFill>
          <a:blip r:embed="rId5" cstate="print"/>
          <a:srcRect/>
          <a:stretch>
            <a:fillRect/>
          </a:stretch>
        </p:blipFill>
        <p:spPr bwMode="auto">
          <a:xfrm>
            <a:off x="4643438" y="404813"/>
            <a:ext cx="800100" cy="628650"/>
          </a:xfrm>
          <a:prstGeom prst="rect">
            <a:avLst/>
          </a:prstGeom>
          <a:noFill/>
          <a:ln w="9525">
            <a:noFill/>
            <a:miter lim="800000"/>
            <a:headEnd/>
            <a:tailEnd/>
          </a:ln>
        </p:spPr>
      </p:pic>
      <p:pic>
        <p:nvPicPr>
          <p:cNvPr id="3107" name="Picture 35" descr="BOOK">
            <a:hlinkClick r:id="rId6" action="ppaction://hlinksldjump"/>
          </p:cNvPr>
          <p:cNvPicPr>
            <a:picLocks noChangeAspect="1" noChangeArrowheads="1"/>
          </p:cNvPicPr>
          <p:nvPr/>
        </p:nvPicPr>
        <p:blipFill>
          <a:blip r:embed="rId7" cstate="print"/>
          <a:srcRect/>
          <a:stretch>
            <a:fillRect/>
          </a:stretch>
        </p:blipFill>
        <p:spPr bwMode="auto">
          <a:xfrm>
            <a:off x="6227763" y="2924175"/>
            <a:ext cx="895350" cy="828675"/>
          </a:xfrm>
          <a:prstGeom prst="rect">
            <a:avLst/>
          </a:prstGeom>
          <a:noFill/>
          <a:ln w="9525">
            <a:noFill/>
            <a:miter lim="800000"/>
            <a:headEnd/>
            <a:tailEnd/>
          </a:ln>
        </p:spPr>
      </p:pic>
      <p:pic>
        <p:nvPicPr>
          <p:cNvPr id="3108" name="Picture 36" descr="BULB">
            <a:hlinkClick r:id="rId8" action="ppaction://hlinksldjump"/>
          </p:cNvPr>
          <p:cNvPicPr>
            <a:picLocks noChangeAspect="1" noChangeArrowheads="1"/>
          </p:cNvPicPr>
          <p:nvPr/>
        </p:nvPicPr>
        <p:blipFill>
          <a:blip r:embed="rId9" cstate="print"/>
          <a:srcRect/>
          <a:stretch>
            <a:fillRect/>
          </a:stretch>
        </p:blipFill>
        <p:spPr bwMode="auto">
          <a:xfrm>
            <a:off x="6227763" y="765175"/>
            <a:ext cx="1028700" cy="1028700"/>
          </a:xfrm>
          <a:prstGeom prst="rect">
            <a:avLst/>
          </a:prstGeom>
          <a:noFill/>
          <a:ln w="9525">
            <a:noFill/>
            <a:miter lim="800000"/>
            <a:headEnd/>
            <a:tailEnd/>
          </a:ln>
        </p:spPr>
      </p:pic>
      <p:pic>
        <p:nvPicPr>
          <p:cNvPr id="3109" name="Picture 37" descr="COBJ042">
            <a:hlinkClick r:id="rId10" action="ppaction://hlinksldjump"/>
          </p:cNvPr>
          <p:cNvPicPr>
            <a:picLocks noChangeAspect="1" noChangeArrowheads="1"/>
          </p:cNvPicPr>
          <p:nvPr/>
        </p:nvPicPr>
        <p:blipFill>
          <a:blip r:embed="rId11" cstate="print"/>
          <a:srcRect/>
          <a:stretch>
            <a:fillRect/>
          </a:stretch>
        </p:blipFill>
        <p:spPr bwMode="auto">
          <a:xfrm>
            <a:off x="323850" y="4292600"/>
            <a:ext cx="647700" cy="904875"/>
          </a:xfrm>
          <a:prstGeom prst="rect">
            <a:avLst/>
          </a:prstGeom>
          <a:noFill/>
          <a:ln w="9525">
            <a:noFill/>
            <a:miter lim="800000"/>
            <a:headEnd/>
            <a:tailEnd/>
          </a:ln>
        </p:spPr>
      </p:pic>
      <p:pic>
        <p:nvPicPr>
          <p:cNvPr id="3110" name="Picture 38" descr="CAR">
            <a:hlinkClick r:id="rId12" action="ppaction://hlinksldjump"/>
          </p:cNvPr>
          <p:cNvPicPr>
            <a:picLocks noChangeAspect="1" noChangeArrowheads="1"/>
          </p:cNvPicPr>
          <p:nvPr/>
        </p:nvPicPr>
        <p:blipFill>
          <a:blip r:embed="rId13" cstate="print"/>
          <a:srcRect/>
          <a:stretch>
            <a:fillRect/>
          </a:stretch>
        </p:blipFill>
        <p:spPr bwMode="auto">
          <a:xfrm>
            <a:off x="4284663" y="3284538"/>
            <a:ext cx="1000125" cy="676275"/>
          </a:xfrm>
          <a:prstGeom prst="rect">
            <a:avLst/>
          </a:prstGeom>
          <a:noFill/>
          <a:ln w="9525">
            <a:noFill/>
            <a:miter lim="800000"/>
            <a:headEnd/>
            <a:tailEnd/>
          </a:ln>
        </p:spPr>
      </p:pic>
      <p:pic>
        <p:nvPicPr>
          <p:cNvPr id="3111" name="Picture 39">
            <a:hlinkClick r:id="rId14" action="ppaction://hlinksldjump"/>
          </p:cNvPr>
          <p:cNvPicPr>
            <a:picLocks noChangeAspect="1" noChangeArrowheads="1"/>
          </p:cNvPicPr>
          <p:nvPr/>
        </p:nvPicPr>
        <p:blipFill>
          <a:blip r:embed="rId15" cstate="print"/>
          <a:srcRect/>
          <a:stretch>
            <a:fillRect/>
          </a:stretch>
        </p:blipFill>
        <p:spPr bwMode="auto">
          <a:xfrm>
            <a:off x="5003800" y="4437063"/>
            <a:ext cx="960438" cy="1203325"/>
          </a:xfrm>
          <a:prstGeom prst="rect">
            <a:avLst/>
          </a:prstGeom>
          <a:noFill/>
          <a:ln w="9525">
            <a:noFill/>
            <a:miter lim="800000"/>
            <a:headEnd/>
            <a:tailEnd/>
          </a:ln>
        </p:spPr>
      </p:pic>
      <p:pic>
        <p:nvPicPr>
          <p:cNvPr id="3113" name="Picture 41">
            <a:hlinkClick r:id="rId16" action="ppaction://hlinksldjump"/>
          </p:cNvPr>
          <p:cNvPicPr>
            <a:picLocks noChangeAspect="1" noChangeArrowheads="1"/>
          </p:cNvPicPr>
          <p:nvPr/>
        </p:nvPicPr>
        <p:blipFill>
          <a:blip r:embed="rId17" cstate="print"/>
          <a:srcRect/>
          <a:stretch>
            <a:fillRect/>
          </a:stretch>
        </p:blipFill>
        <p:spPr bwMode="auto">
          <a:xfrm>
            <a:off x="1692275" y="4652963"/>
            <a:ext cx="1111250" cy="695325"/>
          </a:xfrm>
          <a:prstGeom prst="rect">
            <a:avLst/>
          </a:prstGeom>
          <a:noFill/>
          <a:ln w="9525">
            <a:noFill/>
            <a:miter lim="800000"/>
            <a:headEnd/>
            <a:tailEnd/>
          </a:ln>
        </p:spPr>
      </p:pic>
      <p:pic>
        <p:nvPicPr>
          <p:cNvPr id="3114" name="Picture 42">
            <a:hlinkClick r:id="rId18" action="ppaction://hlinksldjump"/>
          </p:cNvPr>
          <p:cNvPicPr>
            <a:picLocks noChangeAspect="1" noChangeArrowheads="1"/>
          </p:cNvPicPr>
          <p:nvPr/>
        </p:nvPicPr>
        <p:blipFill>
          <a:blip r:embed="rId19" cstate="print"/>
          <a:srcRect/>
          <a:stretch>
            <a:fillRect/>
          </a:stretch>
        </p:blipFill>
        <p:spPr bwMode="auto">
          <a:xfrm>
            <a:off x="4572000" y="1484313"/>
            <a:ext cx="1152525" cy="1106487"/>
          </a:xfrm>
          <a:prstGeom prst="rect">
            <a:avLst/>
          </a:prstGeom>
          <a:noFill/>
          <a:ln w="9525">
            <a:noFill/>
            <a:miter lim="800000"/>
            <a:headEnd/>
            <a:tailEnd/>
          </a:ln>
        </p:spPr>
      </p:pic>
      <p:pic>
        <p:nvPicPr>
          <p:cNvPr id="3115" name="Picture 43">
            <a:hlinkClick r:id="rId20" action="ppaction://hlinksldjump"/>
          </p:cNvPr>
          <p:cNvPicPr>
            <a:picLocks noChangeAspect="1" noChangeArrowheads="1"/>
          </p:cNvPicPr>
          <p:nvPr/>
        </p:nvPicPr>
        <p:blipFill>
          <a:blip r:embed="rId21" cstate="print"/>
          <a:srcRect/>
          <a:stretch>
            <a:fillRect/>
          </a:stretch>
        </p:blipFill>
        <p:spPr bwMode="auto">
          <a:xfrm>
            <a:off x="2627313" y="5764213"/>
            <a:ext cx="1152525" cy="700087"/>
          </a:xfrm>
          <a:prstGeom prst="rect">
            <a:avLst/>
          </a:prstGeom>
          <a:noFill/>
          <a:ln w="9525">
            <a:noFill/>
            <a:miter lim="800000"/>
            <a:headEnd/>
            <a:tailEnd/>
          </a:ln>
        </p:spPr>
      </p:pic>
      <p:pic>
        <p:nvPicPr>
          <p:cNvPr id="3117" name="Picture 45" descr="COBJ011">
            <a:hlinkClick r:id="rId22" action="ppaction://hlinksldjump"/>
          </p:cNvPr>
          <p:cNvPicPr>
            <a:picLocks noChangeAspect="1" noChangeArrowheads="1"/>
          </p:cNvPicPr>
          <p:nvPr/>
        </p:nvPicPr>
        <p:blipFill>
          <a:blip r:embed="rId23" cstate="print"/>
          <a:srcRect/>
          <a:stretch>
            <a:fillRect/>
          </a:stretch>
        </p:blipFill>
        <p:spPr bwMode="auto">
          <a:xfrm>
            <a:off x="3132138" y="4221163"/>
            <a:ext cx="1152525" cy="692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p:cTn id="7" dur="1000" fill="hold"/>
                                        <p:tgtEl>
                                          <p:spTgt spid="3079"/>
                                        </p:tgtEl>
                                        <p:attrNameLst>
                                          <p:attrName>ppt_w</p:attrName>
                                        </p:attrNameLst>
                                      </p:cBhvr>
                                      <p:tavLst>
                                        <p:tav tm="0">
                                          <p:val>
                                            <p:fltVal val="0"/>
                                          </p:val>
                                        </p:tav>
                                        <p:tav tm="100000">
                                          <p:val>
                                            <p:strVal val="#ppt_w"/>
                                          </p:val>
                                        </p:tav>
                                      </p:tavLst>
                                    </p:anim>
                                    <p:anim calcmode="lin" valueType="num">
                                      <p:cBhvr>
                                        <p:cTn id="8" dur="1000" fill="hold"/>
                                        <p:tgtEl>
                                          <p:spTgt spid="3079"/>
                                        </p:tgtEl>
                                        <p:attrNameLst>
                                          <p:attrName>ppt_h</p:attrName>
                                        </p:attrNameLst>
                                      </p:cBhvr>
                                      <p:tavLst>
                                        <p:tav tm="0">
                                          <p:val>
                                            <p:fltVal val="0"/>
                                          </p:val>
                                        </p:tav>
                                        <p:tav tm="100000">
                                          <p:val>
                                            <p:strVal val="#ppt_h"/>
                                          </p:val>
                                        </p:tav>
                                      </p:tavLst>
                                    </p:anim>
                                    <p:animEffect transition="in" filter="fade">
                                      <p:cBhvr>
                                        <p:cTn id="9" dur="1000"/>
                                        <p:tgtEl>
                                          <p:spTgt spid="3079"/>
                                        </p:tgtEl>
                                      </p:cBhvr>
                                    </p:animEffect>
                                  </p:childTnLst>
                                </p:cTn>
                              </p:par>
                              <p:par>
                                <p:cTn id="10" presetID="53" presetClass="entr" presetSubtype="0" fill="hold" nodeType="withEffect">
                                  <p:stCondLst>
                                    <p:cond delay="0"/>
                                  </p:stCondLst>
                                  <p:childTnLst>
                                    <p:set>
                                      <p:cBhvr>
                                        <p:cTn id="11" dur="1" fill="hold">
                                          <p:stCondLst>
                                            <p:cond delay="0"/>
                                          </p:stCondLst>
                                        </p:cTn>
                                        <p:tgtEl>
                                          <p:spTgt spid="3080"/>
                                        </p:tgtEl>
                                        <p:attrNameLst>
                                          <p:attrName>style.visibility</p:attrName>
                                        </p:attrNameLst>
                                      </p:cBhvr>
                                      <p:to>
                                        <p:strVal val="visible"/>
                                      </p:to>
                                    </p:set>
                                    <p:anim calcmode="lin" valueType="num">
                                      <p:cBhvr>
                                        <p:cTn id="12" dur="1000" fill="hold"/>
                                        <p:tgtEl>
                                          <p:spTgt spid="3080"/>
                                        </p:tgtEl>
                                        <p:attrNameLst>
                                          <p:attrName>ppt_w</p:attrName>
                                        </p:attrNameLst>
                                      </p:cBhvr>
                                      <p:tavLst>
                                        <p:tav tm="0">
                                          <p:val>
                                            <p:fltVal val="0"/>
                                          </p:val>
                                        </p:tav>
                                        <p:tav tm="100000">
                                          <p:val>
                                            <p:strVal val="#ppt_w"/>
                                          </p:val>
                                        </p:tav>
                                      </p:tavLst>
                                    </p:anim>
                                    <p:anim calcmode="lin" valueType="num">
                                      <p:cBhvr>
                                        <p:cTn id="13" dur="1000" fill="hold"/>
                                        <p:tgtEl>
                                          <p:spTgt spid="3080"/>
                                        </p:tgtEl>
                                        <p:attrNameLst>
                                          <p:attrName>ppt_h</p:attrName>
                                        </p:attrNameLst>
                                      </p:cBhvr>
                                      <p:tavLst>
                                        <p:tav tm="0">
                                          <p:val>
                                            <p:fltVal val="0"/>
                                          </p:val>
                                        </p:tav>
                                        <p:tav tm="100000">
                                          <p:val>
                                            <p:strVal val="#ppt_h"/>
                                          </p:val>
                                        </p:tav>
                                      </p:tavLst>
                                    </p:anim>
                                    <p:animEffect transition="in" filter="fade">
                                      <p:cBhvr>
                                        <p:cTn id="14" dur="1000"/>
                                        <p:tgtEl>
                                          <p:spTgt spid="3080"/>
                                        </p:tgtEl>
                                      </p:cBhvr>
                                    </p:animEffect>
                                  </p:childTnLst>
                                </p:cTn>
                              </p:par>
                            </p:childTnLst>
                          </p:cTn>
                        </p:par>
                        <p:par>
                          <p:cTn id="15" fill="hold" nodeType="afterGroup">
                            <p:stCondLst>
                              <p:cond delay="1000"/>
                            </p:stCondLst>
                            <p:childTnLst>
                              <p:par>
                                <p:cTn id="16" presetID="18" presetClass="entr" presetSubtype="3" fill="hold" grpId="0" nodeType="afterEffect">
                                  <p:stCondLst>
                                    <p:cond delay="0"/>
                                  </p:stCondLst>
                                  <p:childTnLst>
                                    <p:set>
                                      <p:cBhvr>
                                        <p:cTn id="17" dur="1" fill="hold">
                                          <p:stCondLst>
                                            <p:cond delay="0"/>
                                          </p:stCondLst>
                                        </p:cTn>
                                        <p:tgtEl>
                                          <p:spTgt spid="3094"/>
                                        </p:tgtEl>
                                        <p:attrNameLst>
                                          <p:attrName>style.visibility</p:attrName>
                                        </p:attrNameLst>
                                      </p:cBhvr>
                                      <p:to>
                                        <p:strVal val="visible"/>
                                      </p:to>
                                    </p:set>
                                    <p:animEffect transition="in" filter="strips(upRight)">
                                      <p:cBhvr>
                                        <p:cTn id="18" dur="1000"/>
                                        <p:tgtEl>
                                          <p:spTgt spid="3094"/>
                                        </p:tgtEl>
                                      </p:cBhvr>
                                    </p:animEffect>
                                  </p:childTnLst>
                                </p:cTn>
                              </p:par>
                              <p:par>
                                <p:cTn id="19" presetID="18" presetClass="entr" presetSubtype="3" fill="hold" grpId="0" nodeType="withEffect">
                                  <p:stCondLst>
                                    <p:cond delay="0"/>
                                  </p:stCondLst>
                                  <p:childTnLst>
                                    <p:set>
                                      <p:cBhvr>
                                        <p:cTn id="20" dur="1" fill="hold">
                                          <p:stCondLst>
                                            <p:cond delay="0"/>
                                          </p:stCondLst>
                                        </p:cTn>
                                        <p:tgtEl>
                                          <p:spTgt spid="3095"/>
                                        </p:tgtEl>
                                        <p:attrNameLst>
                                          <p:attrName>style.visibility</p:attrName>
                                        </p:attrNameLst>
                                      </p:cBhvr>
                                      <p:to>
                                        <p:strVal val="visible"/>
                                      </p:to>
                                    </p:set>
                                    <p:animEffect transition="in" filter="strips(upRight)">
                                      <p:cBhvr>
                                        <p:cTn id="21" dur="1000"/>
                                        <p:tgtEl>
                                          <p:spTgt spid="3095"/>
                                        </p:tgtEl>
                                      </p:cBhvr>
                                    </p:animEffect>
                                  </p:childTnLst>
                                </p:cTn>
                              </p:par>
                              <p:par>
                                <p:cTn id="22" presetID="18" presetClass="entr" presetSubtype="3" fill="hold" grpId="0" nodeType="withEffect">
                                  <p:stCondLst>
                                    <p:cond delay="0"/>
                                  </p:stCondLst>
                                  <p:childTnLst>
                                    <p:set>
                                      <p:cBhvr>
                                        <p:cTn id="23" dur="1" fill="hold">
                                          <p:stCondLst>
                                            <p:cond delay="0"/>
                                          </p:stCondLst>
                                        </p:cTn>
                                        <p:tgtEl>
                                          <p:spTgt spid="3096"/>
                                        </p:tgtEl>
                                        <p:attrNameLst>
                                          <p:attrName>style.visibility</p:attrName>
                                        </p:attrNameLst>
                                      </p:cBhvr>
                                      <p:to>
                                        <p:strVal val="visible"/>
                                      </p:to>
                                    </p:set>
                                    <p:animEffect transition="in" filter="strips(upRight)">
                                      <p:cBhvr>
                                        <p:cTn id="24" dur="1000"/>
                                        <p:tgtEl>
                                          <p:spTgt spid="3096"/>
                                        </p:tgtEl>
                                      </p:cBhvr>
                                    </p:animEffect>
                                  </p:childTnLst>
                                </p:cTn>
                              </p:par>
                              <p:par>
                                <p:cTn id="25" presetID="18" presetClass="entr" presetSubtype="6" fill="hold" grpId="0" nodeType="withEffect">
                                  <p:stCondLst>
                                    <p:cond delay="0"/>
                                  </p:stCondLst>
                                  <p:childTnLst>
                                    <p:set>
                                      <p:cBhvr>
                                        <p:cTn id="26" dur="1" fill="hold">
                                          <p:stCondLst>
                                            <p:cond delay="0"/>
                                          </p:stCondLst>
                                        </p:cTn>
                                        <p:tgtEl>
                                          <p:spTgt spid="3099"/>
                                        </p:tgtEl>
                                        <p:attrNameLst>
                                          <p:attrName>style.visibility</p:attrName>
                                        </p:attrNameLst>
                                      </p:cBhvr>
                                      <p:to>
                                        <p:strVal val="visible"/>
                                      </p:to>
                                    </p:set>
                                    <p:animEffect transition="in" filter="strips(downRight)">
                                      <p:cBhvr>
                                        <p:cTn id="27" dur="1000"/>
                                        <p:tgtEl>
                                          <p:spTgt spid="3099"/>
                                        </p:tgtEl>
                                      </p:cBhvr>
                                    </p:animEffect>
                                  </p:childTnLst>
                                </p:cTn>
                              </p:par>
                              <p:par>
                                <p:cTn id="28" presetID="18" presetClass="entr" presetSubtype="6" fill="hold" grpId="0" nodeType="withEffect">
                                  <p:stCondLst>
                                    <p:cond delay="0"/>
                                  </p:stCondLst>
                                  <p:childTnLst>
                                    <p:set>
                                      <p:cBhvr>
                                        <p:cTn id="29" dur="1" fill="hold">
                                          <p:stCondLst>
                                            <p:cond delay="0"/>
                                          </p:stCondLst>
                                        </p:cTn>
                                        <p:tgtEl>
                                          <p:spTgt spid="3097"/>
                                        </p:tgtEl>
                                        <p:attrNameLst>
                                          <p:attrName>style.visibility</p:attrName>
                                        </p:attrNameLst>
                                      </p:cBhvr>
                                      <p:to>
                                        <p:strVal val="visible"/>
                                      </p:to>
                                    </p:set>
                                    <p:animEffect transition="in" filter="strips(downRight)">
                                      <p:cBhvr>
                                        <p:cTn id="30" dur="1000"/>
                                        <p:tgtEl>
                                          <p:spTgt spid="3097"/>
                                        </p:tgtEl>
                                      </p:cBhvr>
                                    </p:animEffect>
                                  </p:childTnLst>
                                </p:cTn>
                              </p:par>
                              <p:par>
                                <p:cTn id="31" presetID="18" presetClass="entr" presetSubtype="6" fill="hold" grpId="0" nodeType="withEffect">
                                  <p:stCondLst>
                                    <p:cond delay="0"/>
                                  </p:stCondLst>
                                  <p:childTnLst>
                                    <p:set>
                                      <p:cBhvr>
                                        <p:cTn id="32" dur="1" fill="hold">
                                          <p:stCondLst>
                                            <p:cond delay="0"/>
                                          </p:stCondLst>
                                        </p:cTn>
                                        <p:tgtEl>
                                          <p:spTgt spid="3100"/>
                                        </p:tgtEl>
                                        <p:attrNameLst>
                                          <p:attrName>style.visibility</p:attrName>
                                        </p:attrNameLst>
                                      </p:cBhvr>
                                      <p:to>
                                        <p:strVal val="visible"/>
                                      </p:to>
                                    </p:set>
                                    <p:animEffect transition="in" filter="strips(downRight)">
                                      <p:cBhvr>
                                        <p:cTn id="33" dur="1000"/>
                                        <p:tgtEl>
                                          <p:spTgt spid="3100"/>
                                        </p:tgtEl>
                                      </p:cBhvr>
                                    </p:animEffect>
                                  </p:childTnLst>
                                </p:cTn>
                              </p:par>
                              <p:par>
                                <p:cTn id="34" presetID="18" presetClass="entr" presetSubtype="6" fill="hold" grpId="0" nodeType="withEffect">
                                  <p:stCondLst>
                                    <p:cond delay="0"/>
                                  </p:stCondLst>
                                  <p:childTnLst>
                                    <p:set>
                                      <p:cBhvr>
                                        <p:cTn id="35" dur="1" fill="hold">
                                          <p:stCondLst>
                                            <p:cond delay="0"/>
                                          </p:stCondLst>
                                        </p:cTn>
                                        <p:tgtEl>
                                          <p:spTgt spid="3098"/>
                                        </p:tgtEl>
                                        <p:attrNameLst>
                                          <p:attrName>style.visibility</p:attrName>
                                        </p:attrNameLst>
                                      </p:cBhvr>
                                      <p:to>
                                        <p:strVal val="visible"/>
                                      </p:to>
                                    </p:set>
                                    <p:animEffect transition="in" filter="strips(downRight)">
                                      <p:cBhvr>
                                        <p:cTn id="36" dur="1000"/>
                                        <p:tgtEl>
                                          <p:spTgt spid="3098"/>
                                        </p:tgtEl>
                                      </p:cBhvr>
                                    </p:animEffect>
                                  </p:childTnLst>
                                </p:cTn>
                              </p:par>
                              <p:par>
                                <p:cTn id="37" presetID="18" presetClass="entr" presetSubtype="6" fill="hold" grpId="0" nodeType="withEffect">
                                  <p:stCondLst>
                                    <p:cond delay="0"/>
                                  </p:stCondLst>
                                  <p:childTnLst>
                                    <p:set>
                                      <p:cBhvr>
                                        <p:cTn id="38" dur="1" fill="hold">
                                          <p:stCondLst>
                                            <p:cond delay="0"/>
                                          </p:stCondLst>
                                        </p:cTn>
                                        <p:tgtEl>
                                          <p:spTgt spid="3101"/>
                                        </p:tgtEl>
                                        <p:attrNameLst>
                                          <p:attrName>style.visibility</p:attrName>
                                        </p:attrNameLst>
                                      </p:cBhvr>
                                      <p:to>
                                        <p:strVal val="visible"/>
                                      </p:to>
                                    </p:set>
                                    <p:animEffect transition="in" filter="strips(downRight)">
                                      <p:cBhvr>
                                        <p:cTn id="39" dur="1000"/>
                                        <p:tgtEl>
                                          <p:spTgt spid="3101"/>
                                        </p:tgtEl>
                                      </p:cBhvr>
                                    </p:animEffect>
                                  </p:childTnLst>
                                </p:cTn>
                              </p:par>
                              <p:par>
                                <p:cTn id="40" presetID="18" presetClass="entr" presetSubtype="6" fill="hold" grpId="0" nodeType="withEffect">
                                  <p:stCondLst>
                                    <p:cond delay="0"/>
                                  </p:stCondLst>
                                  <p:childTnLst>
                                    <p:set>
                                      <p:cBhvr>
                                        <p:cTn id="41" dur="1" fill="hold">
                                          <p:stCondLst>
                                            <p:cond delay="0"/>
                                          </p:stCondLst>
                                        </p:cTn>
                                        <p:tgtEl>
                                          <p:spTgt spid="3102"/>
                                        </p:tgtEl>
                                        <p:attrNameLst>
                                          <p:attrName>style.visibility</p:attrName>
                                        </p:attrNameLst>
                                      </p:cBhvr>
                                      <p:to>
                                        <p:strVal val="visible"/>
                                      </p:to>
                                    </p:set>
                                    <p:animEffect transition="in" filter="strips(downRight)">
                                      <p:cBhvr>
                                        <p:cTn id="42" dur="1000"/>
                                        <p:tgtEl>
                                          <p:spTgt spid="3102"/>
                                        </p:tgtEl>
                                      </p:cBhvr>
                                    </p:animEffect>
                                  </p:childTnLst>
                                </p:cTn>
                              </p:par>
                              <p:par>
                                <p:cTn id="43" presetID="18" presetClass="entr" presetSubtype="12" fill="hold" grpId="0" nodeType="withEffect">
                                  <p:stCondLst>
                                    <p:cond delay="0"/>
                                  </p:stCondLst>
                                  <p:childTnLst>
                                    <p:set>
                                      <p:cBhvr>
                                        <p:cTn id="44" dur="1" fill="hold">
                                          <p:stCondLst>
                                            <p:cond delay="0"/>
                                          </p:stCondLst>
                                        </p:cTn>
                                        <p:tgtEl>
                                          <p:spTgt spid="3103"/>
                                        </p:tgtEl>
                                        <p:attrNameLst>
                                          <p:attrName>style.visibility</p:attrName>
                                        </p:attrNameLst>
                                      </p:cBhvr>
                                      <p:to>
                                        <p:strVal val="visible"/>
                                      </p:to>
                                    </p:set>
                                    <p:animEffect transition="in" filter="strips(downLeft)">
                                      <p:cBhvr>
                                        <p:cTn id="45" dur="1000"/>
                                        <p:tgtEl>
                                          <p:spTgt spid="3103"/>
                                        </p:tgtEl>
                                      </p:cBhvr>
                                    </p:animEffect>
                                  </p:childTnLst>
                                </p:cTn>
                              </p:par>
                            </p:childTnLst>
                          </p:cTn>
                        </p:par>
                        <p:par>
                          <p:cTn id="46" fill="hold" nodeType="afterGroup">
                            <p:stCondLst>
                              <p:cond delay="2000"/>
                            </p:stCondLst>
                            <p:childTnLst>
                              <p:par>
                                <p:cTn id="47" presetID="53" presetClass="entr" presetSubtype="0" fill="hold" nodeType="afterEffect">
                                  <p:stCondLst>
                                    <p:cond delay="0"/>
                                  </p:stCondLst>
                                  <p:childTnLst>
                                    <p:set>
                                      <p:cBhvr>
                                        <p:cTn id="48" dur="1" fill="hold">
                                          <p:stCondLst>
                                            <p:cond delay="0"/>
                                          </p:stCondLst>
                                        </p:cTn>
                                        <p:tgtEl>
                                          <p:spTgt spid="3105"/>
                                        </p:tgtEl>
                                        <p:attrNameLst>
                                          <p:attrName>style.visibility</p:attrName>
                                        </p:attrNameLst>
                                      </p:cBhvr>
                                      <p:to>
                                        <p:strVal val="visible"/>
                                      </p:to>
                                    </p:set>
                                    <p:anim calcmode="lin" valueType="num">
                                      <p:cBhvr>
                                        <p:cTn id="49" dur="1000" fill="hold"/>
                                        <p:tgtEl>
                                          <p:spTgt spid="3105"/>
                                        </p:tgtEl>
                                        <p:attrNameLst>
                                          <p:attrName>ppt_w</p:attrName>
                                        </p:attrNameLst>
                                      </p:cBhvr>
                                      <p:tavLst>
                                        <p:tav tm="0">
                                          <p:val>
                                            <p:fltVal val="0"/>
                                          </p:val>
                                        </p:tav>
                                        <p:tav tm="100000">
                                          <p:val>
                                            <p:strVal val="#ppt_w"/>
                                          </p:val>
                                        </p:tav>
                                      </p:tavLst>
                                    </p:anim>
                                    <p:anim calcmode="lin" valueType="num">
                                      <p:cBhvr>
                                        <p:cTn id="50" dur="1000" fill="hold"/>
                                        <p:tgtEl>
                                          <p:spTgt spid="3105"/>
                                        </p:tgtEl>
                                        <p:attrNameLst>
                                          <p:attrName>ppt_h</p:attrName>
                                        </p:attrNameLst>
                                      </p:cBhvr>
                                      <p:tavLst>
                                        <p:tav tm="0">
                                          <p:val>
                                            <p:fltVal val="0"/>
                                          </p:val>
                                        </p:tav>
                                        <p:tav tm="100000">
                                          <p:val>
                                            <p:strVal val="#ppt_h"/>
                                          </p:val>
                                        </p:tav>
                                      </p:tavLst>
                                    </p:anim>
                                    <p:animEffect transition="in" filter="fade">
                                      <p:cBhvr>
                                        <p:cTn id="51" dur="1000"/>
                                        <p:tgtEl>
                                          <p:spTgt spid="3105"/>
                                        </p:tgtEl>
                                      </p:cBhvr>
                                    </p:animEffect>
                                  </p:childTnLst>
                                </p:cTn>
                              </p:par>
                              <p:par>
                                <p:cTn id="52" presetID="53" presetClass="entr" presetSubtype="0" fill="hold" nodeType="withEffect">
                                  <p:stCondLst>
                                    <p:cond delay="0"/>
                                  </p:stCondLst>
                                  <p:childTnLst>
                                    <p:set>
                                      <p:cBhvr>
                                        <p:cTn id="53" dur="1" fill="hold">
                                          <p:stCondLst>
                                            <p:cond delay="0"/>
                                          </p:stCondLst>
                                        </p:cTn>
                                        <p:tgtEl>
                                          <p:spTgt spid="3108"/>
                                        </p:tgtEl>
                                        <p:attrNameLst>
                                          <p:attrName>style.visibility</p:attrName>
                                        </p:attrNameLst>
                                      </p:cBhvr>
                                      <p:to>
                                        <p:strVal val="visible"/>
                                      </p:to>
                                    </p:set>
                                    <p:anim calcmode="lin" valueType="num">
                                      <p:cBhvr>
                                        <p:cTn id="54" dur="1000" fill="hold"/>
                                        <p:tgtEl>
                                          <p:spTgt spid="3108"/>
                                        </p:tgtEl>
                                        <p:attrNameLst>
                                          <p:attrName>ppt_w</p:attrName>
                                        </p:attrNameLst>
                                      </p:cBhvr>
                                      <p:tavLst>
                                        <p:tav tm="0">
                                          <p:val>
                                            <p:fltVal val="0"/>
                                          </p:val>
                                        </p:tav>
                                        <p:tav tm="100000">
                                          <p:val>
                                            <p:strVal val="#ppt_w"/>
                                          </p:val>
                                        </p:tav>
                                      </p:tavLst>
                                    </p:anim>
                                    <p:anim calcmode="lin" valueType="num">
                                      <p:cBhvr>
                                        <p:cTn id="55" dur="1000" fill="hold"/>
                                        <p:tgtEl>
                                          <p:spTgt spid="3108"/>
                                        </p:tgtEl>
                                        <p:attrNameLst>
                                          <p:attrName>ppt_h</p:attrName>
                                        </p:attrNameLst>
                                      </p:cBhvr>
                                      <p:tavLst>
                                        <p:tav tm="0">
                                          <p:val>
                                            <p:fltVal val="0"/>
                                          </p:val>
                                        </p:tav>
                                        <p:tav tm="100000">
                                          <p:val>
                                            <p:strVal val="#ppt_h"/>
                                          </p:val>
                                        </p:tav>
                                      </p:tavLst>
                                    </p:anim>
                                    <p:animEffect transition="in" filter="fade">
                                      <p:cBhvr>
                                        <p:cTn id="56" dur="1000"/>
                                        <p:tgtEl>
                                          <p:spTgt spid="3108"/>
                                        </p:tgtEl>
                                      </p:cBhvr>
                                    </p:animEffect>
                                  </p:childTnLst>
                                </p:cTn>
                              </p:par>
                              <p:par>
                                <p:cTn id="57" presetID="53" presetClass="entr" presetSubtype="0" fill="hold" nodeType="withEffect">
                                  <p:stCondLst>
                                    <p:cond delay="0"/>
                                  </p:stCondLst>
                                  <p:childTnLst>
                                    <p:set>
                                      <p:cBhvr>
                                        <p:cTn id="58" dur="1" fill="hold">
                                          <p:stCondLst>
                                            <p:cond delay="0"/>
                                          </p:stCondLst>
                                        </p:cTn>
                                        <p:tgtEl>
                                          <p:spTgt spid="3114"/>
                                        </p:tgtEl>
                                        <p:attrNameLst>
                                          <p:attrName>style.visibility</p:attrName>
                                        </p:attrNameLst>
                                      </p:cBhvr>
                                      <p:to>
                                        <p:strVal val="visible"/>
                                      </p:to>
                                    </p:set>
                                    <p:anim calcmode="lin" valueType="num">
                                      <p:cBhvr>
                                        <p:cTn id="59" dur="1000" fill="hold"/>
                                        <p:tgtEl>
                                          <p:spTgt spid="3114"/>
                                        </p:tgtEl>
                                        <p:attrNameLst>
                                          <p:attrName>ppt_w</p:attrName>
                                        </p:attrNameLst>
                                      </p:cBhvr>
                                      <p:tavLst>
                                        <p:tav tm="0">
                                          <p:val>
                                            <p:fltVal val="0"/>
                                          </p:val>
                                        </p:tav>
                                        <p:tav tm="100000">
                                          <p:val>
                                            <p:strVal val="#ppt_w"/>
                                          </p:val>
                                        </p:tav>
                                      </p:tavLst>
                                    </p:anim>
                                    <p:anim calcmode="lin" valueType="num">
                                      <p:cBhvr>
                                        <p:cTn id="60" dur="1000" fill="hold"/>
                                        <p:tgtEl>
                                          <p:spTgt spid="3114"/>
                                        </p:tgtEl>
                                        <p:attrNameLst>
                                          <p:attrName>ppt_h</p:attrName>
                                        </p:attrNameLst>
                                      </p:cBhvr>
                                      <p:tavLst>
                                        <p:tav tm="0">
                                          <p:val>
                                            <p:fltVal val="0"/>
                                          </p:val>
                                        </p:tav>
                                        <p:tav tm="100000">
                                          <p:val>
                                            <p:strVal val="#ppt_h"/>
                                          </p:val>
                                        </p:tav>
                                      </p:tavLst>
                                    </p:anim>
                                    <p:animEffect transition="in" filter="fade">
                                      <p:cBhvr>
                                        <p:cTn id="61" dur="1000"/>
                                        <p:tgtEl>
                                          <p:spTgt spid="3114"/>
                                        </p:tgtEl>
                                      </p:cBhvr>
                                    </p:animEffect>
                                  </p:childTnLst>
                                </p:cTn>
                              </p:par>
                              <p:par>
                                <p:cTn id="62" presetID="53" presetClass="entr" presetSubtype="0" fill="hold" nodeType="withEffect">
                                  <p:stCondLst>
                                    <p:cond delay="0"/>
                                  </p:stCondLst>
                                  <p:childTnLst>
                                    <p:set>
                                      <p:cBhvr>
                                        <p:cTn id="63" dur="1" fill="hold">
                                          <p:stCondLst>
                                            <p:cond delay="0"/>
                                          </p:stCondLst>
                                        </p:cTn>
                                        <p:tgtEl>
                                          <p:spTgt spid="3107"/>
                                        </p:tgtEl>
                                        <p:attrNameLst>
                                          <p:attrName>style.visibility</p:attrName>
                                        </p:attrNameLst>
                                      </p:cBhvr>
                                      <p:to>
                                        <p:strVal val="visible"/>
                                      </p:to>
                                    </p:set>
                                    <p:anim calcmode="lin" valueType="num">
                                      <p:cBhvr>
                                        <p:cTn id="64" dur="1000" fill="hold"/>
                                        <p:tgtEl>
                                          <p:spTgt spid="3107"/>
                                        </p:tgtEl>
                                        <p:attrNameLst>
                                          <p:attrName>ppt_w</p:attrName>
                                        </p:attrNameLst>
                                      </p:cBhvr>
                                      <p:tavLst>
                                        <p:tav tm="0">
                                          <p:val>
                                            <p:fltVal val="0"/>
                                          </p:val>
                                        </p:tav>
                                        <p:tav tm="100000">
                                          <p:val>
                                            <p:strVal val="#ppt_w"/>
                                          </p:val>
                                        </p:tav>
                                      </p:tavLst>
                                    </p:anim>
                                    <p:anim calcmode="lin" valueType="num">
                                      <p:cBhvr>
                                        <p:cTn id="65" dur="1000" fill="hold"/>
                                        <p:tgtEl>
                                          <p:spTgt spid="3107"/>
                                        </p:tgtEl>
                                        <p:attrNameLst>
                                          <p:attrName>ppt_h</p:attrName>
                                        </p:attrNameLst>
                                      </p:cBhvr>
                                      <p:tavLst>
                                        <p:tav tm="0">
                                          <p:val>
                                            <p:fltVal val="0"/>
                                          </p:val>
                                        </p:tav>
                                        <p:tav tm="100000">
                                          <p:val>
                                            <p:strVal val="#ppt_h"/>
                                          </p:val>
                                        </p:tav>
                                      </p:tavLst>
                                    </p:anim>
                                    <p:animEffect transition="in" filter="fade">
                                      <p:cBhvr>
                                        <p:cTn id="66" dur="1000"/>
                                        <p:tgtEl>
                                          <p:spTgt spid="3107"/>
                                        </p:tgtEl>
                                      </p:cBhvr>
                                    </p:animEffect>
                                  </p:childTnLst>
                                </p:cTn>
                              </p:par>
                              <p:par>
                                <p:cTn id="67" presetID="53" presetClass="entr" presetSubtype="0" fill="hold" nodeType="withEffect">
                                  <p:stCondLst>
                                    <p:cond delay="0"/>
                                  </p:stCondLst>
                                  <p:childTnLst>
                                    <p:set>
                                      <p:cBhvr>
                                        <p:cTn id="68" dur="1" fill="hold">
                                          <p:stCondLst>
                                            <p:cond delay="0"/>
                                          </p:stCondLst>
                                        </p:cTn>
                                        <p:tgtEl>
                                          <p:spTgt spid="3110"/>
                                        </p:tgtEl>
                                        <p:attrNameLst>
                                          <p:attrName>style.visibility</p:attrName>
                                        </p:attrNameLst>
                                      </p:cBhvr>
                                      <p:to>
                                        <p:strVal val="visible"/>
                                      </p:to>
                                    </p:set>
                                    <p:anim calcmode="lin" valueType="num">
                                      <p:cBhvr>
                                        <p:cTn id="69" dur="1000" fill="hold"/>
                                        <p:tgtEl>
                                          <p:spTgt spid="3110"/>
                                        </p:tgtEl>
                                        <p:attrNameLst>
                                          <p:attrName>ppt_w</p:attrName>
                                        </p:attrNameLst>
                                      </p:cBhvr>
                                      <p:tavLst>
                                        <p:tav tm="0">
                                          <p:val>
                                            <p:fltVal val="0"/>
                                          </p:val>
                                        </p:tav>
                                        <p:tav tm="100000">
                                          <p:val>
                                            <p:strVal val="#ppt_w"/>
                                          </p:val>
                                        </p:tav>
                                      </p:tavLst>
                                    </p:anim>
                                    <p:anim calcmode="lin" valueType="num">
                                      <p:cBhvr>
                                        <p:cTn id="70" dur="1000" fill="hold"/>
                                        <p:tgtEl>
                                          <p:spTgt spid="3110"/>
                                        </p:tgtEl>
                                        <p:attrNameLst>
                                          <p:attrName>ppt_h</p:attrName>
                                        </p:attrNameLst>
                                      </p:cBhvr>
                                      <p:tavLst>
                                        <p:tav tm="0">
                                          <p:val>
                                            <p:fltVal val="0"/>
                                          </p:val>
                                        </p:tav>
                                        <p:tav tm="100000">
                                          <p:val>
                                            <p:strVal val="#ppt_h"/>
                                          </p:val>
                                        </p:tav>
                                      </p:tavLst>
                                    </p:anim>
                                    <p:animEffect transition="in" filter="fade">
                                      <p:cBhvr>
                                        <p:cTn id="71" dur="1000"/>
                                        <p:tgtEl>
                                          <p:spTgt spid="3110"/>
                                        </p:tgtEl>
                                      </p:cBhvr>
                                    </p:animEffect>
                                  </p:childTnLst>
                                </p:cTn>
                              </p:par>
                              <p:par>
                                <p:cTn id="72" presetID="53" presetClass="entr" presetSubtype="0" fill="hold" nodeType="withEffect">
                                  <p:stCondLst>
                                    <p:cond delay="0"/>
                                  </p:stCondLst>
                                  <p:childTnLst>
                                    <p:set>
                                      <p:cBhvr>
                                        <p:cTn id="73" dur="1" fill="hold">
                                          <p:stCondLst>
                                            <p:cond delay="0"/>
                                          </p:stCondLst>
                                        </p:cTn>
                                        <p:tgtEl>
                                          <p:spTgt spid="3111"/>
                                        </p:tgtEl>
                                        <p:attrNameLst>
                                          <p:attrName>style.visibility</p:attrName>
                                        </p:attrNameLst>
                                      </p:cBhvr>
                                      <p:to>
                                        <p:strVal val="visible"/>
                                      </p:to>
                                    </p:set>
                                    <p:anim calcmode="lin" valueType="num">
                                      <p:cBhvr>
                                        <p:cTn id="74" dur="1000" fill="hold"/>
                                        <p:tgtEl>
                                          <p:spTgt spid="3111"/>
                                        </p:tgtEl>
                                        <p:attrNameLst>
                                          <p:attrName>ppt_w</p:attrName>
                                        </p:attrNameLst>
                                      </p:cBhvr>
                                      <p:tavLst>
                                        <p:tav tm="0">
                                          <p:val>
                                            <p:fltVal val="0"/>
                                          </p:val>
                                        </p:tav>
                                        <p:tav tm="100000">
                                          <p:val>
                                            <p:strVal val="#ppt_w"/>
                                          </p:val>
                                        </p:tav>
                                      </p:tavLst>
                                    </p:anim>
                                    <p:anim calcmode="lin" valueType="num">
                                      <p:cBhvr>
                                        <p:cTn id="75" dur="1000" fill="hold"/>
                                        <p:tgtEl>
                                          <p:spTgt spid="3111"/>
                                        </p:tgtEl>
                                        <p:attrNameLst>
                                          <p:attrName>ppt_h</p:attrName>
                                        </p:attrNameLst>
                                      </p:cBhvr>
                                      <p:tavLst>
                                        <p:tav tm="0">
                                          <p:val>
                                            <p:fltVal val="0"/>
                                          </p:val>
                                        </p:tav>
                                        <p:tav tm="100000">
                                          <p:val>
                                            <p:strVal val="#ppt_h"/>
                                          </p:val>
                                        </p:tav>
                                      </p:tavLst>
                                    </p:anim>
                                    <p:animEffect transition="in" filter="fade">
                                      <p:cBhvr>
                                        <p:cTn id="76" dur="1000"/>
                                        <p:tgtEl>
                                          <p:spTgt spid="3111"/>
                                        </p:tgtEl>
                                      </p:cBhvr>
                                    </p:animEffect>
                                  </p:childTnLst>
                                </p:cTn>
                              </p:par>
                              <p:par>
                                <p:cTn id="77" presetID="53" presetClass="entr" presetSubtype="0" fill="hold" nodeType="withEffect">
                                  <p:stCondLst>
                                    <p:cond delay="0"/>
                                  </p:stCondLst>
                                  <p:childTnLst>
                                    <p:set>
                                      <p:cBhvr>
                                        <p:cTn id="78" dur="1" fill="hold">
                                          <p:stCondLst>
                                            <p:cond delay="0"/>
                                          </p:stCondLst>
                                        </p:cTn>
                                        <p:tgtEl>
                                          <p:spTgt spid="3115"/>
                                        </p:tgtEl>
                                        <p:attrNameLst>
                                          <p:attrName>style.visibility</p:attrName>
                                        </p:attrNameLst>
                                      </p:cBhvr>
                                      <p:to>
                                        <p:strVal val="visible"/>
                                      </p:to>
                                    </p:set>
                                    <p:anim calcmode="lin" valueType="num">
                                      <p:cBhvr>
                                        <p:cTn id="79" dur="1000" fill="hold"/>
                                        <p:tgtEl>
                                          <p:spTgt spid="3115"/>
                                        </p:tgtEl>
                                        <p:attrNameLst>
                                          <p:attrName>ppt_w</p:attrName>
                                        </p:attrNameLst>
                                      </p:cBhvr>
                                      <p:tavLst>
                                        <p:tav tm="0">
                                          <p:val>
                                            <p:fltVal val="0"/>
                                          </p:val>
                                        </p:tav>
                                        <p:tav tm="100000">
                                          <p:val>
                                            <p:strVal val="#ppt_w"/>
                                          </p:val>
                                        </p:tav>
                                      </p:tavLst>
                                    </p:anim>
                                    <p:anim calcmode="lin" valueType="num">
                                      <p:cBhvr>
                                        <p:cTn id="80" dur="1000" fill="hold"/>
                                        <p:tgtEl>
                                          <p:spTgt spid="3115"/>
                                        </p:tgtEl>
                                        <p:attrNameLst>
                                          <p:attrName>ppt_h</p:attrName>
                                        </p:attrNameLst>
                                      </p:cBhvr>
                                      <p:tavLst>
                                        <p:tav tm="0">
                                          <p:val>
                                            <p:fltVal val="0"/>
                                          </p:val>
                                        </p:tav>
                                        <p:tav tm="100000">
                                          <p:val>
                                            <p:strVal val="#ppt_h"/>
                                          </p:val>
                                        </p:tav>
                                      </p:tavLst>
                                    </p:anim>
                                    <p:animEffect transition="in" filter="fade">
                                      <p:cBhvr>
                                        <p:cTn id="81" dur="1000"/>
                                        <p:tgtEl>
                                          <p:spTgt spid="3115"/>
                                        </p:tgtEl>
                                      </p:cBhvr>
                                    </p:animEffect>
                                  </p:childTnLst>
                                </p:cTn>
                              </p:par>
                              <p:par>
                                <p:cTn id="82" presetID="53" presetClass="entr" presetSubtype="0" fill="hold" nodeType="withEffect">
                                  <p:stCondLst>
                                    <p:cond delay="0"/>
                                  </p:stCondLst>
                                  <p:childTnLst>
                                    <p:set>
                                      <p:cBhvr>
                                        <p:cTn id="83" dur="1" fill="hold">
                                          <p:stCondLst>
                                            <p:cond delay="0"/>
                                          </p:stCondLst>
                                        </p:cTn>
                                        <p:tgtEl>
                                          <p:spTgt spid="3113"/>
                                        </p:tgtEl>
                                        <p:attrNameLst>
                                          <p:attrName>style.visibility</p:attrName>
                                        </p:attrNameLst>
                                      </p:cBhvr>
                                      <p:to>
                                        <p:strVal val="visible"/>
                                      </p:to>
                                    </p:set>
                                    <p:anim calcmode="lin" valueType="num">
                                      <p:cBhvr>
                                        <p:cTn id="84" dur="1000" fill="hold"/>
                                        <p:tgtEl>
                                          <p:spTgt spid="3113"/>
                                        </p:tgtEl>
                                        <p:attrNameLst>
                                          <p:attrName>ppt_w</p:attrName>
                                        </p:attrNameLst>
                                      </p:cBhvr>
                                      <p:tavLst>
                                        <p:tav tm="0">
                                          <p:val>
                                            <p:fltVal val="0"/>
                                          </p:val>
                                        </p:tav>
                                        <p:tav tm="100000">
                                          <p:val>
                                            <p:strVal val="#ppt_w"/>
                                          </p:val>
                                        </p:tav>
                                      </p:tavLst>
                                    </p:anim>
                                    <p:anim calcmode="lin" valueType="num">
                                      <p:cBhvr>
                                        <p:cTn id="85" dur="1000" fill="hold"/>
                                        <p:tgtEl>
                                          <p:spTgt spid="3113"/>
                                        </p:tgtEl>
                                        <p:attrNameLst>
                                          <p:attrName>ppt_h</p:attrName>
                                        </p:attrNameLst>
                                      </p:cBhvr>
                                      <p:tavLst>
                                        <p:tav tm="0">
                                          <p:val>
                                            <p:fltVal val="0"/>
                                          </p:val>
                                        </p:tav>
                                        <p:tav tm="100000">
                                          <p:val>
                                            <p:strVal val="#ppt_h"/>
                                          </p:val>
                                        </p:tav>
                                      </p:tavLst>
                                    </p:anim>
                                    <p:animEffect transition="in" filter="fade">
                                      <p:cBhvr>
                                        <p:cTn id="86" dur="1000"/>
                                        <p:tgtEl>
                                          <p:spTgt spid="3113"/>
                                        </p:tgtEl>
                                      </p:cBhvr>
                                    </p:animEffect>
                                  </p:childTnLst>
                                </p:cTn>
                              </p:par>
                              <p:par>
                                <p:cTn id="87" presetID="53" presetClass="entr" presetSubtype="0" fill="hold" nodeType="withEffect">
                                  <p:stCondLst>
                                    <p:cond delay="0"/>
                                  </p:stCondLst>
                                  <p:childTnLst>
                                    <p:set>
                                      <p:cBhvr>
                                        <p:cTn id="88" dur="1" fill="hold">
                                          <p:stCondLst>
                                            <p:cond delay="0"/>
                                          </p:stCondLst>
                                        </p:cTn>
                                        <p:tgtEl>
                                          <p:spTgt spid="3117"/>
                                        </p:tgtEl>
                                        <p:attrNameLst>
                                          <p:attrName>style.visibility</p:attrName>
                                        </p:attrNameLst>
                                      </p:cBhvr>
                                      <p:to>
                                        <p:strVal val="visible"/>
                                      </p:to>
                                    </p:set>
                                    <p:anim calcmode="lin" valueType="num">
                                      <p:cBhvr>
                                        <p:cTn id="89" dur="1000" fill="hold"/>
                                        <p:tgtEl>
                                          <p:spTgt spid="3117"/>
                                        </p:tgtEl>
                                        <p:attrNameLst>
                                          <p:attrName>ppt_w</p:attrName>
                                        </p:attrNameLst>
                                      </p:cBhvr>
                                      <p:tavLst>
                                        <p:tav tm="0">
                                          <p:val>
                                            <p:fltVal val="0"/>
                                          </p:val>
                                        </p:tav>
                                        <p:tav tm="100000">
                                          <p:val>
                                            <p:strVal val="#ppt_w"/>
                                          </p:val>
                                        </p:tav>
                                      </p:tavLst>
                                    </p:anim>
                                    <p:anim calcmode="lin" valueType="num">
                                      <p:cBhvr>
                                        <p:cTn id="90" dur="1000" fill="hold"/>
                                        <p:tgtEl>
                                          <p:spTgt spid="3117"/>
                                        </p:tgtEl>
                                        <p:attrNameLst>
                                          <p:attrName>ppt_h</p:attrName>
                                        </p:attrNameLst>
                                      </p:cBhvr>
                                      <p:tavLst>
                                        <p:tav tm="0">
                                          <p:val>
                                            <p:fltVal val="0"/>
                                          </p:val>
                                        </p:tav>
                                        <p:tav tm="100000">
                                          <p:val>
                                            <p:strVal val="#ppt_h"/>
                                          </p:val>
                                        </p:tav>
                                      </p:tavLst>
                                    </p:anim>
                                    <p:animEffect transition="in" filter="fade">
                                      <p:cBhvr>
                                        <p:cTn id="91" dur="1000"/>
                                        <p:tgtEl>
                                          <p:spTgt spid="3117"/>
                                        </p:tgtEl>
                                      </p:cBhvr>
                                    </p:animEffect>
                                  </p:childTnLst>
                                </p:cTn>
                              </p:par>
                              <p:par>
                                <p:cTn id="92" presetID="53" presetClass="entr" presetSubtype="0" fill="hold" nodeType="withEffect">
                                  <p:stCondLst>
                                    <p:cond delay="0"/>
                                  </p:stCondLst>
                                  <p:childTnLst>
                                    <p:set>
                                      <p:cBhvr>
                                        <p:cTn id="93" dur="1" fill="hold">
                                          <p:stCondLst>
                                            <p:cond delay="0"/>
                                          </p:stCondLst>
                                        </p:cTn>
                                        <p:tgtEl>
                                          <p:spTgt spid="3109"/>
                                        </p:tgtEl>
                                        <p:attrNameLst>
                                          <p:attrName>style.visibility</p:attrName>
                                        </p:attrNameLst>
                                      </p:cBhvr>
                                      <p:to>
                                        <p:strVal val="visible"/>
                                      </p:to>
                                    </p:set>
                                    <p:anim calcmode="lin" valueType="num">
                                      <p:cBhvr>
                                        <p:cTn id="94" dur="1000" fill="hold"/>
                                        <p:tgtEl>
                                          <p:spTgt spid="3109"/>
                                        </p:tgtEl>
                                        <p:attrNameLst>
                                          <p:attrName>ppt_w</p:attrName>
                                        </p:attrNameLst>
                                      </p:cBhvr>
                                      <p:tavLst>
                                        <p:tav tm="0">
                                          <p:val>
                                            <p:fltVal val="0"/>
                                          </p:val>
                                        </p:tav>
                                        <p:tav tm="100000">
                                          <p:val>
                                            <p:strVal val="#ppt_w"/>
                                          </p:val>
                                        </p:tav>
                                      </p:tavLst>
                                    </p:anim>
                                    <p:anim calcmode="lin" valueType="num">
                                      <p:cBhvr>
                                        <p:cTn id="95" dur="1000" fill="hold"/>
                                        <p:tgtEl>
                                          <p:spTgt spid="3109"/>
                                        </p:tgtEl>
                                        <p:attrNameLst>
                                          <p:attrName>ppt_h</p:attrName>
                                        </p:attrNameLst>
                                      </p:cBhvr>
                                      <p:tavLst>
                                        <p:tav tm="0">
                                          <p:val>
                                            <p:fltVal val="0"/>
                                          </p:val>
                                        </p:tav>
                                        <p:tav tm="100000">
                                          <p:val>
                                            <p:strVal val="#ppt_h"/>
                                          </p:val>
                                        </p:tav>
                                      </p:tavLst>
                                    </p:anim>
                                    <p:animEffect transition="in" filter="fade">
                                      <p:cBhvr>
                                        <p:cTn id="96" dur="1000"/>
                                        <p:tgtEl>
                                          <p:spTgt spid="3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OBJ006">
            <a:hlinkClick r:id="" action="ppaction://hlinkshowjump?jump=nextslide"/>
          </p:cNvPr>
          <p:cNvPicPr>
            <a:picLocks noChangeAspect="1" noChangeArrowheads="1"/>
          </p:cNvPicPr>
          <p:nvPr/>
        </p:nvPicPr>
        <p:blipFill>
          <a:blip r:embed="rId2" cstate="print"/>
          <a:srcRect/>
          <a:stretch>
            <a:fillRect/>
          </a:stretch>
        </p:blipFill>
        <p:spPr bwMode="auto">
          <a:xfrm>
            <a:off x="4643438" y="3321050"/>
            <a:ext cx="4500562" cy="3536950"/>
          </a:xfrm>
          <a:prstGeom prst="rect">
            <a:avLst/>
          </a:prstGeom>
          <a:noFill/>
          <a:ln w="9525">
            <a:noFill/>
            <a:miter lim="800000"/>
            <a:headEnd/>
            <a:tailEnd/>
          </a:ln>
        </p:spPr>
      </p:pic>
      <p:sp>
        <p:nvSpPr>
          <p:cNvPr id="4102" name="Rectangle 6"/>
          <p:cNvSpPr>
            <a:spLocks noChangeArrowheads="1"/>
          </p:cNvSpPr>
          <p:nvPr/>
        </p:nvSpPr>
        <p:spPr bwMode="auto">
          <a:xfrm>
            <a:off x="250825" y="260350"/>
            <a:ext cx="5761038" cy="914400"/>
          </a:xfrm>
          <a:prstGeom prst="rect">
            <a:avLst/>
          </a:prstGeom>
          <a:solidFill>
            <a:srgbClr val="FFFF99"/>
          </a:solidFill>
          <a:ln w="9525">
            <a:solidFill>
              <a:srgbClr val="FFFF99"/>
            </a:solidFill>
            <a:miter lim="800000"/>
            <a:headEnd/>
            <a:tailEnd/>
          </a:ln>
        </p:spPr>
        <p:txBody>
          <a:bodyPr wrap="none" anchor="ctr"/>
          <a:lstStyle/>
          <a:p>
            <a:pPr algn="ctr"/>
            <a:r>
              <a:rPr lang="ru-RU" sz="2800" b="1" i="1">
                <a:solidFill>
                  <a:srgbClr val="000000"/>
                </a:solidFill>
                <a:latin typeface="Georgia" pitchFamily="18" charset="0"/>
              </a:rPr>
              <a:t>Сравните  числа:</a:t>
            </a:r>
          </a:p>
        </p:txBody>
      </p:sp>
      <p:sp>
        <p:nvSpPr>
          <p:cNvPr id="4103" name="WordArt 7"/>
          <p:cNvSpPr>
            <a:spLocks noChangeArrowheads="1" noChangeShapeType="1" noTextEdit="1"/>
          </p:cNvSpPr>
          <p:nvPr/>
        </p:nvSpPr>
        <p:spPr bwMode="auto">
          <a:xfrm>
            <a:off x="539750" y="1341438"/>
            <a:ext cx="7559675" cy="935037"/>
          </a:xfrm>
          <a:prstGeom prst="rect">
            <a:avLst/>
          </a:prstGeom>
        </p:spPr>
        <p:txBody>
          <a:bodyPr wrap="none" fromWordArt="1">
            <a:prstTxWarp prst="textPlain">
              <a:avLst>
                <a:gd name="adj" fmla="val 50000"/>
              </a:avLst>
            </a:prstTxWarp>
          </a:bodyPr>
          <a:lstStyle/>
          <a:p>
            <a:pPr algn="ctr"/>
            <a:r>
              <a:rPr lang="ru-RU" sz="3600" b="1" i="1" kern="10">
                <a:ln w="19050">
                  <a:solidFill>
                    <a:srgbClr val="FFCC99"/>
                  </a:solidFill>
                  <a:round/>
                  <a:headEnd/>
                  <a:tailEnd/>
                </a:ln>
                <a:solidFill>
                  <a:srgbClr val="993300"/>
                </a:solidFill>
                <a:effectLst>
                  <a:outerShdw dist="35921" dir="2700000" algn="ctr" rotWithShape="0">
                    <a:srgbClr val="990000"/>
                  </a:outerShdw>
                </a:effectLst>
                <a:latin typeface="Times New Roman"/>
                <a:cs typeface="Times New Roman"/>
              </a:rPr>
              <a:t>  (57+48):0,9 и 50:1,2+2:6 </a:t>
            </a:r>
          </a:p>
        </p:txBody>
      </p:sp>
      <p:sp>
        <p:nvSpPr>
          <p:cNvPr id="4104" name="AutoShape 8">
            <a:hlinkClick r:id="" action="ppaction://noaction" highlightClick="1"/>
          </p:cNvPr>
          <p:cNvSpPr>
            <a:spLocks noChangeArrowheads="1"/>
          </p:cNvSpPr>
          <p:nvPr/>
        </p:nvSpPr>
        <p:spPr bwMode="auto">
          <a:xfrm>
            <a:off x="1403350" y="2636838"/>
            <a:ext cx="1042988" cy="1042987"/>
          </a:xfrm>
          <a:prstGeom prst="actionButtonBlank">
            <a:avLst/>
          </a:prstGeom>
          <a:gradFill rotWithShape="1">
            <a:gsLst>
              <a:gs pos="0">
                <a:schemeClr val="accent1">
                  <a:gamma/>
                  <a:tint val="0"/>
                  <a:invGamma/>
                </a:schemeClr>
              </a:gs>
              <a:gs pos="100000">
                <a:schemeClr val="accent1"/>
              </a:gs>
            </a:gsLst>
            <a:path path="rect">
              <a:fillToRect l="50000" t="50000" r="50000" b="50000"/>
            </a:path>
          </a:gradFill>
          <a:ln w="9525">
            <a:noFill/>
            <a:miter lim="800000"/>
            <a:headEnd/>
            <a:tailEnd/>
          </a:ln>
          <a:effectLst/>
        </p:spPr>
        <p:txBody>
          <a:bodyPr wrap="none" anchor="ctr"/>
          <a:lstStyle/>
          <a:p>
            <a:pPr algn="ctr">
              <a:defRPr/>
            </a:pPr>
            <a:r>
              <a:rPr lang="en-US" sz="8000" b="1">
                <a:solidFill>
                  <a:srgbClr val="000000"/>
                </a:solidFill>
                <a:latin typeface="Times New Roman" pitchFamily="18" charset="0"/>
              </a:rPr>
              <a:t>&gt;</a:t>
            </a:r>
            <a:endParaRPr lang="ru-RU" sz="8000" b="1">
              <a:solidFill>
                <a:srgbClr val="000000"/>
              </a:solidFill>
              <a:latin typeface="Times New Roman" pitchFamily="18" charset="0"/>
            </a:endParaRPr>
          </a:p>
        </p:txBody>
      </p:sp>
      <p:sp>
        <p:nvSpPr>
          <p:cNvPr id="4106" name="AutoShape 10">
            <a:hlinkClick r:id="" action="ppaction://noaction" highlightClick="1"/>
          </p:cNvPr>
          <p:cNvSpPr>
            <a:spLocks noChangeArrowheads="1"/>
          </p:cNvSpPr>
          <p:nvPr/>
        </p:nvSpPr>
        <p:spPr bwMode="auto">
          <a:xfrm>
            <a:off x="1403350" y="4149725"/>
            <a:ext cx="1042988" cy="1042988"/>
          </a:xfrm>
          <a:prstGeom prst="actionButtonBlank">
            <a:avLst/>
          </a:prstGeom>
          <a:gradFill rotWithShape="1">
            <a:gsLst>
              <a:gs pos="0">
                <a:schemeClr val="accent1">
                  <a:gamma/>
                  <a:tint val="0"/>
                  <a:invGamma/>
                </a:schemeClr>
              </a:gs>
              <a:gs pos="100000">
                <a:schemeClr val="accent1"/>
              </a:gs>
            </a:gsLst>
            <a:path path="rect">
              <a:fillToRect l="50000" t="50000" r="50000" b="50000"/>
            </a:path>
          </a:gradFill>
          <a:ln w="9525">
            <a:noFill/>
            <a:miter lim="800000"/>
            <a:headEnd/>
            <a:tailEnd/>
          </a:ln>
          <a:effectLst/>
        </p:spPr>
        <p:txBody>
          <a:bodyPr wrap="none" anchor="ctr"/>
          <a:lstStyle/>
          <a:p>
            <a:pPr algn="ctr">
              <a:defRPr/>
            </a:pPr>
            <a:r>
              <a:rPr lang="en-US" sz="8000" b="1" dirty="0">
                <a:solidFill>
                  <a:srgbClr val="000000"/>
                </a:solidFill>
                <a:latin typeface="Times New Roman" pitchFamily="18" charset="0"/>
              </a:rPr>
              <a:t>&lt;</a:t>
            </a:r>
            <a:endParaRPr lang="ru-RU" sz="8000" b="1" dirty="0">
              <a:solidFill>
                <a:srgbClr val="000000"/>
              </a:solidFill>
              <a:latin typeface="Times New Roman" pitchFamily="18" charset="0"/>
            </a:endParaRPr>
          </a:p>
        </p:txBody>
      </p:sp>
      <p:sp>
        <p:nvSpPr>
          <p:cNvPr id="4107" name="AutoShape 11">
            <a:hlinkClick r:id="" action="ppaction://noaction" highlightClick="1"/>
          </p:cNvPr>
          <p:cNvSpPr>
            <a:spLocks noChangeArrowheads="1"/>
          </p:cNvSpPr>
          <p:nvPr/>
        </p:nvSpPr>
        <p:spPr bwMode="auto">
          <a:xfrm>
            <a:off x="1403350" y="5589588"/>
            <a:ext cx="1042988" cy="1042987"/>
          </a:xfrm>
          <a:prstGeom prst="actionButtonBlank">
            <a:avLst/>
          </a:prstGeom>
          <a:gradFill rotWithShape="1">
            <a:gsLst>
              <a:gs pos="0">
                <a:schemeClr val="accent1">
                  <a:gamma/>
                  <a:tint val="0"/>
                  <a:invGamma/>
                </a:schemeClr>
              </a:gs>
              <a:gs pos="100000">
                <a:schemeClr val="accent1"/>
              </a:gs>
            </a:gsLst>
            <a:path path="rect">
              <a:fillToRect l="50000" t="50000" r="50000" b="50000"/>
            </a:path>
          </a:gradFill>
          <a:ln w="9525">
            <a:noFill/>
            <a:miter lim="800000"/>
            <a:headEnd/>
            <a:tailEnd/>
          </a:ln>
          <a:effectLst/>
        </p:spPr>
        <p:txBody>
          <a:bodyPr wrap="none" anchor="ctr"/>
          <a:lstStyle/>
          <a:p>
            <a:pPr algn="ctr">
              <a:defRPr/>
            </a:pPr>
            <a:r>
              <a:rPr lang="en-US" sz="8000" b="1">
                <a:solidFill>
                  <a:srgbClr val="000000"/>
                </a:solidFill>
                <a:latin typeface="Times New Roman" pitchFamily="18" charset="0"/>
              </a:rPr>
              <a:t>=</a:t>
            </a:r>
            <a:endParaRPr lang="ru-RU" sz="8000" b="1">
              <a:solidFill>
                <a:srgbClr val="000000"/>
              </a:solidFill>
              <a:latin typeface="Times New Roman" pitchFamily="18" charset="0"/>
            </a:endParaRPr>
          </a:p>
        </p:txBody>
      </p:sp>
      <p:sp>
        <p:nvSpPr>
          <p:cNvPr id="4108" name="AutoShape 12"/>
          <p:cNvSpPr>
            <a:spLocks noChangeArrowheads="1"/>
          </p:cNvSpPr>
          <p:nvPr/>
        </p:nvSpPr>
        <p:spPr bwMode="auto">
          <a:xfrm>
            <a:off x="2771775" y="5589588"/>
            <a:ext cx="1871663" cy="503237"/>
          </a:xfrm>
          <a:prstGeom prst="wedgeRoundRectCallout">
            <a:avLst>
              <a:gd name="adj1" fmla="val -64333"/>
              <a:gd name="adj2" fmla="val 138329"/>
              <a:gd name="adj3" fmla="val 16667"/>
            </a:avLst>
          </a:prstGeom>
          <a:gradFill rotWithShape="1">
            <a:gsLst>
              <a:gs pos="0">
                <a:srgbClr val="FFFFFF"/>
              </a:gs>
              <a:gs pos="100000">
                <a:srgbClr val="FFFF00"/>
              </a:gs>
            </a:gsLst>
            <a:path path="rect">
              <a:fillToRect l="50000" t="50000" r="50000" b="50000"/>
            </a:path>
          </a:gradFill>
          <a:ln w="9525">
            <a:solidFill>
              <a:srgbClr val="FFFF99"/>
            </a:solidFill>
            <a:miter lim="800000"/>
            <a:headEnd/>
            <a:tailEnd/>
          </a:ln>
        </p:spPr>
        <p:txBody>
          <a:bodyPr/>
          <a:lstStyle/>
          <a:p>
            <a:pPr algn="ctr"/>
            <a:r>
              <a:rPr lang="ru-RU" sz="2800" b="1" i="1">
                <a:solidFill>
                  <a:srgbClr val="000000"/>
                </a:solidFill>
                <a:latin typeface="Times New Roman" pitchFamily="18" charset="0"/>
              </a:rPr>
              <a:t>Подумай!</a:t>
            </a:r>
          </a:p>
        </p:txBody>
      </p:sp>
      <p:sp>
        <p:nvSpPr>
          <p:cNvPr id="4109" name="AutoShape 13"/>
          <p:cNvSpPr>
            <a:spLocks noChangeArrowheads="1"/>
          </p:cNvSpPr>
          <p:nvPr/>
        </p:nvSpPr>
        <p:spPr bwMode="auto">
          <a:xfrm>
            <a:off x="2843213" y="2565400"/>
            <a:ext cx="1871662" cy="503238"/>
          </a:xfrm>
          <a:prstGeom prst="wedgeRoundRectCallout">
            <a:avLst>
              <a:gd name="adj1" fmla="val -68153"/>
              <a:gd name="adj2" fmla="val 131704"/>
              <a:gd name="adj3" fmla="val 16667"/>
            </a:avLst>
          </a:prstGeom>
          <a:gradFill rotWithShape="1">
            <a:gsLst>
              <a:gs pos="0">
                <a:srgbClr val="FFFFFF"/>
              </a:gs>
              <a:gs pos="100000">
                <a:srgbClr val="FFFF00"/>
              </a:gs>
            </a:gsLst>
            <a:path path="rect">
              <a:fillToRect l="50000" t="50000" r="50000" b="50000"/>
            </a:path>
          </a:gradFill>
          <a:ln w="9525">
            <a:solidFill>
              <a:srgbClr val="FFFF99"/>
            </a:solidFill>
            <a:miter lim="800000"/>
            <a:headEnd/>
            <a:tailEnd/>
          </a:ln>
        </p:spPr>
        <p:txBody>
          <a:bodyPr/>
          <a:lstStyle/>
          <a:p>
            <a:pPr algn="ctr"/>
            <a:r>
              <a:rPr lang="ru-RU" sz="2800" b="1" i="1">
                <a:solidFill>
                  <a:srgbClr val="000000"/>
                </a:solidFill>
                <a:latin typeface="Times New Roman" pitchFamily="18" charset="0"/>
              </a:rPr>
              <a:t>Молодец!</a:t>
            </a:r>
          </a:p>
        </p:txBody>
      </p:sp>
      <p:sp>
        <p:nvSpPr>
          <p:cNvPr id="4110" name="AutoShape 14"/>
          <p:cNvSpPr>
            <a:spLocks noChangeArrowheads="1"/>
          </p:cNvSpPr>
          <p:nvPr/>
        </p:nvSpPr>
        <p:spPr bwMode="auto">
          <a:xfrm>
            <a:off x="2987675" y="4076700"/>
            <a:ext cx="1871663" cy="503238"/>
          </a:xfrm>
          <a:prstGeom prst="wedgeRoundRectCallout">
            <a:avLst>
              <a:gd name="adj1" fmla="val -72731"/>
              <a:gd name="adj2" fmla="val 137699"/>
              <a:gd name="adj3" fmla="val 16667"/>
            </a:avLst>
          </a:prstGeom>
          <a:gradFill rotWithShape="1">
            <a:gsLst>
              <a:gs pos="0">
                <a:srgbClr val="FFFFFF"/>
              </a:gs>
              <a:gs pos="100000">
                <a:srgbClr val="FF0000"/>
              </a:gs>
            </a:gsLst>
            <a:path path="rect">
              <a:fillToRect l="50000" t="50000" r="50000" b="50000"/>
            </a:path>
          </a:gradFill>
          <a:ln w="9525">
            <a:solidFill>
              <a:srgbClr val="FF0000"/>
            </a:solidFill>
            <a:miter lim="800000"/>
            <a:headEnd/>
            <a:tailEnd/>
          </a:ln>
        </p:spPr>
        <p:txBody>
          <a:bodyPr/>
          <a:lstStyle/>
          <a:p>
            <a:pPr algn="ctr"/>
            <a:r>
              <a:rPr lang="ru-RU" sz="2800" b="1" i="1">
                <a:solidFill>
                  <a:srgbClr val="000000"/>
                </a:solidFill>
                <a:latin typeface="Times New Roman" pitchFamily="18" charset="0"/>
              </a:rPr>
              <a:t>Не верно!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p:cTn id="7" dur="1000" fill="hold"/>
                                        <p:tgtEl>
                                          <p:spTgt spid="4101"/>
                                        </p:tgtEl>
                                        <p:attrNameLst>
                                          <p:attrName>ppt_w</p:attrName>
                                        </p:attrNameLst>
                                      </p:cBhvr>
                                      <p:tavLst>
                                        <p:tav tm="0">
                                          <p:val>
                                            <p:fltVal val="0"/>
                                          </p:val>
                                        </p:tav>
                                        <p:tav tm="100000">
                                          <p:val>
                                            <p:strVal val="#ppt_w"/>
                                          </p:val>
                                        </p:tav>
                                      </p:tavLst>
                                    </p:anim>
                                    <p:anim calcmode="lin" valueType="num">
                                      <p:cBhvr>
                                        <p:cTn id="8" dur="1000" fill="hold"/>
                                        <p:tgtEl>
                                          <p:spTgt spid="4101"/>
                                        </p:tgtEl>
                                        <p:attrNameLst>
                                          <p:attrName>ppt_h</p:attrName>
                                        </p:attrNameLst>
                                      </p:cBhvr>
                                      <p:tavLst>
                                        <p:tav tm="0">
                                          <p:val>
                                            <p:fltVal val="0"/>
                                          </p:val>
                                        </p:tav>
                                        <p:tav tm="100000">
                                          <p:val>
                                            <p:strVal val="#ppt_h"/>
                                          </p:val>
                                        </p:tav>
                                      </p:tavLst>
                                    </p:anim>
                                    <p:animEffect transition="in" filter="fade">
                                      <p:cBhvr>
                                        <p:cTn id="9" dur="1000"/>
                                        <p:tgtEl>
                                          <p:spTgt spid="4101"/>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4102"/>
                                        </p:tgtEl>
                                        <p:attrNameLst>
                                          <p:attrName>style.visibility</p:attrName>
                                        </p:attrNameLst>
                                      </p:cBhvr>
                                      <p:to>
                                        <p:strVal val="visible"/>
                                      </p:to>
                                    </p:set>
                                    <p:anim calcmode="lin" valueType="num">
                                      <p:cBhvr>
                                        <p:cTn id="13" dur="1000" fill="hold"/>
                                        <p:tgtEl>
                                          <p:spTgt spid="4102"/>
                                        </p:tgtEl>
                                        <p:attrNameLst>
                                          <p:attrName>ppt_x</p:attrName>
                                        </p:attrNameLst>
                                      </p:cBhvr>
                                      <p:tavLst>
                                        <p:tav tm="0">
                                          <p:val>
                                            <p:strVal val="#ppt_x-.2"/>
                                          </p:val>
                                        </p:tav>
                                        <p:tav tm="100000">
                                          <p:val>
                                            <p:strVal val="#ppt_x"/>
                                          </p:val>
                                        </p:tav>
                                      </p:tavLst>
                                    </p:anim>
                                    <p:anim calcmode="lin" valueType="num">
                                      <p:cBhvr>
                                        <p:cTn id="14" dur="1000" fill="hold"/>
                                        <p:tgtEl>
                                          <p:spTgt spid="410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102"/>
                                        </p:tgtEl>
                                      </p:cBhvr>
                                    </p:animEffect>
                                  </p:childTnLst>
                                </p:cTn>
                              </p:par>
                            </p:childTnLst>
                          </p:cTn>
                        </p:par>
                        <p:par>
                          <p:cTn id="16" fill="hold" nodeType="afterGroup">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4103"/>
                                        </p:tgtEl>
                                        <p:attrNameLst>
                                          <p:attrName>style.visibility</p:attrName>
                                        </p:attrNameLst>
                                      </p:cBhvr>
                                      <p:to>
                                        <p:strVal val="visible"/>
                                      </p:to>
                                    </p:set>
                                    <p:anim calcmode="lin" valueType="num">
                                      <p:cBhvr>
                                        <p:cTn id="19" dur="1000" fill="hold"/>
                                        <p:tgtEl>
                                          <p:spTgt spid="4103"/>
                                        </p:tgtEl>
                                        <p:attrNameLst>
                                          <p:attrName>ppt_x</p:attrName>
                                        </p:attrNameLst>
                                      </p:cBhvr>
                                      <p:tavLst>
                                        <p:tav tm="0">
                                          <p:val>
                                            <p:strVal val="#ppt_x-.2"/>
                                          </p:val>
                                        </p:tav>
                                        <p:tav tm="100000">
                                          <p:val>
                                            <p:strVal val="#ppt_x"/>
                                          </p:val>
                                        </p:tav>
                                      </p:tavLst>
                                    </p:anim>
                                    <p:anim calcmode="lin" valueType="num">
                                      <p:cBhvr>
                                        <p:cTn id="20" dur="1000" fill="hold"/>
                                        <p:tgtEl>
                                          <p:spTgt spid="410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107"/>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08"/>
                                        </p:tgtEl>
                                        <p:attrNameLst>
                                          <p:attrName>style.visibility</p:attrName>
                                        </p:attrNameLst>
                                      </p:cBhvr>
                                      <p:to>
                                        <p:strVal val="visible"/>
                                      </p:to>
                                    </p:set>
                                    <p:animEffect transition="in" filter="dissolve">
                                      <p:cBhvr>
                                        <p:cTn id="27" dur="1000"/>
                                        <p:tgtEl>
                                          <p:spTgt spid="4108"/>
                                        </p:tgtEl>
                                      </p:cBhvr>
                                    </p:animEffect>
                                  </p:childTnLst>
                                </p:cTn>
                              </p:par>
                            </p:childTnLst>
                          </p:cTn>
                        </p:par>
                      </p:childTnLst>
                    </p:cTn>
                  </p:par>
                </p:childTnLst>
              </p:cTn>
              <p:nextCondLst>
                <p:cond evt="onClick" delay="0">
                  <p:tgtEl>
                    <p:spTgt spid="4107"/>
                  </p:tgtEl>
                </p:cond>
              </p:nextCondLst>
            </p:seq>
            <p:seq concurrent="1" nextAc="seek">
              <p:cTn id="28" restart="whenNotActive" fill="hold" evtFilter="cancelBubble" nodeType="interactiveSeq">
                <p:stCondLst>
                  <p:cond evt="onClick" delay="0">
                    <p:tgtEl>
                      <p:spTgt spid="4104"/>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4109"/>
                                        </p:tgtEl>
                                        <p:attrNameLst>
                                          <p:attrName>style.visibility</p:attrName>
                                        </p:attrNameLst>
                                      </p:cBhvr>
                                      <p:to>
                                        <p:strVal val="visible"/>
                                      </p:to>
                                    </p:set>
                                    <p:animEffect transition="in" filter="dissolve">
                                      <p:cBhvr>
                                        <p:cTn id="33" dur="1000"/>
                                        <p:tgtEl>
                                          <p:spTgt spid="4109"/>
                                        </p:tgtEl>
                                      </p:cBhvr>
                                    </p:animEffect>
                                  </p:childTnLst>
                                </p:cTn>
                              </p:par>
                            </p:childTnLst>
                          </p:cTn>
                        </p:par>
                      </p:childTnLst>
                    </p:cTn>
                  </p:par>
                </p:childTnLst>
              </p:cTn>
              <p:nextCondLst>
                <p:cond evt="onClick" delay="0">
                  <p:tgtEl>
                    <p:spTgt spid="4104"/>
                  </p:tgtEl>
                </p:cond>
              </p:nextCondLst>
            </p:seq>
            <p:seq concurrent="1" nextAc="seek">
              <p:cTn id="34" restart="whenNotActive" fill="hold" evtFilter="cancelBubble" nodeType="interactiveSeq">
                <p:stCondLst>
                  <p:cond evt="onClick" delay="0">
                    <p:tgtEl>
                      <p:spTgt spid="4106"/>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110"/>
                                        </p:tgtEl>
                                        <p:attrNameLst>
                                          <p:attrName>style.visibility</p:attrName>
                                        </p:attrNameLst>
                                      </p:cBhvr>
                                      <p:to>
                                        <p:strVal val="visible"/>
                                      </p:to>
                                    </p:set>
                                    <p:animEffect transition="in" filter="dissolve">
                                      <p:cBhvr>
                                        <p:cTn id="39" dur="1000"/>
                                        <p:tgtEl>
                                          <p:spTgt spid="4110"/>
                                        </p:tgtEl>
                                      </p:cBhvr>
                                    </p:animEffect>
                                  </p:childTnLst>
                                </p:cTn>
                              </p:par>
                            </p:childTnLst>
                          </p:cTn>
                        </p:par>
                      </p:childTnLst>
                    </p:cTn>
                  </p:par>
                </p:childTnLst>
              </p:cTn>
              <p:nextCondLst>
                <p:cond evt="onClick" delay="0">
                  <p:tgtEl>
                    <p:spTgt spid="4106"/>
                  </p:tgtEl>
                </p:cond>
              </p:nextCondLst>
            </p:seq>
          </p:childTnLst>
        </p:cTn>
      </p:par>
    </p:tnLst>
    <p:bldLst>
      <p:bldP spid="4102" grpId="0" animBg="1"/>
      <p:bldP spid="4103" grpId="0" animBg="1"/>
      <p:bldP spid="4108" grpId="0" animBg="1"/>
      <p:bldP spid="4109" grpId="0" animBg="1"/>
      <p:bldP spid="41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BULB">
            <a:hlinkClick r:id="rId2" action="ppaction://hlinksldjump"/>
          </p:cNvPr>
          <p:cNvPicPr>
            <a:picLocks noChangeAspect="1" noChangeArrowheads="1"/>
          </p:cNvPicPr>
          <p:nvPr/>
        </p:nvPicPr>
        <p:blipFill>
          <a:blip r:embed="rId3" cstate="print"/>
          <a:srcRect/>
          <a:stretch>
            <a:fillRect/>
          </a:stretch>
        </p:blipFill>
        <p:spPr bwMode="auto">
          <a:xfrm>
            <a:off x="-612775" y="0"/>
            <a:ext cx="3889375" cy="3889375"/>
          </a:xfrm>
          <a:prstGeom prst="rect">
            <a:avLst/>
          </a:prstGeom>
          <a:noFill/>
          <a:ln w="9525">
            <a:noFill/>
            <a:miter lim="800000"/>
            <a:headEnd/>
            <a:tailEnd/>
          </a:ln>
        </p:spPr>
      </p:pic>
      <p:sp>
        <p:nvSpPr>
          <p:cNvPr id="5126" name="Rectangle 6"/>
          <p:cNvSpPr>
            <a:spLocks noChangeArrowheads="1"/>
          </p:cNvSpPr>
          <p:nvPr/>
        </p:nvSpPr>
        <p:spPr bwMode="auto">
          <a:xfrm>
            <a:off x="3059113" y="1268413"/>
            <a:ext cx="5257800" cy="1295400"/>
          </a:xfrm>
          <a:prstGeom prst="rect">
            <a:avLst/>
          </a:prstGeom>
          <a:solidFill>
            <a:srgbClr val="FFFF99"/>
          </a:solidFill>
          <a:ln w="9525">
            <a:solidFill>
              <a:srgbClr val="FFFF99"/>
            </a:solidFill>
            <a:miter lim="800000"/>
            <a:headEnd/>
            <a:tailEnd/>
          </a:ln>
        </p:spPr>
        <p:txBody>
          <a:bodyPr wrap="none" anchor="ctr"/>
          <a:lstStyle/>
          <a:p>
            <a:pPr algn="ctr"/>
            <a:r>
              <a:rPr lang="ru-RU" sz="2800" b="1" i="1">
                <a:solidFill>
                  <a:srgbClr val="000000"/>
                </a:solidFill>
                <a:latin typeface="Georgia" pitchFamily="18" charset="0"/>
              </a:rPr>
              <a:t>Прочитайте  полезный</a:t>
            </a:r>
          </a:p>
          <a:p>
            <a:pPr algn="ctr"/>
            <a:r>
              <a:rPr lang="ru-RU" sz="2800" b="1" i="1">
                <a:solidFill>
                  <a:srgbClr val="000000"/>
                </a:solidFill>
                <a:latin typeface="Georgia" pitchFamily="18" charset="0"/>
              </a:rPr>
              <a:t>совет,  воспользовавшись</a:t>
            </a:r>
          </a:p>
          <a:p>
            <a:pPr algn="ctr"/>
            <a:r>
              <a:rPr lang="ru-RU" sz="2800" b="1" i="1">
                <a:solidFill>
                  <a:srgbClr val="000000"/>
                </a:solidFill>
                <a:latin typeface="Georgia" pitchFamily="18" charset="0"/>
              </a:rPr>
              <a:t>таблицами:</a:t>
            </a:r>
          </a:p>
        </p:txBody>
      </p:sp>
      <p:graphicFrame>
        <p:nvGraphicFramePr>
          <p:cNvPr id="5183" name="Group 63"/>
          <p:cNvGraphicFramePr>
            <a:graphicFrameLocks noGrp="1"/>
          </p:cNvGraphicFramePr>
          <p:nvPr>
            <p:ph sz="half" idx="1"/>
          </p:nvPr>
        </p:nvGraphicFramePr>
        <p:xfrm>
          <a:off x="452438" y="2997200"/>
          <a:ext cx="4038600" cy="3662364"/>
        </p:xfrm>
        <a:graphic>
          <a:graphicData uri="http://schemas.openxmlformats.org/drawingml/2006/table">
            <a:tbl>
              <a:tblPr/>
              <a:tblGrid>
                <a:gridCol w="808037"/>
                <a:gridCol w="806450"/>
                <a:gridCol w="808038"/>
                <a:gridCol w="808037"/>
                <a:gridCol w="808038"/>
              </a:tblGrid>
              <a:tr h="731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smtClean="0">
                          <a:ln>
                            <a:noFill/>
                          </a:ln>
                          <a:solidFill>
                            <a:schemeClr val="accent2"/>
                          </a:solidFill>
                          <a:effectLst/>
                          <a:latin typeface="Times New Roman" pitchFamily="18"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smtClean="0">
                          <a:ln>
                            <a:noFill/>
                          </a:ln>
                          <a:solidFill>
                            <a:schemeClr val="accent2"/>
                          </a:solidFill>
                          <a:effectLst/>
                          <a:latin typeface="Times New Roman"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smtClean="0">
                          <a:ln>
                            <a:noFill/>
                          </a:ln>
                          <a:solidFill>
                            <a:schemeClr val="accent2"/>
                          </a:solidFill>
                          <a:effectLst/>
                          <a:latin typeface="Times New Roma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smtClean="0">
                          <a:ln>
                            <a:noFill/>
                          </a:ln>
                          <a:solidFill>
                            <a:schemeClr val="accent2"/>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smtClean="0">
                          <a:ln>
                            <a:noFill/>
                          </a:ln>
                          <a:solidFill>
                            <a:schemeClr val="accent2"/>
                          </a:solidFill>
                          <a:effectLst/>
                          <a:latin typeface="Times New Roman" pitchFamily="18" charset="0"/>
                        </a:rPr>
                        <a:t>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smtClean="0">
                          <a:ln>
                            <a:noFill/>
                          </a:ln>
                          <a:solidFill>
                            <a:schemeClr val="accent2"/>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smtClean="0">
                          <a:ln>
                            <a:noFill/>
                          </a:ln>
                          <a:solidFill>
                            <a:schemeClr val="accent2"/>
                          </a:solidFill>
                          <a:effectLst/>
                          <a:latin typeface="Times New Roman" pitchFamily="18"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smtClean="0">
                          <a:ln>
                            <a:noFill/>
                          </a:ln>
                          <a:solidFill>
                            <a:schemeClr val="accent2"/>
                          </a:solidFill>
                          <a:effectLst/>
                          <a:latin typeface="Times New Roman" pitchFamily="18"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smtClean="0">
                          <a:ln>
                            <a:noFill/>
                          </a:ln>
                          <a:solidFill>
                            <a:schemeClr val="accent2"/>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smtClean="0">
                          <a:ln>
                            <a:noFill/>
                          </a:ln>
                          <a:solidFill>
                            <a:schemeClr val="accent2"/>
                          </a:solidFill>
                          <a:effectLst/>
                          <a:latin typeface="Times New Roman"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smtClean="0">
                          <a:ln>
                            <a:noFill/>
                          </a:ln>
                          <a:solidFill>
                            <a:schemeClr val="accent2"/>
                          </a:solidFill>
                          <a:effectLst/>
                          <a:latin typeface="Times New Roman" pitchFamily="18"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smtClean="0">
                          <a:ln>
                            <a:noFill/>
                          </a:ln>
                          <a:solidFill>
                            <a:schemeClr val="accent2"/>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smtClean="0">
                          <a:ln>
                            <a:noFill/>
                          </a:ln>
                          <a:solidFill>
                            <a:schemeClr val="accent2"/>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smtClean="0">
                          <a:ln>
                            <a:noFill/>
                          </a:ln>
                          <a:solidFill>
                            <a:schemeClr val="accent2"/>
                          </a:solidFill>
                          <a:effectLst/>
                          <a:latin typeface="Times New Roman" pitchFamily="18"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smtClean="0">
                          <a:ln>
                            <a:noFill/>
                          </a:ln>
                          <a:solidFill>
                            <a:schemeClr val="accent2"/>
                          </a:solidFill>
                          <a:effectLst/>
                          <a:latin typeface="Times New Roman" pitchFamily="18" charset="0"/>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smtClean="0">
                          <a:ln>
                            <a:noFill/>
                          </a:ln>
                          <a:solidFill>
                            <a:schemeClr val="accent2"/>
                          </a:solidFill>
                          <a:effectLst/>
                          <a:latin typeface="Times New Roman" pitchFamily="18" charset="0"/>
                        </a:rPr>
                        <a:t>19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smtClean="0">
                          <a:ln>
                            <a:noFill/>
                          </a:ln>
                          <a:solidFill>
                            <a:schemeClr val="accent2"/>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smtClean="0">
                          <a:ln>
                            <a:noFill/>
                          </a:ln>
                          <a:solidFill>
                            <a:schemeClr val="accent2"/>
                          </a:solidFill>
                          <a:effectLst/>
                          <a:latin typeface="Times New Roman" pitchFamily="18"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smtClean="0">
                          <a:ln>
                            <a:noFill/>
                          </a:ln>
                          <a:solidFill>
                            <a:schemeClr val="accent2"/>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smtClean="0">
                          <a:ln>
                            <a:noFill/>
                          </a:ln>
                          <a:solidFill>
                            <a:schemeClr val="accent2"/>
                          </a:solidFill>
                          <a:effectLst/>
                          <a:latin typeface="Times New Roman" pitchFamily="18"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smtClean="0">
                          <a:ln>
                            <a:noFill/>
                          </a:ln>
                          <a:solidFill>
                            <a:schemeClr val="accent2"/>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smtClean="0">
                          <a:ln>
                            <a:noFill/>
                          </a:ln>
                          <a:solidFill>
                            <a:schemeClr val="accent2"/>
                          </a:solidFill>
                          <a:effectLst/>
                          <a:latin typeface="Times New Roman" pitchFamily="18"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smtClean="0">
                          <a:ln>
                            <a:noFill/>
                          </a:ln>
                          <a:solidFill>
                            <a:schemeClr val="accent2"/>
                          </a:solidFill>
                          <a:effectLst/>
                          <a:latin typeface="Times New Roman" pitchFamily="18"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smtClean="0">
                          <a:ln>
                            <a:noFill/>
                          </a:ln>
                          <a:solidFill>
                            <a:schemeClr val="accent2"/>
                          </a:solidFill>
                          <a:effectLst/>
                          <a:latin typeface="Times New Roman" pitchFamily="18"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smtClean="0">
                          <a:ln>
                            <a:noFill/>
                          </a:ln>
                          <a:solidFill>
                            <a:schemeClr val="accent2"/>
                          </a:solidFill>
                          <a:effectLst/>
                          <a:latin typeface="Times New Roman" pitchFamily="18"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184" name="Group 64"/>
          <p:cNvGraphicFramePr>
            <a:graphicFrameLocks noGrp="1"/>
          </p:cNvGraphicFramePr>
          <p:nvPr>
            <p:ph sz="half" idx="2"/>
          </p:nvPr>
        </p:nvGraphicFramePr>
        <p:xfrm>
          <a:off x="4643438" y="2997200"/>
          <a:ext cx="4038600" cy="3662364"/>
        </p:xfrm>
        <a:graphic>
          <a:graphicData uri="http://schemas.openxmlformats.org/drawingml/2006/table">
            <a:tbl>
              <a:tblPr/>
              <a:tblGrid>
                <a:gridCol w="808037"/>
                <a:gridCol w="806450"/>
                <a:gridCol w="808038"/>
                <a:gridCol w="808037"/>
                <a:gridCol w="808038"/>
              </a:tblGrid>
              <a:tr h="731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dirty="0" smtClean="0">
                          <a:ln>
                            <a:noFill/>
                          </a:ln>
                          <a:solidFill>
                            <a:srgbClr val="CC0000"/>
                          </a:solidFill>
                          <a:effectLst/>
                          <a:latin typeface="Times New Roman" pitchFamily="18" charset="0"/>
                        </a:rPr>
                        <a:t>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dirty="0" smtClean="0">
                          <a:ln>
                            <a:noFill/>
                          </a:ln>
                          <a:solidFill>
                            <a:srgbClr val="CC0000"/>
                          </a:solidFill>
                          <a:effectLst/>
                          <a:latin typeface="Times New Roman" pitchFamily="18" charset="0"/>
                        </a:rPr>
                        <a:t>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dirty="0" smtClean="0">
                          <a:ln>
                            <a:noFill/>
                          </a:ln>
                          <a:solidFill>
                            <a:srgbClr val="CC0000"/>
                          </a:solidFill>
                          <a:effectLst/>
                          <a:latin typeface="Times New Roman" pitchFamily="18" charset="0"/>
                        </a:rPr>
                        <a:t>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dirty="0" smtClean="0">
                          <a:ln>
                            <a:noFill/>
                          </a:ln>
                          <a:solidFill>
                            <a:srgbClr val="CC0000"/>
                          </a:solidFill>
                          <a:effectLst/>
                          <a:latin typeface="Times New Roman" pitchFamily="18" charset="0"/>
                        </a:rPr>
                        <a:t>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dirty="0" smtClean="0">
                          <a:ln>
                            <a:noFill/>
                          </a:ln>
                          <a:solidFill>
                            <a:srgbClr val="CC0000"/>
                          </a:solidFill>
                          <a:effectLst/>
                          <a:latin typeface="Times New Roman" pitchFamily="18" charset="0"/>
                        </a:rPr>
                        <a:t>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dirty="0" smtClean="0">
                          <a:ln>
                            <a:noFill/>
                          </a:ln>
                          <a:solidFill>
                            <a:srgbClr val="CC0000"/>
                          </a:solidFill>
                          <a:effectLst/>
                          <a:latin typeface="Times New Roman" pitchFamily="18" charset="0"/>
                        </a:rPr>
                        <a:t>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dirty="0" smtClean="0">
                          <a:ln>
                            <a:noFill/>
                          </a:ln>
                          <a:solidFill>
                            <a:srgbClr val="CC0000"/>
                          </a:solidFill>
                          <a:effectLst/>
                          <a:latin typeface="Times New Roman" pitchFamily="18" charset="0"/>
                        </a:rPr>
                        <a:t>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dirty="0" smtClean="0">
                          <a:ln>
                            <a:noFill/>
                          </a:ln>
                          <a:solidFill>
                            <a:srgbClr val="CC0000"/>
                          </a:solidFill>
                          <a:effectLst/>
                          <a:latin typeface="Times New Roman" pitchFamily="18" charset="0"/>
                        </a:rPr>
                        <a:t>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dirty="0" smtClean="0">
                          <a:ln>
                            <a:noFill/>
                          </a:ln>
                          <a:solidFill>
                            <a:srgbClr val="CC0000"/>
                          </a:solidFill>
                          <a:effectLst/>
                          <a:latin typeface="Times New Roman" pitchFamily="18" charset="0"/>
                        </a:rPr>
                        <a:t>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dirty="0" smtClean="0">
                          <a:ln>
                            <a:noFill/>
                          </a:ln>
                          <a:solidFill>
                            <a:srgbClr val="CC0000"/>
                          </a:solidFill>
                          <a:effectLst/>
                          <a:latin typeface="Times New Roman" pitchFamily="18" charset="0"/>
                        </a:rPr>
                        <a:t>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dirty="0" smtClean="0">
                          <a:ln>
                            <a:noFill/>
                          </a:ln>
                          <a:solidFill>
                            <a:srgbClr val="CC0000"/>
                          </a:solidFill>
                          <a:effectLst/>
                          <a:latin typeface="Times New Roman" pitchFamily="18" charset="0"/>
                        </a:rPr>
                        <a:t>Ч</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dirty="0" smtClean="0">
                          <a:ln>
                            <a:noFill/>
                          </a:ln>
                          <a:solidFill>
                            <a:srgbClr val="CC0000"/>
                          </a:solidFill>
                          <a:effectLst/>
                          <a:latin typeface="Times New Roman" pitchFamily="18" charset="0"/>
                        </a:rPr>
                        <a:t>Р</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dirty="0" smtClean="0">
                          <a:ln>
                            <a:noFill/>
                          </a:ln>
                          <a:solidFill>
                            <a:srgbClr val="CC0000"/>
                          </a:solidFill>
                          <a:effectLst/>
                          <a:latin typeface="Times New Roman" pitchFamily="18" charset="0"/>
                        </a:rPr>
                        <a:t>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dirty="0" smtClean="0">
                          <a:ln>
                            <a:noFill/>
                          </a:ln>
                          <a:solidFill>
                            <a:srgbClr val="CC0000"/>
                          </a:solidFill>
                          <a:effectLst/>
                          <a:latin typeface="Times New Roman" pitchFamily="18" charset="0"/>
                        </a:rPr>
                        <a:t>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dirty="0" smtClean="0">
                          <a:ln>
                            <a:noFill/>
                          </a:ln>
                          <a:solidFill>
                            <a:srgbClr val="CC0000"/>
                          </a:solidFill>
                          <a:effectLst/>
                          <a:latin typeface="Times New Roman" pitchFamily="18" charset="0"/>
                        </a:rPr>
                        <a:t>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dirty="0" smtClean="0">
                          <a:ln>
                            <a:noFill/>
                          </a:ln>
                          <a:solidFill>
                            <a:srgbClr val="CC0000"/>
                          </a:solidFill>
                          <a:effectLst/>
                          <a:latin typeface="Times New Roman" pitchFamily="18" charset="0"/>
                        </a:rPr>
                        <a:t>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dirty="0" smtClean="0">
                          <a:ln>
                            <a:noFill/>
                          </a:ln>
                          <a:solidFill>
                            <a:srgbClr val="CC0000"/>
                          </a:solidFill>
                          <a:effectLst/>
                          <a:latin typeface="Times New Roman" pitchFamily="18" charset="0"/>
                        </a:rPr>
                        <a:t>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dirty="0" smtClean="0">
                          <a:ln>
                            <a:noFill/>
                          </a:ln>
                          <a:solidFill>
                            <a:srgbClr val="CC0000"/>
                          </a:solidFill>
                          <a:effectLst/>
                          <a:latin typeface="Times New Roman" pitchFamily="18" charset="0"/>
                        </a:rPr>
                        <a:t>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dirty="0" smtClean="0">
                          <a:ln>
                            <a:noFill/>
                          </a:ln>
                          <a:solidFill>
                            <a:srgbClr val="CC0000"/>
                          </a:solidFill>
                          <a:effectLst/>
                          <a:latin typeface="Times New Roman" pitchFamily="18" charset="0"/>
                        </a:rPr>
                        <a:t>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dirty="0" smtClean="0">
                          <a:ln>
                            <a:noFill/>
                          </a:ln>
                          <a:solidFill>
                            <a:srgbClr val="CC0000"/>
                          </a:solidFill>
                          <a:effectLst/>
                          <a:latin typeface="Times New Roman" pitchFamily="18" charset="0"/>
                        </a:rPr>
                        <a:t>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dirty="0" smtClean="0">
                          <a:ln>
                            <a:noFill/>
                          </a:ln>
                          <a:solidFill>
                            <a:srgbClr val="CC0000"/>
                          </a:solidFill>
                          <a:effectLst/>
                          <a:latin typeface="Times New Roman" pitchFamily="18" charset="0"/>
                        </a:rPr>
                        <a:t>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dirty="0" smtClean="0">
                          <a:ln>
                            <a:noFill/>
                          </a:ln>
                          <a:solidFill>
                            <a:srgbClr val="CC0000"/>
                          </a:solidFill>
                          <a:effectLst/>
                          <a:latin typeface="Times New Roman" pitchFamily="18" charset="0"/>
                        </a:rPr>
                        <a:t>У</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dirty="0" smtClean="0">
                          <a:ln>
                            <a:noFill/>
                          </a:ln>
                          <a:solidFill>
                            <a:srgbClr val="CC0000"/>
                          </a:solidFill>
                          <a:effectLst/>
                          <a:latin typeface="Times New Roman" pitchFamily="18" charset="0"/>
                        </a:rPr>
                        <a:t>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dirty="0" smtClean="0">
                          <a:ln>
                            <a:noFill/>
                          </a:ln>
                          <a:solidFill>
                            <a:srgbClr val="CC0000"/>
                          </a:solidFill>
                          <a:effectLst/>
                          <a:latin typeface="Times New Roman" pitchFamily="18" charset="0"/>
                        </a:rPr>
                        <a:t>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600" b="1" i="0" u="none" strike="noStrike" cap="none" normalizeH="0" baseline="0" dirty="0" smtClean="0">
                          <a:ln>
                            <a:noFill/>
                          </a:ln>
                          <a:solidFill>
                            <a:srgbClr val="CC0000"/>
                          </a:solidFill>
                          <a:effectLst/>
                          <a:latin typeface="Times New Roman" pitchFamily="18" charset="0"/>
                        </a:rPr>
                        <a:t>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p:cTn id="7" dur="1000" fill="hold"/>
                                        <p:tgtEl>
                                          <p:spTgt spid="5125"/>
                                        </p:tgtEl>
                                        <p:attrNameLst>
                                          <p:attrName>ppt_w</p:attrName>
                                        </p:attrNameLst>
                                      </p:cBhvr>
                                      <p:tavLst>
                                        <p:tav tm="0">
                                          <p:val>
                                            <p:fltVal val="0"/>
                                          </p:val>
                                        </p:tav>
                                        <p:tav tm="100000">
                                          <p:val>
                                            <p:strVal val="#ppt_w"/>
                                          </p:val>
                                        </p:tav>
                                      </p:tavLst>
                                    </p:anim>
                                    <p:anim calcmode="lin" valueType="num">
                                      <p:cBhvr>
                                        <p:cTn id="8" dur="1000" fill="hold"/>
                                        <p:tgtEl>
                                          <p:spTgt spid="5125"/>
                                        </p:tgtEl>
                                        <p:attrNameLst>
                                          <p:attrName>ppt_h</p:attrName>
                                        </p:attrNameLst>
                                      </p:cBhvr>
                                      <p:tavLst>
                                        <p:tav tm="0">
                                          <p:val>
                                            <p:fltVal val="0"/>
                                          </p:val>
                                        </p:tav>
                                        <p:tav tm="100000">
                                          <p:val>
                                            <p:strVal val="#ppt_h"/>
                                          </p:val>
                                        </p:tav>
                                      </p:tavLst>
                                    </p:anim>
                                    <p:animEffect transition="in" filter="fade">
                                      <p:cBhvr>
                                        <p:cTn id="9" dur="1000"/>
                                        <p:tgtEl>
                                          <p:spTgt spid="5125"/>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p:cTn id="13" dur="1000" fill="hold"/>
                                        <p:tgtEl>
                                          <p:spTgt spid="5126"/>
                                        </p:tgtEl>
                                        <p:attrNameLst>
                                          <p:attrName>ppt_x</p:attrName>
                                        </p:attrNameLst>
                                      </p:cBhvr>
                                      <p:tavLst>
                                        <p:tav tm="0">
                                          <p:val>
                                            <p:strVal val="#ppt_x-.2"/>
                                          </p:val>
                                        </p:tav>
                                        <p:tav tm="100000">
                                          <p:val>
                                            <p:strVal val="#ppt_x"/>
                                          </p:val>
                                        </p:tav>
                                      </p:tavLst>
                                    </p:anim>
                                    <p:anim calcmode="lin" valueType="num">
                                      <p:cBhvr>
                                        <p:cTn id="14" dur="1000" fill="hold"/>
                                        <p:tgtEl>
                                          <p:spTgt spid="512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126"/>
                                        </p:tgtEl>
                                      </p:cBhvr>
                                    </p:animEffect>
                                  </p:childTnLst>
                                </p:cTn>
                              </p:par>
                            </p:childTnLst>
                          </p:cTn>
                        </p:par>
                        <p:par>
                          <p:cTn id="16" fill="hold" nodeType="afterGroup">
                            <p:stCondLst>
                              <p:cond delay="2000"/>
                            </p:stCondLst>
                            <p:childTnLst>
                              <p:par>
                                <p:cTn id="17" presetID="55" presetClass="entr" presetSubtype="0" fill="hold" nodeType="afterEffect">
                                  <p:stCondLst>
                                    <p:cond delay="0"/>
                                  </p:stCondLst>
                                  <p:childTnLst>
                                    <p:set>
                                      <p:cBhvr>
                                        <p:cTn id="18" dur="1" fill="hold">
                                          <p:stCondLst>
                                            <p:cond delay="0"/>
                                          </p:stCondLst>
                                        </p:cTn>
                                        <p:tgtEl>
                                          <p:spTgt spid="5183"/>
                                        </p:tgtEl>
                                        <p:attrNameLst>
                                          <p:attrName>style.visibility</p:attrName>
                                        </p:attrNameLst>
                                      </p:cBhvr>
                                      <p:to>
                                        <p:strVal val="visible"/>
                                      </p:to>
                                    </p:set>
                                    <p:anim calcmode="lin" valueType="num">
                                      <p:cBhvr>
                                        <p:cTn id="19" dur="1000" fill="hold"/>
                                        <p:tgtEl>
                                          <p:spTgt spid="5183"/>
                                        </p:tgtEl>
                                        <p:attrNameLst>
                                          <p:attrName>ppt_w</p:attrName>
                                        </p:attrNameLst>
                                      </p:cBhvr>
                                      <p:tavLst>
                                        <p:tav tm="0">
                                          <p:val>
                                            <p:strVal val="#ppt_w*0.70"/>
                                          </p:val>
                                        </p:tav>
                                        <p:tav tm="100000">
                                          <p:val>
                                            <p:strVal val="#ppt_w"/>
                                          </p:val>
                                        </p:tav>
                                      </p:tavLst>
                                    </p:anim>
                                    <p:anim calcmode="lin" valueType="num">
                                      <p:cBhvr>
                                        <p:cTn id="20" dur="1000" fill="hold"/>
                                        <p:tgtEl>
                                          <p:spTgt spid="5183"/>
                                        </p:tgtEl>
                                        <p:attrNameLst>
                                          <p:attrName>ppt_h</p:attrName>
                                        </p:attrNameLst>
                                      </p:cBhvr>
                                      <p:tavLst>
                                        <p:tav tm="0">
                                          <p:val>
                                            <p:strVal val="#ppt_h"/>
                                          </p:val>
                                        </p:tav>
                                        <p:tav tm="100000">
                                          <p:val>
                                            <p:strVal val="#ppt_h"/>
                                          </p:val>
                                        </p:tav>
                                      </p:tavLst>
                                    </p:anim>
                                    <p:animEffect transition="in" filter="fade">
                                      <p:cBhvr>
                                        <p:cTn id="21" dur="1000"/>
                                        <p:tgtEl>
                                          <p:spTgt spid="5183"/>
                                        </p:tgtEl>
                                      </p:cBhvr>
                                    </p:animEffect>
                                  </p:childTnLst>
                                </p:cTn>
                              </p:par>
                              <p:par>
                                <p:cTn id="22" presetID="55" presetClass="entr" presetSubtype="0" fill="hold" nodeType="withEffect">
                                  <p:stCondLst>
                                    <p:cond delay="0"/>
                                  </p:stCondLst>
                                  <p:childTnLst>
                                    <p:set>
                                      <p:cBhvr>
                                        <p:cTn id="23" dur="1" fill="hold">
                                          <p:stCondLst>
                                            <p:cond delay="0"/>
                                          </p:stCondLst>
                                        </p:cTn>
                                        <p:tgtEl>
                                          <p:spTgt spid="5184"/>
                                        </p:tgtEl>
                                        <p:attrNameLst>
                                          <p:attrName>style.visibility</p:attrName>
                                        </p:attrNameLst>
                                      </p:cBhvr>
                                      <p:to>
                                        <p:strVal val="visible"/>
                                      </p:to>
                                    </p:set>
                                    <p:anim calcmode="lin" valueType="num">
                                      <p:cBhvr>
                                        <p:cTn id="24" dur="1000" fill="hold"/>
                                        <p:tgtEl>
                                          <p:spTgt spid="5184"/>
                                        </p:tgtEl>
                                        <p:attrNameLst>
                                          <p:attrName>ppt_w</p:attrName>
                                        </p:attrNameLst>
                                      </p:cBhvr>
                                      <p:tavLst>
                                        <p:tav tm="0">
                                          <p:val>
                                            <p:strVal val="#ppt_w*0.70"/>
                                          </p:val>
                                        </p:tav>
                                        <p:tav tm="100000">
                                          <p:val>
                                            <p:strVal val="#ppt_w"/>
                                          </p:val>
                                        </p:tav>
                                      </p:tavLst>
                                    </p:anim>
                                    <p:anim calcmode="lin" valueType="num">
                                      <p:cBhvr>
                                        <p:cTn id="25" dur="1000" fill="hold"/>
                                        <p:tgtEl>
                                          <p:spTgt spid="5184"/>
                                        </p:tgtEl>
                                        <p:attrNameLst>
                                          <p:attrName>ppt_h</p:attrName>
                                        </p:attrNameLst>
                                      </p:cBhvr>
                                      <p:tavLst>
                                        <p:tav tm="0">
                                          <p:val>
                                            <p:strVal val="#ppt_h"/>
                                          </p:val>
                                        </p:tav>
                                        <p:tav tm="100000">
                                          <p:val>
                                            <p:strVal val="#ppt_h"/>
                                          </p:val>
                                        </p:tav>
                                      </p:tavLst>
                                    </p:anim>
                                    <p:animEffect transition="in" filter="fade">
                                      <p:cBhvr>
                                        <p:cTn id="26" dur="1000"/>
                                        <p:tgtEl>
                                          <p:spTgt spid="5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cstate="print"/>
          <a:srcRect/>
          <a:stretch>
            <a:fillRect/>
          </a:stretch>
        </p:blipFill>
        <p:spPr bwMode="auto">
          <a:xfrm>
            <a:off x="0" y="3228975"/>
            <a:ext cx="3779838" cy="3629025"/>
          </a:xfrm>
          <a:prstGeom prst="rect">
            <a:avLst/>
          </a:prstGeom>
          <a:noFill/>
          <a:ln w="9525">
            <a:noFill/>
            <a:miter lim="800000"/>
            <a:headEnd/>
            <a:tailEnd/>
          </a:ln>
        </p:spPr>
      </p:pic>
      <p:sp>
        <p:nvSpPr>
          <p:cNvPr id="6150" name="Rectangle 6"/>
          <p:cNvSpPr>
            <a:spLocks noChangeArrowheads="1"/>
          </p:cNvSpPr>
          <p:nvPr/>
        </p:nvSpPr>
        <p:spPr bwMode="auto">
          <a:xfrm>
            <a:off x="250825" y="188913"/>
            <a:ext cx="2520950" cy="863600"/>
          </a:xfrm>
          <a:prstGeom prst="rect">
            <a:avLst/>
          </a:prstGeom>
          <a:solidFill>
            <a:srgbClr val="FFFF99"/>
          </a:solidFill>
          <a:ln w="9525">
            <a:solidFill>
              <a:srgbClr val="FFFF99"/>
            </a:solidFill>
            <a:miter lim="800000"/>
            <a:headEnd/>
            <a:tailEnd/>
          </a:ln>
        </p:spPr>
        <p:txBody>
          <a:bodyPr wrap="none" anchor="ctr"/>
          <a:lstStyle/>
          <a:p>
            <a:pPr algn="ctr"/>
            <a:r>
              <a:rPr lang="ru-RU" sz="2800" b="1" i="1">
                <a:solidFill>
                  <a:srgbClr val="000000"/>
                </a:solidFill>
                <a:latin typeface="Georgia" pitchFamily="18" charset="0"/>
              </a:rPr>
              <a:t>Задача.</a:t>
            </a:r>
          </a:p>
        </p:txBody>
      </p:sp>
      <p:sp>
        <p:nvSpPr>
          <p:cNvPr id="6151" name="Text Box 7"/>
          <p:cNvSpPr txBox="1">
            <a:spLocks noChangeArrowheads="1"/>
          </p:cNvSpPr>
          <p:nvPr/>
        </p:nvSpPr>
        <p:spPr bwMode="auto">
          <a:xfrm>
            <a:off x="231775" y="1144588"/>
            <a:ext cx="8032750" cy="1570037"/>
          </a:xfrm>
          <a:prstGeom prst="rect">
            <a:avLst/>
          </a:prstGeom>
          <a:noFill/>
          <a:ln w="9525">
            <a:noFill/>
            <a:miter lim="800000"/>
            <a:headEnd/>
            <a:tailEnd/>
          </a:ln>
        </p:spPr>
        <p:txBody>
          <a:bodyPr wrap="none">
            <a:spAutoFit/>
          </a:bodyPr>
          <a:lstStyle/>
          <a:p>
            <a:r>
              <a:rPr lang="ru-RU" sz="2400" b="1" i="1">
                <a:solidFill>
                  <a:srgbClr val="000000"/>
                </a:solidFill>
                <a:latin typeface="Times New Roman" pitchFamily="18" charset="0"/>
              </a:rPr>
              <a:t> «То» да «это», да половина «того» да  «этого» –</a:t>
            </a:r>
          </a:p>
          <a:p>
            <a:r>
              <a:rPr lang="ru-RU" sz="2400" b="1" i="1">
                <a:solidFill>
                  <a:srgbClr val="000000"/>
                </a:solidFill>
                <a:latin typeface="Times New Roman" pitchFamily="18" charset="0"/>
              </a:rPr>
              <a:t> сколько будет процентов  от трех четветей  «того» да </a:t>
            </a:r>
          </a:p>
          <a:p>
            <a:r>
              <a:rPr lang="ru-RU" sz="2400" b="1" i="1">
                <a:solidFill>
                  <a:srgbClr val="000000"/>
                </a:solidFill>
                <a:latin typeface="Times New Roman" pitchFamily="18" charset="0"/>
              </a:rPr>
              <a:t> «этого» ? </a:t>
            </a:r>
          </a:p>
          <a:p>
            <a:endParaRPr lang="ru-RU" sz="2400" b="1" i="1">
              <a:solidFill>
                <a:srgbClr val="000000"/>
              </a:solidFill>
              <a:latin typeface="Times New Roman" pitchFamily="18" charset="0"/>
            </a:endParaRPr>
          </a:p>
        </p:txBody>
      </p:sp>
      <p:sp>
        <p:nvSpPr>
          <p:cNvPr id="6152" name="AutoShape 8">
            <a:hlinkClick r:id="" action="ppaction://noaction" highlightClick="1"/>
          </p:cNvPr>
          <p:cNvSpPr>
            <a:spLocks noChangeArrowheads="1"/>
          </p:cNvSpPr>
          <p:nvPr/>
        </p:nvSpPr>
        <p:spPr bwMode="auto">
          <a:xfrm>
            <a:off x="7164388" y="2660650"/>
            <a:ext cx="1042987" cy="1042988"/>
          </a:xfrm>
          <a:prstGeom prst="actionButtonBlank">
            <a:avLst/>
          </a:prstGeom>
          <a:gradFill rotWithShape="1">
            <a:gsLst>
              <a:gs pos="0">
                <a:srgbClr val="FFFFFF"/>
              </a:gs>
              <a:gs pos="100000">
                <a:srgbClr val="66FF99"/>
              </a:gs>
            </a:gsLst>
            <a:path path="rect">
              <a:fillToRect l="50000" t="50000" r="50000" b="50000"/>
            </a:path>
          </a:gradFill>
          <a:ln w="9525">
            <a:solidFill>
              <a:srgbClr val="66FF99"/>
            </a:solidFill>
            <a:miter lim="800000"/>
            <a:headEnd/>
            <a:tailEnd/>
          </a:ln>
        </p:spPr>
        <p:txBody>
          <a:bodyPr wrap="none" anchor="ctr"/>
          <a:lstStyle/>
          <a:p>
            <a:pPr algn="ctr"/>
            <a:r>
              <a:rPr lang="ru-RU" sz="4000" b="1" i="1">
                <a:solidFill>
                  <a:srgbClr val="000000"/>
                </a:solidFill>
                <a:latin typeface="Times New Roman" pitchFamily="18" charset="0"/>
              </a:rPr>
              <a:t>200</a:t>
            </a:r>
          </a:p>
        </p:txBody>
      </p:sp>
      <p:sp>
        <p:nvSpPr>
          <p:cNvPr id="6153" name="AutoShape 9">
            <a:hlinkClick r:id="" action="ppaction://noaction" highlightClick="1"/>
          </p:cNvPr>
          <p:cNvSpPr>
            <a:spLocks noChangeArrowheads="1"/>
          </p:cNvSpPr>
          <p:nvPr/>
        </p:nvSpPr>
        <p:spPr bwMode="auto">
          <a:xfrm>
            <a:off x="7210425" y="4008438"/>
            <a:ext cx="1042988" cy="1042987"/>
          </a:xfrm>
          <a:prstGeom prst="actionButtonBlank">
            <a:avLst/>
          </a:prstGeom>
          <a:gradFill rotWithShape="1">
            <a:gsLst>
              <a:gs pos="0">
                <a:srgbClr val="FFFFFF"/>
              </a:gs>
              <a:gs pos="100000">
                <a:srgbClr val="66FF99"/>
              </a:gs>
            </a:gsLst>
            <a:path path="rect">
              <a:fillToRect l="50000" t="50000" r="50000" b="50000"/>
            </a:path>
          </a:gradFill>
          <a:ln w="9525">
            <a:solidFill>
              <a:srgbClr val="66FF99"/>
            </a:solidFill>
            <a:miter lim="800000"/>
            <a:headEnd/>
            <a:tailEnd/>
          </a:ln>
        </p:spPr>
        <p:txBody>
          <a:bodyPr wrap="none" anchor="ctr"/>
          <a:lstStyle/>
          <a:p>
            <a:pPr algn="ctr"/>
            <a:r>
              <a:rPr lang="ru-RU" sz="4000" b="1" i="1">
                <a:solidFill>
                  <a:srgbClr val="000000"/>
                </a:solidFill>
                <a:latin typeface="Times New Roman" pitchFamily="18" charset="0"/>
              </a:rPr>
              <a:t>150</a:t>
            </a:r>
          </a:p>
        </p:txBody>
      </p:sp>
      <p:sp>
        <p:nvSpPr>
          <p:cNvPr id="6154" name="AutoShape 10">
            <a:hlinkClick r:id="" action="ppaction://noaction" highlightClick="1"/>
          </p:cNvPr>
          <p:cNvSpPr>
            <a:spLocks noChangeArrowheads="1"/>
          </p:cNvSpPr>
          <p:nvPr/>
        </p:nvSpPr>
        <p:spPr bwMode="auto">
          <a:xfrm>
            <a:off x="7221538" y="5445125"/>
            <a:ext cx="1042987" cy="1042988"/>
          </a:xfrm>
          <a:prstGeom prst="actionButtonBlank">
            <a:avLst/>
          </a:prstGeom>
          <a:gradFill rotWithShape="1">
            <a:gsLst>
              <a:gs pos="0">
                <a:srgbClr val="FFFFFF"/>
              </a:gs>
              <a:gs pos="100000">
                <a:srgbClr val="66FF99"/>
              </a:gs>
            </a:gsLst>
            <a:path path="rect">
              <a:fillToRect l="50000" t="50000" r="50000" b="50000"/>
            </a:path>
          </a:gradFill>
          <a:ln w="9525">
            <a:solidFill>
              <a:srgbClr val="66FF99"/>
            </a:solidFill>
            <a:miter lim="800000"/>
            <a:headEnd/>
            <a:tailEnd/>
          </a:ln>
        </p:spPr>
        <p:txBody>
          <a:bodyPr wrap="none" anchor="ctr"/>
          <a:lstStyle/>
          <a:p>
            <a:pPr algn="ctr"/>
            <a:r>
              <a:rPr lang="ru-RU" sz="4000" b="1" i="1">
                <a:solidFill>
                  <a:srgbClr val="000000"/>
                </a:solidFill>
                <a:latin typeface="Times New Roman" pitchFamily="18" charset="0"/>
              </a:rPr>
              <a:t>250</a:t>
            </a:r>
          </a:p>
        </p:txBody>
      </p:sp>
      <p:sp>
        <p:nvSpPr>
          <p:cNvPr id="6155" name="AutoShape 11"/>
          <p:cNvSpPr>
            <a:spLocks noChangeArrowheads="1"/>
          </p:cNvSpPr>
          <p:nvPr/>
        </p:nvSpPr>
        <p:spPr bwMode="auto">
          <a:xfrm>
            <a:off x="4464050" y="3446463"/>
            <a:ext cx="1871663" cy="503237"/>
          </a:xfrm>
          <a:prstGeom prst="wedgeRoundRectCallout">
            <a:avLst>
              <a:gd name="adj1" fmla="val 96481"/>
              <a:gd name="adj2" fmla="val 137065"/>
              <a:gd name="adj3" fmla="val 16667"/>
            </a:avLst>
          </a:prstGeom>
          <a:gradFill rotWithShape="1">
            <a:gsLst>
              <a:gs pos="0">
                <a:srgbClr val="FFFFFF"/>
              </a:gs>
              <a:gs pos="100000">
                <a:srgbClr val="FFFF00"/>
              </a:gs>
            </a:gsLst>
            <a:path path="rect">
              <a:fillToRect l="50000" t="50000" r="50000" b="50000"/>
            </a:path>
          </a:gradFill>
          <a:ln w="9525">
            <a:solidFill>
              <a:srgbClr val="FFFF99"/>
            </a:solidFill>
            <a:miter lim="800000"/>
            <a:headEnd/>
            <a:tailEnd/>
          </a:ln>
        </p:spPr>
        <p:txBody>
          <a:bodyPr/>
          <a:lstStyle/>
          <a:p>
            <a:pPr algn="ctr"/>
            <a:r>
              <a:rPr lang="ru-RU" sz="2800" b="1" i="1">
                <a:solidFill>
                  <a:srgbClr val="000000"/>
                </a:solidFill>
                <a:latin typeface="Times New Roman" pitchFamily="18" charset="0"/>
              </a:rPr>
              <a:t>Подумай!</a:t>
            </a:r>
          </a:p>
        </p:txBody>
      </p:sp>
      <p:sp>
        <p:nvSpPr>
          <p:cNvPr id="6156" name="AutoShape 12"/>
          <p:cNvSpPr>
            <a:spLocks noChangeArrowheads="1"/>
          </p:cNvSpPr>
          <p:nvPr/>
        </p:nvSpPr>
        <p:spPr bwMode="auto">
          <a:xfrm>
            <a:off x="4356100" y="4724400"/>
            <a:ext cx="1871663" cy="649288"/>
          </a:xfrm>
          <a:prstGeom prst="wedgeRoundRectCallout">
            <a:avLst>
              <a:gd name="adj1" fmla="val 95972"/>
              <a:gd name="adj2" fmla="val 159463"/>
              <a:gd name="adj3" fmla="val 16667"/>
            </a:avLst>
          </a:prstGeom>
          <a:gradFill rotWithShape="1">
            <a:gsLst>
              <a:gs pos="0">
                <a:srgbClr val="FFFFFF"/>
              </a:gs>
              <a:gs pos="100000">
                <a:srgbClr val="FFFF00"/>
              </a:gs>
            </a:gsLst>
            <a:path path="rect">
              <a:fillToRect l="50000" t="50000" r="50000" b="50000"/>
            </a:path>
          </a:gradFill>
          <a:ln w="9525">
            <a:solidFill>
              <a:srgbClr val="FFFF99"/>
            </a:solidFill>
            <a:miter lim="800000"/>
            <a:headEnd/>
            <a:tailEnd/>
          </a:ln>
        </p:spPr>
        <p:txBody>
          <a:bodyPr/>
          <a:lstStyle/>
          <a:p>
            <a:pPr algn="ctr"/>
            <a:r>
              <a:rPr lang="ru-RU" sz="2800" b="1" i="1">
                <a:solidFill>
                  <a:srgbClr val="000000"/>
                </a:solidFill>
                <a:latin typeface="Times New Roman" pitchFamily="18" charset="0"/>
              </a:rPr>
              <a:t> Не верно!</a:t>
            </a:r>
          </a:p>
        </p:txBody>
      </p:sp>
      <p:sp>
        <p:nvSpPr>
          <p:cNvPr id="6157" name="AutoShape 13"/>
          <p:cNvSpPr>
            <a:spLocks noChangeArrowheads="1"/>
          </p:cNvSpPr>
          <p:nvPr/>
        </p:nvSpPr>
        <p:spPr bwMode="auto">
          <a:xfrm>
            <a:off x="4500563" y="2060575"/>
            <a:ext cx="1871662" cy="647700"/>
          </a:xfrm>
          <a:prstGeom prst="wedgeRoundRectCallout">
            <a:avLst>
              <a:gd name="adj1" fmla="val 93935"/>
              <a:gd name="adj2" fmla="val 93847"/>
              <a:gd name="adj3" fmla="val 16667"/>
            </a:avLst>
          </a:prstGeom>
          <a:gradFill rotWithShape="1">
            <a:gsLst>
              <a:gs pos="0">
                <a:srgbClr val="FFFFFF"/>
              </a:gs>
              <a:gs pos="100000">
                <a:srgbClr val="FF0000"/>
              </a:gs>
            </a:gsLst>
            <a:path path="rect">
              <a:fillToRect l="50000" t="50000" r="50000" b="50000"/>
            </a:path>
          </a:gradFill>
          <a:ln w="9525">
            <a:solidFill>
              <a:srgbClr val="FF0000"/>
            </a:solidFill>
            <a:miter lim="800000"/>
            <a:headEnd/>
            <a:tailEnd/>
          </a:ln>
        </p:spPr>
        <p:txBody>
          <a:bodyPr/>
          <a:lstStyle/>
          <a:p>
            <a:pPr algn="ctr"/>
            <a:r>
              <a:rPr lang="ru-RU" sz="2800" b="1" i="1">
                <a:solidFill>
                  <a:srgbClr val="000000"/>
                </a:solidFill>
                <a:latin typeface="Times New Roman" pitchFamily="18" charset="0"/>
              </a:rPr>
              <a:t>Молодец!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p:cTn id="7" dur="1000" fill="hold"/>
                                        <p:tgtEl>
                                          <p:spTgt spid="6149"/>
                                        </p:tgtEl>
                                        <p:attrNameLst>
                                          <p:attrName>ppt_w</p:attrName>
                                        </p:attrNameLst>
                                      </p:cBhvr>
                                      <p:tavLst>
                                        <p:tav tm="0">
                                          <p:val>
                                            <p:fltVal val="0"/>
                                          </p:val>
                                        </p:tav>
                                        <p:tav tm="100000">
                                          <p:val>
                                            <p:strVal val="#ppt_w"/>
                                          </p:val>
                                        </p:tav>
                                      </p:tavLst>
                                    </p:anim>
                                    <p:anim calcmode="lin" valueType="num">
                                      <p:cBhvr>
                                        <p:cTn id="8" dur="1000" fill="hold"/>
                                        <p:tgtEl>
                                          <p:spTgt spid="6149"/>
                                        </p:tgtEl>
                                        <p:attrNameLst>
                                          <p:attrName>ppt_h</p:attrName>
                                        </p:attrNameLst>
                                      </p:cBhvr>
                                      <p:tavLst>
                                        <p:tav tm="0">
                                          <p:val>
                                            <p:fltVal val="0"/>
                                          </p:val>
                                        </p:tav>
                                        <p:tav tm="100000">
                                          <p:val>
                                            <p:strVal val="#ppt_h"/>
                                          </p:val>
                                        </p:tav>
                                      </p:tavLst>
                                    </p:anim>
                                    <p:animEffect transition="in" filter="fade">
                                      <p:cBhvr>
                                        <p:cTn id="9" dur="1000"/>
                                        <p:tgtEl>
                                          <p:spTgt spid="6149"/>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6150"/>
                                        </p:tgtEl>
                                        <p:attrNameLst>
                                          <p:attrName>style.visibility</p:attrName>
                                        </p:attrNameLst>
                                      </p:cBhvr>
                                      <p:to>
                                        <p:strVal val="visible"/>
                                      </p:to>
                                    </p:set>
                                    <p:anim calcmode="lin" valueType="num">
                                      <p:cBhvr>
                                        <p:cTn id="13" dur="1000" fill="hold"/>
                                        <p:tgtEl>
                                          <p:spTgt spid="6150"/>
                                        </p:tgtEl>
                                        <p:attrNameLst>
                                          <p:attrName>ppt_x</p:attrName>
                                        </p:attrNameLst>
                                      </p:cBhvr>
                                      <p:tavLst>
                                        <p:tav tm="0">
                                          <p:val>
                                            <p:strVal val="#ppt_x-.2"/>
                                          </p:val>
                                        </p:tav>
                                        <p:tav tm="100000">
                                          <p:val>
                                            <p:strVal val="#ppt_x"/>
                                          </p:val>
                                        </p:tav>
                                      </p:tavLst>
                                    </p:anim>
                                    <p:anim calcmode="lin" valueType="num">
                                      <p:cBhvr>
                                        <p:cTn id="14" dur="1000" fill="hold"/>
                                        <p:tgtEl>
                                          <p:spTgt spid="6150"/>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150"/>
                                        </p:tgtEl>
                                      </p:cBhvr>
                                    </p:animEffect>
                                  </p:child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6151"/>
                                        </p:tgtEl>
                                        <p:attrNameLst>
                                          <p:attrName>style.visibility</p:attrName>
                                        </p:attrNameLst>
                                      </p:cBhvr>
                                      <p:to>
                                        <p:strVal val="visible"/>
                                      </p:to>
                                    </p:set>
                                    <p:anim calcmode="lin" valueType="num">
                                      <p:cBhvr>
                                        <p:cTn id="19" dur="1000" fill="hold"/>
                                        <p:tgtEl>
                                          <p:spTgt spid="6151"/>
                                        </p:tgtEl>
                                        <p:attrNameLst>
                                          <p:attrName>ppt_w</p:attrName>
                                        </p:attrNameLst>
                                      </p:cBhvr>
                                      <p:tavLst>
                                        <p:tav tm="0">
                                          <p:val>
                                            <p:strVal val="#ppt_w*0.70"/>
                                          </p:val>
                                        </p:tav>
                                        <p:tav tm="100000">
                                          <p:val>
                                            <p:strVal val="#ppt_w"/>
                                          </p:val>
                                        </p:tav>
                                      </p:tavLst>
                                    </p:anim>
                                    <p:anim calcmode="lin" valueType="num">
                                      <p:cBhvr>
                                        <p:cTn id="20" dur="1000" fill="hold"/>
                                        <p:tgtEl>
                                          <p:spTgt spid="6151"/>
                                        </p:tgtEl>
                                        <p:attrNameLst>
                                          <p:attrName>ppt_h</p:attrName>
                                        </p:attrNameLst>
                                      </p:cBhvr>
                                      <p:tavLst>
                                        <p:tav tm="0">
                                          <p:val>
                                            <p:strVal val="#ppt_h"/>
                                          </p:val>
                                        </p:tav>
                                        <p:tav tm="100000">
                                          <p:val>
                                            <p:strVal val="#ppt_h"/>
                                          </p:val>
                                        </p:tav>
                                      </p:tavLst>
                                    </p:anim>
                                    <p:animEffect transition="in" filter="fade">
                                      <p:cBhvr>
                                        <p:cTn id="21" dur="1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6152"/>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157"/>
                                        </p:tgtEl>
                                        <p:attrNameLst>
                                          <p:attrName>style.visibility</p:attrName>
                                        </p:attrNameLst>
                                      </p:cBhvr>
                                      <p:to>
                                        <p:strVal val="visible"/>
                                      </p:to>
                                    </p:set>
                                    <p:animEffect transition="in" filter="dissolve">
                                      <p:cBhvr>
                                        <p:cTn id="27" dur="1000"/>
                                        <p:tgtEl>
                                          <p:spTgt spid="6157"/>
                                        </p:tgtEl>
                                      </p:cBhvr>
                                    </p:animEffect>
                                  </p:childTnLst>
                                </p:cTn>
                              </p:par>
                            </p:childTnLst>
                          </p:cTn>
                        </p:par>
                      </p:childTnLst>
                    </p:cTn>
                  </p:par>
                </p:childTnLst>
              </p:cTn>
              <p:nextCondLst>
                <p:cond evt="onClick" delay="0">
                  <p:tgtEl>
                    <p:spTgt spid="6152"/>
                  </p:tgtEl>
                </p:cond>
              </p:nextCondLst>
            </p:seq>
            <p:seq concurrent="1" nextAc="seek">
              <p:cTn id="28" restart="whenNotActive" fill="hold" evtFilter="cancelBubble" nodeType="interactiveSeq">
                <p:stCondLst>
                  <p:cond evt="onClick" delay="0">
                    <p:tgtEl>
                      <p:spTgt spid="6153"/>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6155"/>
                                        </p:tgtEl>
                                        <p:attrNameLst>
                                          <p:attrName>style.visibility</p:attrName>
                                        </p:attrNameLst>
                                      </p:cBhvr>
                                      <p:to>
                                        <p:strVal val="visible"/>
                                      </p:to>
                                    </p:set>
                                    <p:animEffect transition="in" filter="dissolve">
                                      <p:cBhvr>
                                        <p:cTn id="33" dur="1000"/>
                                        <p:tgtEl>
                                          <p:spTgt spid="6155"/>
                                        </p:tgtEl>
                                      </p:cBhvr>
                                    </p:animEffect>
                                  </p:childTnLst>
                                </p:cTn>
                              </p:par>
                            </p:childTnLst>
                          </p:cTn>
                        </p:par>
                      </p:childTnLst>
                    </p:cTn>
                  </p:par>
                </p:childTnLst>
              </p:cTn>
              <p:nextCondLst>
                <p:cond evt="onClick" delay="0">
                  <p:tgtEl>
                    <p:spTgt spid="6153"/>
                  </p:tgtEl>
                </p:cond>
              </p:nextCondLst>
            </p:seq>
            <p:seq concurrent="1" nextAc="seek">
              <p:cTn id="34" restart="whenNotActive" fill="hold" evtFilter="cancelBubble" nodeType="interactiveSeq">
                <p:stCondLst>
                  <p:cond evt="onClick" delay="0">
                    <p:tgtEl>
                      <p:spTgt spid="615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6156"/>
                                        </p:tgtEl>
                                        <p:attrNameLst>
                                          <p:attrName>style.visibility</p:attrName>
                                        </p:attrNameLst>
                                      </p:cBhvr>
                                      <p:to>
                                        <p:strVal val="visible"/>
                                      </p:to>
                                    </p:set>
                                    <p:animEffect transition="in" filter="dissolve">
                                      <p:cBhvr>
                                        <p:cTn id="39" dur="1000"/>
                                        <p:tgtEl>
                                          <p:spTgt spid="6156"/>
                                        </p:tgtEl>
                                      </p:cBhvr>
                                    </p:animEffect>
                                  </p:childTnLst>
                                </p:cTn>
                              </p:par>
                            </p:childTnLst>
                          </p:cTn>
                        </p:par>
                      </p:childTnLst>
                    </p:cTn>
                  </p:par>
                </p:childTnLst>
              </p:cTn>
              <p:nextCondLst>
                <p:cond evt="onClick" delay="0">
                  <p:tgtEl>
                    <p:spTgt spid="6154"/>
                  </p:tgtEl>
                </p:cond>
              </p:nextCondLst>
            </p:seq>
          </p:childTnLst>
        </p:cTn>
      </p:par>
    </p:tnLst>
    <p:bldLst>
      <p:bldP spid="6150" grpId="0" animBg="1"/>
      <p:bldP spid="6151" grpId="0"/>
      <p:bldP spid="6155" grpId="0" animBg="1"/>
      <p:bldP spid="6156" grpId="0" animBg="1"/>
      <p:bldP spid="61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BOOK"/>
          <p:cNvPicPr>
            <a:picLocks noChangeAspect="1" noChangeArrowheads="1"/>
          </p:cNvPicPr>
          <p:nvPr/>
        </p:nvPicPr>
        <p:blipFill>
          <a:blip r:embed="rId3" cstate="print"/>
          <a:srcRect/>
          <a:stretch>
            <a:fillRect/>
          </a:stretch>
        </p:blipFill>
        <p:spPr bwMode="auto">
          <a:xfrm>
            <a:off x="5688013" y="3659188"/>
            <a:ext cx="3455987" cy="3198812"/>
          </a:xfrm>
          <a:prstGeom prst="rect">
            <a:avLst/>
          </a:prstGeom>
          <a:noFill/>
          <a:ln w="9525">
            <a:noFill/>
            <a:miter lim="800000"/>
            <a:headEnd/>
            <a:tailEnd/>
          </a:ln>
        </p:spPr>
      </p:pic>
      <p:sp>
        <p:nvSpPr>
          <p:cNvPr id="7175" name="Rectangle 7"/>
          <p:cNvSpPr>
            <a:spLocks noChangeArrowheads="1"/>
          </p:cNvSpPr>
          <p:nvPr/>
        </p:nvSpPr>
        <p:spPr bwMode="auto">
          <a:xfrm rot="-287690">
            <a:off x="720725" y="371475"/>
            <a:ext cx="7702550" cy="1438275"/>
          </a:xfrm>
          <a:prstGeom prst="rect">
            <a:avLst/>
          </a:prstGeom>
          <a:solidFill>
            <a:srgbClr val="FFFF99"/>
          </a:solidFill>
          <a:ln w="9525">
            <a:solidFill>
              <a:srgbClr val="FFFF99"/>
            </a:solidFill>
            <a:miter lim="800000"/>
            <a:headEnd/>
            <a:tailEnd/>
          </a:ln>
        </p:spPr>
        <p:txBody>
          <a:bodyPr wrap="none" anchor="ctr"/>
          <a:lstStyle/>
          <a:p>
            <a:pPr algn="ctr"/>
            <a:endParaRPr lang="ru-RU" sz="2800" b="1" i="1">
              <a:solidFill>
                <a:srgbClr val="000000"/>
              </a:solidFill>
              <a:latin typeface="Georgia" pitchFamily="18" charset="0"/>
            </a:endParaRPr>
          </a:p>
          <a:p>
            <a:pPr algn="ctr"/>
            <a:r>
              <a:rPr lang="ru-RU" sz="2800" b="1" i="1">
                <a:solidFill>
                  <a:srgbClr val="000000"/>
                </a:solidFill>
                <a:latin typeface="Georgia" pitchFamily="18" charset="0"/>
              </a:rPr>
              <a:t>Найдите  значение    выражения,  если:</a:t>
            </a:r>
          </a:p>
          <a:p>
            <a:pPr algn="ctr"/>
            <a:r>
              <a:rPr lang="ru-RU" sz="2800" b="1" i="1">
                <a:solidFill>
                  <a:srgbClr val="000000"/>
                </a:solidFill>
                <a:latin typeface="Georgia" pitchFamily="18" charset="0"/>
              </a:rPr>
              <a:t> х=5,4  ;  у = - 0,5  ;    с = - 2,3 . Ответ</a:t>
            </a:r>
          </a:p>
          <a:p>
            <a:pPr algn="ctr"/>
            <a:r>
              <a:rPr lang="ru-RU" sz="2800" b="1" i="1">
                <a:solidFill>
                  <a:srgbClr val="000000"/>
                </a:solidFill>
                <a:latin typeface="Georgia" pitchFamily="18" charset="0"/>
              </a:rPr>
              <a:t> округлите  до целых.</a:t>
            </a:r>
          </a:p>
          <a:p>
            <a:pPr algn="ctr"/>
            <a:r>
              <a:rPr lang="ru-RU" sz="2800" b="1" i="1">
                <a:solidFill>
                  <a:srgbClr val="000000"/>
                </a:solidFill>
                <a:latin typeface="Georgia" pitchFamily="18" charset="0"/>
              </a:rPr>
              <a:t> </a:t>
            </a:r>
          </a:p>
          <a:p>
            <a:pPr algn="ctr"/>
            <a:r>
              <a:rPr lang="ru-RU" sz="2800" b="1" i="1">
                <a:solidFill>
                  <a:srgbClr val="000000"/>
                </a:solidFill>
                <a:latin typeface="Georgia" pitchFamily="18" charset="0"/>
              </a:rPr>
              <a:t> </a:t>
            </a:r>
          </a:p>
        </p:txBody>
      </p:sp>
      <p:sp>
        <p:nvSpPr>
          <p:cNvPr id="1033" name="Rectangle 9"/>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ru-RU">
              <a:solidFill>
                <a:srgbClr val="000000"/>
              </a:solidFill>
            </a:endParaRPr>
          </a:p>
        </p:txBody>
      </p:sp>
      <p:graphicFrame>
        <p:nvGraphicFramePr>
          <p:cNvPr id="7176" name="Object 6"/>
          <p:cNvGraphicFramePr>
            <a:graphicFrameLocks noChangeAspect="1"/>
          </p:cNvGraphicFramePr>
          <p:nvPr/>
        </p:nvGraphicFramePr>
        <p:xfrm>
          <a:off x="277813" y="2125663"/>
          <a:ext cx="3263900" cy="1789112"/>
        </p:xfrm>
        <a:graphic>
          <a:graphicData uri="http://schemas.openxmlformats.org/presentationml/2006/ole">
            <p:oleObj spid="_x0000_s1030" name="Формула" r:id="rId4" imgW="863280" imgH="469800" progId="Equation.3">
              <p:embed/>
            </p:oleObj>
          </a:graphicData>
        </a:graphic>
      </p:graphicFrame>
      <p:sp>
        <p:nvSpPr>
          <p:cNvPr id="1034" name="Rectangle 11"/>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ru-RU">
              <a:solidFill>
                <a:srgbClr val="000000"/>
              </a:solidFill>
            </a:endParaRPr>
          </a:p>
        </p:txBody>
      </p:sp>
      <p:sp>
        <p:nvSpPr>
          <p:cNvPr id="1035" name="Rectangle 13"/>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ru-RU">
              <a:solidFill>
                <a:srgbClr val="000000"/>
              </a:solidFill>
            </a:endParaRPr>
          </a:p>
        </p:txBody>
      </p:sp>
      <p:sp>
        <p:nvSpPr>
          <p:cNvPr id="1036" name="Rectangle 15"/>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ru-RU">
              <a:solidFill>
                <a:srgbClr val="000000"/>
              </a:solidFill>
            </a:endParaRPr>
          </a:p>
        </p:txBody>
      </p:sp>
      <p:sp>
        <p:nvSpPr>
          <p:cNvPr id="7184" name="AutoShape 16">
            <a:hlinkClick r:id="" action="ppaction://noaction" highlightClick="1"/>
          </p:cNvPr>
          <p:cNvSpPr>
            <a:spLocks noChangeArrowheads="1"/>
          </p:cNvSpPr>
          <p:nvPr/>
        </p:nvSpPr>
        <p:spPr bwMode="auto">
          <a:xfrm>
            <a:off x="250825" y="4005263"/>
            <a:ext cx="1042988" cy="1042987"/>
          </a:xfrm>
          <a:prstGeom prst="actionButtonBlank">
            <a:avLst/>
          </a:prstGeom>
          <a:gradFill rotWithShape="1">
            <a:gsLst>
              <a:gs pos="0">
                <a:srgbClr val="FFFFFF"/>
              </a:gs>
              <a:gs pos="100000">
                <a:srgbClr val="FDB9EE"/>
              </a:gs>
            </a:gsLst>
            <a:path path="rect">
              <a:fillToRect l="50000" t="50000" r="50000" b="50000"/>
            </a:path>
          </a:gradFill>
          <a:ln w="9525">
            <a:solidFill>
              <a:srgbClr val="FDB9EE"/>
            </a:solidFill>
            <a:miter lim="800000"/>
            <a:headEnd/>
            <a:tailEnd/>
          </a:ln>
        </p:spPr>
        <p:txBody>
          <a:bodyPr wrap="none" anchor="ctr"/>
          <a:lstStyle/>
          <a:p>
            <a:pPr algn="ctr"/>
            <a:r>
              <a:rPr lang="ru-RU" sz="4000" b="1" i="1">
                <a:solidFill>
                  <a:srgbClr val="000000"/>
                </a:solidFill>
                <a:latin typeface="Times New Roman" pitchFamily="18" charset="0"/>
              </a:rPr>
              <a:t>10</a:t>
            </a:r>
          </a:p>
        </p:txBody>
      </p:sp>
      <p:sp>
        <p:nvSpPr>
          <p:cNvPr id="7185" name="AutoShape 17">
            <a:hlinkClick r:id="" action="ppaction://noaction" highlightClick="1"/>
          </p:cNvPr>
          <p:cNvSpPr>
            <a:spLocks noChangeArrowheads="1"/>
          </p:cNvSpPr>
          <p:nvPr/>
        </p:nvSpPr>
        <p:spPr bwMode="auto">
          <a:xfrm>
            <a:off x="2268538" y="4581525"/>
            <a:ext cx="1042987" cy="1042988"/>
          </a:xfrm>
          <a:prstGeom prst="actionButtonBlank">
            <a:avLst/>
          </a:prstGeom>
          <a:gradFill rotWithShape="1">
            <a:gsLst>
              <a:gs pos="0">
                <a:srgbClr val="FFFFFF"/>
              </a:gs>
              <a:gs pos="100000">
                <a:srgbClr val="FDB9EE"/>
              </a:gs>
            </a:gsLst>
            <a:path path="rect">
              <a:fillToRect l="50000" t="50000" r="50000" b="50000"/>
            </a:path>
          </a:gradFill>
          <a:ln w="9525">
            <a:solidFill>
              <a:srgbClr val="FDB9EE"/>
            </a:solidFill>
            <a:miter lim="800000"/>
            <a:headEnd/>
            <a:tailEnd/>
          </a:ln>
        </p:spPr>
        <p:txBody>
          <a:bodyPr wrap="none" anchor="ctr"/>
          <a:lstStyle/>
          <a:p>
            <a:pPr algn="ctr"/>
            <a:r>
              <a:rPr lang="ru-RU" sz="4000" b="1" i="1">
                <a:solidFill>
                  <a:srgbClr val="000000"/>
                </a:solidFill>
                <a:latin typeface="Times New Roman" pitchFamily="18" charset="0"/>
              </a:rPr>
              <a:t>8</a:t>
            </a:r>
          </a:p>
        </p:txBody>
      </p:sp>
      <p:sp>
        <p:nvSpPr>
          <p:cNvPr id="7186" name="AutoShape 18">
            <a:hlinkClick r:id="" action="ppaction://noaction" highlightClick="1"/>
          </p:cNvPr>
          <p:cNvSpPr>
            <a:spLocks noChangeArrowheads="1"/>
          </p:cNvSpPr>
          <p:nvPr/>
        </p:nvSpPr>
        <p:spPr bwMode="auto">
          <a:xfrm>
            <a:off x="4284663" y="5084763"/>
            <a:ext cx="1042987" cy="1042987"/>
          </a:xfrm>
          <a:prstGeom prst="actionButtonBlank">
            <a:avLst/>
          </a:prstGeom>
          <a:gradFill rotWithShape="1">
            <a:gsLst>
              <a:gs pos="0">
                <a:srgbClr val="FFFFFF"/>
              </a:gs>
              <a:gs pos="100000">
                <a:srgbClr val="FDB9EE"/>
              </a:gs>
            </a:gsLst>
            <a:path path="rect">
              <a:fillToRect l="50000" t="50000" r="50000" b="50000"/>
            </a:path>
          </a:gradFill>
          <a:ln w="9525">
            <a:solidFill>
              <a:srgbClr val="FDB9EE"/>
            </a:solidFill>
            <a:miter lim="800000"/>
            <a:headEnd/>
            <a:tailEnd/>
          </a:ln>
        </p:spPr>
        <p:txBody>
          <a:bodyPr wrap="none" anchor="ctr"/>
          <a:lstStyle/>
          <a:p>
            <a:pPr algn="ctr"/>
            <a:r>
              <a:rPr lang="ru-RU" sz="4000" b="1" i="1">
                <a:solidFill>
                  <a:srgbClr val="000000"/>
                </a:solidFill>
                <a:latin typeface="Times New Roman" pitchFamily="18" charset="0"/>
              </a:rPr>
              <a:t>9</a:t>
            </a:r>
          </a:p>
        </p:txBody>
      </p:sp>
      <p:sp>
        <p:nvSpPr>
          <p:cNvPr id="7187" name="AutoShape 19"/>
          <p:cNvSpPr>
            <a:spLocks noChangeArrowheads="1"/>
          </p:cNvSpPr>
          <p:nvPr/>
        </p:nvSpPr>
        <p:spPr bwMode="auto">
          <a:xfrm>
            <a:off x="3851275" y="6165850"/>
            <a:ext cx="2016125" cy="503238"/>
          </a:xfrm>
          <a:prstGeom prst="roundRect">
            <a:avLst>
              <a:gd name="adj" fmla="val 16667"/>
            </a:avLst>
          </a:prstGeom>
          <a:gradFill rotWithShape="1">
            <a:gsLst>
              <a:gs pos="0">
                <a:srgbClr val="FFFFFF"/>
              </a:gs>
              <a:gs pos="100000">
                <a:srgbClr val="FFFF99"/>
              </a:gs>
            </a:gsLst>
            <a:path path="shape">
              <a:fillToRect l="50000" t="50000" r="50000" b="50000"/>
            </a:path>
          </a:gradFill>
          <a:ln w="9525">
            <a:solidFill>
              <a:srgbClr val="FFFF99"/>
            </a:solidFill>
            <a:round/>
            <a:headEnd/>
            <a:tailEnd/>
          </a:ln>
        </p:spPr>
        <p:txBody>
          <a:bodyPr wrap="none" anchor="ctr"/>
          <a:lstStyle/>
          <a:p>
            <a:pPr algn="ctr"/>
            <a:r>
              <a:rPr lang="ru-RU" sz="2400" b="1" i="1">
                <a:solidFill>
                  <a:srgbClr val="000000"/>
                </a:solidFill>
                <a:latin typeface="Times New Roman" pitchFamily="18" charset="0"/>
              </a:rPr>
              <a:t>Подумай!</a:t>
            </a:r>
          </a:p>
        </p:txBody>
      </p:sp>
      <p:sp>
        <p:nvSpPr>
          <p:cNvPr id="7188" name="AutoShape 20"/>
          <p:cNvSpPr>
            <a:spLocks noChangeArrowheads="1"/>
          </p:cNvSpPr>
          <p:nvPr/>
        </p:nvSpPr>
        <p:spPr bwMode="auto">
          <a:xfrm>
            <a:off x="0" y="5084763"/>
            <a:ext cx="2016125" cy="503237"/>
          </a:xfrm>
          <a:prstGeom prst="roundRect">
            <a:avLst>
              <a:gd name="adj" fmla="val 16667"/>
            </a:avLst>
          </a:prstGeom>
          <a:gradFill rotWithShape="1">
            <a:gsLst>
              <a:gs pos="0">
                <a:srgbClr val="FFFFFF"/>
              </a:gs>
              <a:gs pos="100000">
                <a:srgbClr val="FFFF99"/>
              </a:gs>
            </a:gsLst>
            <a:path path="shape">
              <a:fillToRect l="50000" t="50000" r="50000" b="50000"/>
            </a:path>
          </a:gradFill>
          <a:ln w="9525">
            <a:solidFill>
              <a:srgbClr val="FFFF99"/>
            </a:solidFill>
            <a:round/>
            <a:headEnd/>
            <a:tailEnd/>
          </a:ln>
        </p:spPr>
        <p:txBody>
          <a:bodyPr wrap="none" anchor="ctr"/>
          <a:lstStyle/>
          <a:p>
            <a:pPr algn="ctr"/>
            <a:r>
              <a:rPr lang="ru-RU" sz="2400" b="1" i="1">
                <a:solidFill>
                  <a:srgbClr val="000000"/>
                </a:solidFill>
                <a:latin typeface="Times New Roman" pitchFamily="18" charset="0"/>
              </a:rPr>
              <a:t>Не верно!</a:t>
            </a:r>
          </a:p>
        </p:txBody>
      </p:sp>
      <p:sp>
        <p:nvSpPr>
          <p:cNvPr id="7189" name="AutoShape 21"/>
          <p:cNvSpPr>
            <a:spLocks noChangeArrowheads="1"/>
          </p:cNvSpPr>
          <p:nvPr/>
        </p:nvSpPr>
        <p:spPr bwMode="auto">
          <a:xfrm>
            <a:off x="1835150" y="5661025"/>
            <a:ext cx="2016125" cy="503238"/>
          </a:xfrm>
          <a:prstGeom prst="roundRect">
            <a:avLst>
              <a:gd name="adj" fmla="val 16667"/>
            </a:avLst>
          </a:prstGeom>
          <a:gradFill rotWithShape="1">
            <a:gsLst>
              <a:gs pos="0">
                <a:srgbClr val="FFFFFF"/>
              </a:gs>
              <a:gs pos="100000">
                <a:srgbClr val="FF0000"/>
              </a:gs>
            </a:gsLst>
            <a:path path="shape">
              <a:fillToRect l="50000" t="50000" r="50000" b="50000"/>
            </a:path>
          </a:gradFill>
          <a:ln w="9525">
            <a:solidFill>
              <a:srgbClr val="FF0000"/>
            </a:solidFill>
            <a:round/>
            <a:headEnd/>
            <a:tailEnd/>
          </a:ln>
        </p:spPr>
        <p:txBody>
          <a:bodyPr wrap="none" anchor="ctr"/>
          <a:lstStyle/>
          <a:p>
            <a:pPr algn="ctr"/>
            <a:r>
              <a:rPr lang="ru-RU" sz="2400" b="1" i="1">
                <a:solidFill>
                  <a:srgbClr val="000000"/>
                </a:solidFill>
                <a:latin typeface="Times New Roman" pitchFamily="18" charset="0"/>
              </a:rPr>
              <a:t>Правильно!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p:cTn id="7" dur="1000" fill="hold"/>
                                        <p:tgtEl>
                                          <p:spTgt spid="7174"/>
                                        </p:tgtEl>
                                        <p:attrNameLst>
                                          <p:attrName>ppt_w</p:attrName>
                                        </p:attrNameLst>
                                      </p:cBhvr>
                                      <p:tavLst>
                                        <p:tav tm="0">
                                          <p:val>
                                            <p:fltVal val="0"/>
                                          </p:val>
                                        </p:tav>
                                        <p:tav tm="100000">
                                          <p:val>
                                            <p:strVal val="#ppt_w"/>
                                          </p:val>
                                        </p:tav>
                                      </p:tavLst>
                                    </p:anim>
                                    <p:anim calcmode="lin" valueType="num">
                                      <p:cBhvr>
                                        <p:cTn id="8" dur="1000" fill="hold"/>
                                        <p:tgtEl>
                                          <p:spTgt spid="7174"/>
                                        </p:tgtEl>
                                        <p:attrNameLst>
                                          <p:attrName>ppt_h</p:attrName>
                                        </p:attrNameLst>
                                      </p:cBhvr>
                                      <p:tavLst>
                                        <p:tav tm="0">
                                          <p:val>
                                            <p:fltVal val="0"/>
                                          </p:val>
                                        </p:tav>
                                        <p:tav tm="100000">
                                          <p:val>
                                            <p:strVal val="#ppt_h"/>
                                          </p:val>
                                        </p:tav>
                                      </p:tavLst>
                                    </p:anim>
                                    <p:animEffect transition="in" filter="fade">
                                      <p:cBhvr>
                                        <p:cTn id="9" dur="1000"/>
                                        <p:tgtEl>
                                          <p:spTgt spid="7174"/>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7175"/>
                                        </p:tgtEl>
                                        <p:attrNameLst>
                                          <p:attrName>style.visibility</p:attrName>
                                        </p:attrNameLst>
                                      </p:cBhvr>
                                      <p:to>
                                        <p:strVal val="visible"/>
                                      </p:to>
                                    </p:set>
                                    <p:anim calcmode="lin" valueType="num">
                                      <p:cBhvr>
                                        <p:cTn id="13" dur="1000" fill="hold"/>
                                        <p:tgtEl>
                                          <p:spTgt spid="7175"/>
                                        </p:tgtEl>
                                        <p:attrNameLst>
                                          <p:attrName>ppt_x</p:attrName>
                                        </p:attrNameLst>
                                      </p:cBhvr>
                                      <p:tavLst>
                                        <p:tav tm="0">
                                          <p:val>
                                            <p:strVal val="#ppt_x-.2"/>
                                          </p:val>
                                        </p:tav>
                                        <p:tav tm="100000">
                                          <p:val>
                                            <p:strVal val="#ppt_x"/>
                                          </p:val>
                                        </p:tav>
                                      </p:tavLst>
                                    </p:anim>
                                    <p:anim calcmode="lin" valueType="num">
                                      <p:cBhvr>
                                        <p:cTn id="14" dur="1000" fill="hold"/>
                                        <p:tgtEl>
                                          <p:spTgt spid="717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175"/>
                                        </p:tgtEl>
                                      </p:cBhvr>
                                    </p:animEffect>
                                  </p:childTnLst>
                                </p:cTn>
                              </p:par>
                            </p:childTnLst>
                          </p:cTn>
                        </p:par>
                        <p:par>
                          <p:cTn id="16" fill="hold" nodeType="afterGroup">
                            <p:stCondLst>
                              <p:cond delay="2000"/>
                            </p:stCondLst>
                            <p:childTnLst>
                              <p:par>
                                <p:cTn id="17" presetID="29" presetClass="entr" presetSubtype="0" fill="hold" nodeType="afterEffect">
                                  <p:stCondLst>
                                    <p:cond delay="0"/>
                                  </p:stCondLst>
                                  <p:childTnLst>
                                    <p:set>
                                      <p:cBhvr>
                                        <p:cTn id="18" dur="1" fill="hold">
                                          <p:stCondLst>
                                            <p:cond delay="0"/>
                                          </p:stCondLst>
                                        </p:cTn>
                                        <p:tgtEl>
                                          <p:spTgt spid="7176"/>
                                        </p:tgtEl>
                                        <p:attrNameLst>
                                          <p:attrName>style.visibility</p:attrName>
                                        </p:attrNameLst>
                                      </p:cBhvr>
                                      <p:to>
                                        <p:strVal val="visible"/>
                                      </p:to>
                                    </p:set>
                                    <p:anim calcmode="lin" valueType="num">
                                      <p:cBhvr>
                                        <p:cTn id="19" dur="1000" fill="hold"/>
                                        <p:tgtEl>
                                          <p:spTgt spid="7176"/>
                                        </p:tgtEl>
                                        <p:attrNameLst>
                                          <p:attrName>ppt_x</p:attrName>
                                        </p:attrNameLst>
                                      </p:cBhvr>
                                      <p:tavLst>
                                        <p:tav tm="0">
                                          <p:val>
                                            <p:strVal val="#ppt_x-.2"/>
                                          </p:val>
                                        </p:tav>
                                        <p:tav tm="100000">
                                          <p:val>
                                            <p:strVal val="#ppt_x"/>
                                          </p:val>
                                        </p:tav>
                                      </p:tavLst>
                                    </p:anim>
                                    <p:anim calcmode="lin" valueType="num">
                                      <p:cBhvr>
                                        <p:cTn id="20" dur="1000" fill="hold"/>
                                        <p:tgtEl>
                                          <p:spTgt spid="717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7184"/>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88"/>
                                        </p:tgtEl>
                                        <p:attrNameLst>
                                          <p:attrName>style.visibility</p:attrName>
                                        </p:attrNameLst>
                                      </p:cBhvr>
                                      <p:to>
                                        <p:strVal val="visible"/>
                                      </p:to>
                                    </p:set>
                                    <p:animEffect transition="in" filter="dissolve">
                                      <p:cBhvr>
                                        <p:cTn id="27" dur="1000"/>
                                        <p:tgtEl>
                                          <p:spTgt spid="7188"/>
                                        </p:tgtEl>
                                      </p:cBhvr>
                                    </p:animEffect>
                                  </p:childTnLst>
                                </p:cTn>
                              </p:par>
                            </p:childTnLst>
                          </p:cTn>
                        </p:par>
                      </p:childTnLst>
                    </p:cTn>
                  </p:par>
                </p:childTnLst>
              </p:cTn>
              <p:nextCondLst>
                <p:cond evt="onClick" delay="0">
                  <p:tgtEl>
                    <p:spTgt spid="7184"/>
                  </p:tgtEl>
                </p:cond>
              </p:nextCondLst>
            </p:seq>
            <p:seq concurrent="1" nextAc="seek">
              <p:cTn id="28" restart="whenNotActive" fill="hold" evtFilter="cancelBubble" nodeType="interactiveSeq">
                <p:stCondLst>
                  <p:cond evt="onClick" delay="0">
                    <p:tgtEl>
                      <p:spTgt spid="7185"/>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189"/>
                                        </p:tgtEl>
                                        <p:attrNameLst>
                                          <p:attrName>style.visibility</p:attrName>
                                        </p:attrNameLst>
                                      </p:cBhvr>
                                      <p:to>
                                        <p:strVal val="visible"/>
                                      </p:to>
                                    </p:set>
                                    <p:animEffect transition="in" filter="dissolve">
                                      <p:cBhvr>
                                        <p:cTn id="33" dur="1000"/>
                                        <p:tgtEl>
                                          <p:spTgt spid="7189"/>
                                        </p:tgtEl>
                                      </p:cBhvr>
                                    </p:animEffect>
                                  </p:childTnLst>
                                </p:cTn>
                              </p:par>
                            </p:childTnLst>
                          </p:cTn>
                        </p:par>
                      </p:childTnLst>
                    </p:cTn>
                  </p:par>
                </p:childTnLst>
              </p:cTn>
              <p:nextCondLst>
                <p:cond evt="onClick" delay="0">
                  <p:tgtEl>
                    <p:spTgt spid="7185"/>
                  </p:tgtEl>
                </p:cond>
              </p:nextCondLst>
            </p:seq>
            <p:seq concurrent="1" nextAc="seek">
              <p:cTn id="34" restart="whenNotActive" fill="hold" evtFilter="cancelBubble" nodeType="interactiveSeq">
                <p:stCondLst>
                  <p:cond evt="onClick" delay="0">
                    <p:tgtEl>
                      <p:spTgt spid="7186"/>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7187"/>
                                        </p:tgtEl>
                                        <p:attrNameLst>
                                          <p:attrName>style.visibility</p:attrName>
                                        </p:attrNameLst>
                                      </p:cBhvr>
                                      <p:to>
                                        <p:strVal val="visible"/>
                                      </p:to>
                                    </p:set>
                                    <p:animEffect transition="in" filter="dissolve">
                                      <p:cBhvr>
                                        <p:cTn id="39" dur="1000"/>
                                        <p:tgtEl>
                                          <p:spTgt spid="7187"/>
                                        </p:tgtEl>
                                      </p:cBhvr>
                                    </p:animEffect>
                                  </p:childTnLst>
                                </p:cTn>
                              </p:par>
                            </p:childTnLst>
                          </p:cTn>
                        </p:par>
                      </p:childTnLst>
                    </p:cTn>
                  </p:par>
                </p:childTnLst>
              </p:cTn>
              <p:nextCondLst>
                <p:cond evt="onClick" delay="0">
                  <p:tgtEl>
                    <p:spTgt spid="7186"/>
                  </p:tgtEl>
                </p:cond>
              </p:nextCondLst>
            </p:seq>
          </p:childTnLst>
        </p:cTn>
      </p:par>
    </p:tnLst>
    <p:bldLst>
      <p:bldP spid="7175" grpId="0" animBg="1"/>
      <p:bldP spid="7187" grpId="0" animBg="1"/>
      <p:bldP spid="7188" grpId="0" animBg="1"/>
      <p:bldP spid="718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CAR">
            <a:hlinkClick r:id="rId2" action="ppaction://hlinksldjump"/>
          </p:cNvPr>
          <p:cNvPicPr>
            <a:picLocks noChangeAspect="1" noChangeArrowheads="1"/>
          </p:cNvPicPr>
          <p:nvPr/>
        </p:nvPicPr>
        <p:blipFill>
          <a:blip r:embed="rId3" cstate="print"/>
          <a:srcRect/>
          <a:stretch>
            <a:fillRect/>
          </a:stretch>
        </p:blipFill>
        <p:spPr bwMode="auto">
          <a:xfrm>
            <a:off x="5076825" y="3984625"/>
            <a:ext cx="3995738" cy="2701925"/>
          </a:xfrm>
          <a:prstGeom prst="rect">
            <a:avLst/>
          </a:prstGeom>
          <a:noFill/>
          <a:ln w="9525">
            <a:noFill/>
            <a:miter lim="800000"/>
            <a:headEnd/>
            <a:tailEnd/>
          </a:ln>
        </p:spPr>
      </p:pic>
      <p:sp>
        <p:nvSpPr>
          <p:cNvPr id="8198" name="Rectangle 6"/>
          <p:cNvSpPr>
            <a:spLocks noChangeArrowheads="1"/>
          </p:cNvSpPr>
          <p:nvPr/>
        </p:nvSpPr>
        <p:spPr bwMode="auto">
          <a:xfrm>
            <a:off x="250825" y="188913"/>
            <a:ext cx="2520950" cy="863600"/>
          </a:xfrm>
          <a:prstGeom prst="rect">
            <a:avLst/>
          </a:prstGeom>
          <a:solidFill>
            <a:srgbClr val="FFFF99"/>
          </a:solidFill>
          <a:ln w="9525">
            <a:solidFill>
              <a:srgbClr val="FFFF99"/>
            </a:solidFill>
            <a:miter lim="800000"/>
            <a:headEnd/>
            <a:tailEnd/>
          </a:ln>
        </p:spPr>
        <p:txBody>
          <a:bodyPr wrap="none" anchor="ctr"/>
          <a:lstStyle/>
          <a:p>
            <a:pPr algn="ctr"/>
            <a:r>
              <a:rPr lang="ru-RU" sz="2800" b="1" i="1">
                <a:solidFill>
                  <a:srgbClr val="000000"/>
                </a:solidFill>
                <a:latin typeface="Georgia" pitchFamily="18" charset="0"/>
              </a:rPr>
              <a:t>Задача.</a:t>
            </a:r>
          </a:p>
        </p:txBody>
      </p:sp>
      <p:sp>
        <p:nvSpPr>
          <p:cNvPr id="167939" name="Text Box 7"/>
          <p:cNvSpPr txBox="1">
            <a:spLocks noChangeArrowheads="1"/>
          </p:cNvSpPr>
          <p:nvPr/>
        </p:nvSpPr>
        <p:spPr bwMode="auto">
          <a:xfrm>
            <a:off x="250825" y="1268413"/>
            <a:ext cx="184150" cy="519112"/>
          </a:xfrm>
          <a:prstGeom prst="rect">
            <a:avLst/>
          </a:prstGeom>
          <a:noFill/>
          <a:ln w="9525">
            <a:noFill/>
            <a:miter lim="800000"/>
            <a:headEnd/>
            <a:tailEnd/>
          </a:ln>
        </p:spPr>
        <p:txBody>
          <a:bodyPr wrap="none">
            <a:spAutoFit/>
          </a:bodyPr>
          <a:lstStyle/>
          <a:p>
            <a:endParaRPr lang="ru-RU" sz="2800" b="1" i="1">
              <a:solidFill>
                <a:srgbClr val="000000"/>
              </a:solidFill>
              <a:latin typeface="Times New Roman" pitchFamily="18" charset="0"/>
            </a:endParaRPr>
          </a:p>
        </p:txBody>
      </p:sp>
      <p:sp>
        <p:nvSpPr>
          <p:cNvPr id="8200" name="Text Box 8"/>
          <p:cNvSpPr txBox="1">
            <a:spLocks noChangeArrowheads="1"/>
          </p:cNvSpPr>
          <p:nvPr/>
        </p:nvSpPr>
        <p:spPr bwMode="auto">
          <a:xfrm>
            <a:off x="179388" y="1196975"/>
            <a:ext cx="8824912" cy="1384300"/>
          </a:xfrm>
          <a:prstGeom prst="rect">
            <a:avLst/>
          </a:prstGeom>
          <a:noFill/>
          <a:ln w="9525">
            <a:noFill/>
            <a:miter lim="800000"/>
            <a:headEnd/>
            <a:tailEnd/>
          </a:ln>
        </p:spPr>
        <p:txBody>
          <a:bodyPr wrap="none">
            <a:spAutoFit/>
          </a:bodyPr>
          <a:lstStyle/>
          <a:p>
            <a:r>
              <a:rPr lang="ru-RU" sz="2800" b="1" i="1">
                <a:solidFill>
                  <a:srgbClr val="000000"/>
                </a:solidFill>
                <a:latin typeface="Times New Roman" pitchFamily="18" charset="0"/>
              </a:rPr>
              <a:t>На автомобильной стоянке стоят 12 автомобилей,</a:t>
            </a:r>
          </a:p>
          <a:p>
            <a:r>
              <a:rPr lang="ru-RU" sz="2800" b="1" i="1">
                <a:solidFill>
                  <a:srgbClr val="000000"/>
                </a:solidFill>
                <a:latin typeface="Times New Roman" pitchFamily="18" charset="0"/>
              </a:rPr>
              <a:t>причем легковых автомобилей одна  треть от </a:t>
            </a:r>
          </a:p>
          <a:p>
            <a:r>
              <a:rPr lang="ru-RU" sz="2800" b="1" i="1">
                <a:solidFill>
                  <a:srgbClr val="000000"/>
                </a:solidFill>
                <a:latin typeface="Times New Roman" pitchFamily="18" charset="0"/>
              </a:rPr>
              <a:t>грузовых. Сколько грузовых автомобилей на стоянке?</a:t>
            </a:r>
          </a:p>
        </p:txBody>
      </p:sp>
      <p:sp>
        <p:nvSpPr>
          <p:cNvPr id="8201" name="AutoShape 9">
            <a:hlinkClick r:id="" action="ppaction://noaction" highlightClick="1"/>
          </p:cNvPr>
          <p:cNvSpPr>
            <a:spLocks noChangeArrowheads="1"/>
          </p:cNvSpPr>
          <p:nvPr/>
        </p:nvSpPr>
        <p:spPr bwMode="auto">
          <a:xfrm>
            <a:off x="900113" y="3068638"/>
            <a:ext cx="1042987" cy="1042987"/>
          </a:xfrm>
          <a:prstGeom prst="actionButtonBlank">
            <a:avLst/>
          </a:prstGeom>
          <a:gradFill rotWithShape="1">
            <a:gsLst>
              <a:gs pos="0">
                <a:schemeClr val="accent1">
                  <a:gamma/>
                  <a:tint val="0"/>
                  <a:invGamma/>
                </a:schemeClr>
              </a:gs>
              <a:gs pos="100000">
                <a:schemeClr val="accent1"/>
              </a:gs>
            </a:gsLst>
            <a:path path="rect">
              <a:fillToRect l="50000" t="50000" r="50000" b="50000"/>
            </a:path>
          </a:gradFill>
          <a:ln w="9525">
            <a:noFill/>
            <a:miter lim="800000"/>
            <a:headEnd/>
            <a:tailEnd/>
          </a:ln>
          <a:effectLst/>
        </p:spPr>
        <p:txBody>
          <a:bodyPr wrap="none" anchor="ctr"/>
          <a:lstStyle/>
          <a:p>
            <a:pPr algn="ctr">
              <a:defRPr/>
            </a:pPr>
            <a:r>
              <a:rPr lang="ru-RU" sz="4000" b="1" i="1">
                <a:solidFill>
                  <a:srgbClr val="000000"/>
                </a:solidFill>
                <a:latin typeface="Times New Roman" pitchFamily="18" charset="0"/>
              </a:rPr>
              <a:t>4</a:t>
            </a:r>
          </a:p>
        </p:txBody>
      </p:sp>
      <p:sp>
        <p:nvSpPr>
          <p:cNvPr id="8202" name="AutoShape 10">
            <a:hlinkClick r:id="" action="ppaction://noaction" highlightClick="1"/>
          </p:cNvPr>
          <p:cNvSpPr>
            <a:spLocks noChangeArrowheads="1"/>
          </p:cNvSpPr>
          <p:nvPr/>
        </p:nvSpPr>
        <p:spPr bwMode="auto">
          <a:xfrm>
            <a:off x="900113" y="4292600"/>
            <a:ext cx="1042987" cy="1042988"/>
          </a:xfrm>
          <a:prstGeom prst="actionButtonBlank">
            <a:avLst/>
          </a:prstGeom>
          <a:gradFill rotWithShape="1">
            <a:gsLst>
              <a:gs pos="0">
                <a:schemeClr val="accent1">
                  <a:gamma/>
                  <a:tint val="0"/>
                  <a:invGamma/>
                </a:schemeClr>
              </a:gs>
              <a:gs pos="100000">
                <a:schemeClr val="accent1"/>
              </a:gs>
            </a:gsLst>
            <a:path path="rect">
              <a:fillToRect l="50000" t="50000" r="50000" b="50000"/>
            </a:path>
          </a:gradFill>
          <a:ln w="9525">
            <a:noFill/>
            <a:miter lim="800000"/>
            <a:headEnd/>
            <a:tailEnd/>
          </a:ln>
          <a:effectLst/>
        </p:spPr>
        <p:txBody>
          <a:bodyPr wrap="none" anchor="ctr"/>
          <a:lstStyle/>
          <a:p>
            <a:pPr algn="ctr">
              <a:defRPr/>
            </a:pPr>
            <a:r>
              <a:rPr lang="ru-RU" sz="4000" b="1" i="1">
                <a:solidFill>
                  <a:srgbClr val="000000"/>
                </a:solidFill>
                <a:latin typeface="Times New Roman" pitchFamily="18" charset="0"/>
              </a:rPr>
              <a:t>8</a:t>
            </a:r>
          </a:p>
        </p:txBody>
      </p:sp>
      <p:sp>
        <p:nvSpPr>
          <p:cNvPr id="8203" name="AutoShape 11"/>
          <p:cNvSpPr>
            <a:spLocks noChangeArrowheads="1"/>
          </p:cNvSpPr>
          <p:nvPr/>
        </p:nvSpPr>
        <p:spPr bwMode="auto">
          <a:xfrm>
            <a:off x="900113" y="5516563"/>
            <a:ext cx="1042987" cy="1042987"/>
          </a:xfrm>
          <a:prstGeom prst="actionButtonBlank">
            <a:avLst/>
          </a:prstGeom>
          <a:gradFill rotWithShape="1">
            <a:gsLst>
              <a:gs pos="0">
                <a:schemeClr val="accent1">
                  <a:gamma/>
                  <a:tint val="0"/>
                  <a:invGamma/>
                </a:schemeClr>
              </a:gs>
              <a:gs pos="100000">
                <a:schemeClr val="accent1"/>
              </a:gs>
            </a:gsLst>
            <a:path path="rect">
              <a:fillToRect l="50000" t="50000" r="50000" b="50000"/>
            </a:path>
          </a:gradFill>
          <a:ln w="9525">
            <a:noFill/>
            <a:miter lim="800000"/>
            <a:headEnd/>
            <a:tailEnd/>
          </a:ln>
          <a:effectLst/>
        </p:spPr>
        <p:txBody>
          <a:bodyPr wrap="none" anchor="ctr"/>
          <a:lstStyle/>
          <a:p>
            <a:pPr algn="ctr">
              <a:defRPr/>
            </a:pPr>
            <a:r>
              <a:rPr lang="ru-RU" sz="3600" b="1" i="1" dirty="0">
                <a:solidFill>
                  <a:srgbClr val="000000"/>
                </a:solidFill>
                <a:latin typeface="Times New Roman" pitchFamily="18" charset="0"/>
              </a:rPr>
              <a:t>9</a:t>
            </a:r>
          </a:p>
        </p:txBody>
      </p:sp>
      <p:sp>
        <p:nvSpPr>
          <p:cNvPr id="8204" name="AutoShape 12"/>
          <p:cNvSpPr>
            <a:spLocks noChangeArrowheads="1"/>
          </p:cNvSpPr>
          <p:nvPr/>
        </p:nvSpPr>
        <p:spPr bwMode="auto">
          <a:xfrm>
            <a:off x="2411413" y="3068638"/>
            <a:ext cx="1871662" cy="503237"/>
          </a:xfrm>
          <a:prstGeom prst="wedgeRoundRectCallout">
            <a:avLst>
              <a:gd name="adj1" fmla="val -72139"/>
              <a:gd name="adj2" fmla="val 134542"/>
              <a:gd name="adj3" fmla="val 16667"/>
            </a:avLst>
          </a:prstGeom>
          <a:gradFill rotWithShape="1">
            <a:gsLst>
              <a:gs pos="0">
                <a:srgbClr val="FFFFFF"/>
              </a:gs>
              <a:gs pos="100000">
                <a:srgbClr val="FFFF00"/>
              </a:gs>
            </a:gsLst>
            <a:path path="rect">
              <a:fillToRect l="50000" t="50000" r="50000" b="50000"/>
            </a:path>
          </a:gradFill>
          <a:ln w="9525">
            <a:solidFill>
              <a:srgbClr val="FFFF99"/>
            </a:solidFill>
            <a:miter lim="800000"/>
            <a:headEnd/>
            <a:tailEnd/>
          </a:ln>
        </p:spPr>
        <p:txBody>
          <a:bodyPr/>
          <a:lstStyle/>
          <a:p>
            <a:pPr algn="ctr"/>
            <a:r>
              <a:rPr lang="ru-RU" sz="2800" b="1" i="1">
                <a:solidFill>
                  <a:srgbClr val="000000"/>
                </a:solidFill>
                <a:latin typeface="Times New Roman" pitchFamily="18" charset="0"/>
              </a:rPr>
              <a:t>Подумай!</a:t>
            </a:r>
          </a:p>
        </p:txBody>
      </p:sp>
      <p:sp>
        <p:nvSpPr>
          <p:cNvPr id="8205" name="AutoShape 13"/>
          <p:cNvSpPr>
            <a:spLocks noChangeArrowheads="1"/>
          </p:cNvSpPr>
          <p:nvPr/>
        </p:nvSpPr>
        <p:spPr bwMode="auto">
          <a:xfrm>
            <a:off x="2411413" y="4221163"/>
            <a:ext cx="1871662" cy="503237"/>
          </a:xfrm>
          <a:prstGeom prst="wedgeRoundRectCallout">
            <a:avLst>
              <a:gd name="adj1" fmla="val -72648"/>
              <a:gd name="adj2" fmla="val 149370"/>
              <a:gd name="adj3" fmla="val 16667"/>
            </a:avLst>
          </a:prstGeom>
          <a:gradFill rotWithShape="1">
            <a:gsLst>
              <a:gs pos="0">
                <a:srgbClr val="FFFFFF"/>
              </a:gs>
              <a:gs pos="100000">
                <a:srgbClr val="FFFF00"/>
              </a:gs>
            </a:gsLst>
            <a:path path="rect">
              <a:fillToRect l="50000" t="50000" r="50000" b="50000"/>
            </a:path>
          </a:gradFill>
          <a:ln w="9525">
            <a:solidFill>
              <a:srgbClr val="FFFF99"/>
            </a:solidFill>
            <a:miter lim="800000"/>
            <a:headEnd/>
            <a:tailEnd/>
          </a:ln>
        </p:spPr>
        <p:txBody>
          <a:bodyPr/>
          <a:lstStyle/>
          <a:p>
            <a:pPr algn="ctr"/>
            <a:r>
              <a:rPr lang="ru-RU" sz="2800" b="1" i="1">
                <a:solidFill>
                  <a:srgbClr val="000000"/>
                </a:solidFill>
                <a:latin typeface="Times New Roman" pitchFamily="18" charset="0"/>
              </a:rPr>
              <a:t>Не верно!</a:t>
            </a:r>
          </a:p>
        </p:txBody>
      </p:sp>
      <p:sp>
        <p:nvSpPr>
          <p:cNvPr id="8206" name="AutoShape 14"/>
          <p:cNvSpPr>
            <a:spLocks noChangeArrowheads="1"/>
          </p:cNvSpPr>
          <p:nvPr/>
        </p:nvSpPr>
        <p:spPr bwMode="auto">
          <a:xfrm>
            <a:off x="2339975" y="5516563"/>
            <a:ext cx="1871663" cy="503237"/>
          </a:xfrm>
          <a:prstGeom prst="wedgeRoundRectCallout">
            <a:avLst>
              <a:gd name="adj1" fmla="val -70273"/>
              <a:gd name="adj2" fmla="val 145583"/>
              <a:gd name="adj3" fmla="val 16667"/>
            </a:avLst>
          </a:prstGeom>
          <a:gradFill rotWithShape="1">
            <a:gsLst>
              <a:gs pos="0">
                <a:srgbClr val="FFFFFF"/>
              </a:gs>
              <a:gs pos="100000">
                <a:srgbClr val="FF0000"/>
              </a:gs>
            </a:gsLst>
            <a:path path="rect">
              <a:fillToRect l="50000" t="50000" r="50000" b="50000"/>
            </a:path>
          </a:gradFill>
          <a:ln w="9525">
            <a:solidFill>
              <a:srgbClr val="FF0000"/>
            </a:solidFill>
            <a:miter lim="800000"/>
            <a:headEnd/>
            <a:tailEnd/>
          </a:ln>
        </p:spPr>
        <p:txBody>
          <a:bodyPr/>
          <a:lstStyle/>
          <a:p>
            <a:pPr algn="ctr"/>
            <a:r>
              <a:rPr lang="ru-RU" sz="2800" b="1" i="1">
                <a:solidFill>
                  <a:srgbClr val="000000"/>
                </a:solidFill>
                <a:latin typeface="Times New Roman" pitchFamily="18" charset="0"/>
              </a:rPr>
              <a:t>Молодец!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Effect transition="in" filter="fade">
                                      <p:cBhvr>
                                        <p:cTn id="9" dur="1000"/>
                                        <p:tgtEl>
                                          <p:spTgt spid="8197"/>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8198"/>
                                        </p:tgtEl>
                                        <p:attrNameLst>
                                          <p:attrName>style.visibility</p:attrName>
                                        </p:attrNameLst>
                                      </p:cBhvr>
                                      <p:to>
                                        <p:strVal val="visible"/>
                                      </p:to>
                                    </p:set>
                                    <p:anim calcmode="lin" valueType="num">
                                      <p:cBhvr>
                                        <p:cTn id="13" dur="1000" fill="hold"/>
                                        <p:tgtEl>
                                          <p:spTgt spid="8198"/>
                                        </p:tgtEl>
                                        <p:attrNameLst>
                                          <p:attrName>ppt_x</p:attrName>
                                        </p:attrNameLst>
                                      </p:cBhvr>
                                      <p:tavLst>
                                        <p:tav tm="0">
                                          <p:val>
                                            <p:strVal val="#ppt_x-.2"/>
                                          </p:val>
                                        </p:tav>
                                        <p:tav tm="100000">
                                          <p:val>
                                            <p:strVal val="#ppt_x"/>
                                          </p:val>
                                        </p:tav>
                                      </p:tavLst>
                                    </p:anim>
                                    <p:anim calcmode="lin" valueType="num">
                                      <p:cBhvr>
                                        <p:cTn id="14" dur="1000" fill="hold"/>
                                        <p:tgtEl>
                                          <p:spTgt spid="819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8198"/>
                                        </p:tgtEl>
                                      </p:cBhvr>
                                    </p:animEffect>
                                  </p:child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8200"/>
                                        </p:tgtEl>
                                        <p:attrNameLst>
                                          <p:attrName>style.visibility</p:attrName>
                                        </p:attrNameLst>
                                      </p:cBhvr>
                                      <p:to>
                                        <p:strVal val="visible"/>
                                      </p:to>
                                    </p:set>
                                    <p:anim calcmode="lin" valueType="num">
                                      <p:cBhvr>
                                        <p:cTn id="19" dur="1000" fill="hold"/>
                                        <p:tgtEl>
                                          <p:spTgt spid="8200"/>
                                        </p:tgtEl>
                                        <p:attrNameLst>
                                          <p:attrName>ppt_w</p:attrName>
                                        </p:attrNameLst>
                                      </p:cBhvr>
                                      <p:tavLst>
                                        <p:tav tm="0">
                                          <p:val>
                                            <p:strVal val="#ppt_w*0.70"/>
                                          </p:val>
                                        </p:tav>
                                        <p:tav tm="100000">
                                          <p:val>
                                            <p:strVal val="#ppt_w"/>
                                          </p:val>
                                        </p:tav>
                                      </p:tavLst>
                                    </p:anim>
                                    <p:anim calcmode="lin" valueType="num">
                                      <p:cBhvr>
                                        <p:cTn id="20" dur="1000" fill="hold"/>
                                        <p:tgtEl>
                                          <p:spTgt spid="8200"/>
                                        </p:tgtEl>
                                        <p:attrNameLst>
                                          <p:attrName>ppt_h</p:attrName>
                                        </p:attrNameLst>
                                      </p:cBhvr>
                                      <p:tavLst>
                                        <p:tav tm="0">
                                          <p:val>
                                            <p:strVal val="#ppt_h"/>
                                          </p:val>
                                        </p:tav>
                                        <p:tav tm="100000">
                                          <p:val>
                                            <p:strVal val="#ppt_h"/>
                                          </p:val>
                                        </p:tav>
                                      </p:tavLst>
                                    </p:anim>
                                    <p:animEffect transition="in" filter="fade">
                                      <p:cBhvr>
                                        <p:cTn id="21" dur="10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8201"/>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204"/>
                                        </p:tgtEl>
                                        <p:attrNameLst>
                                          <p:attrName>style.visibility</p:attrName>
                                        </p:attrNameLst>
                                      </p:cBhvr>
                                      <p:to>
                                        <p:strVal val="visible"/>
                                      </p:to>
                                    </p:set>
                                    <p:animEffect transition="in" filter="dissolve">
                                      <p:cBhvr>
                                        <p:cTn id="27" dur="1000"/>
                                        <p:tgtEl>
                                          <p:spTgt spid="8204"/>
                                        </p:tgtEl>
                                      </p:cBhvr>
                                    </p:animEffect>
                                  </p:childTnLst>
                                </p:cTn>
                              </p:par>
                            </p:childTnLst>
                          </p:cTn>
                        </p:par>
                      </p:childTnLst>
                    </p:cTn>
                  </p:par>
                </p:childTnLst>
              </p:cTn>
              <p:nextCondLst>
                <p:cond evt="onClick" delay="0">
                  <p:tgtEl>
                    <p:spTgt spid="8201"/>
                  </p:tgtEl>
                </p:cond>
              </p:nextCondLst>
            </p:seq>
            <p:seq concurrent="1" nextAc="seek">
              <p:cTn id="28" restart="whenNotActive" fill="hold" evtFilter="cancelBubble" nodeType="interactiveSeq">
                <p:stCondLst>
                  <p:cond evt="onClick" delay="0">
                    <p:tgtEl>
                      <p:spTgt spid="8202"/>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8205"/>
                                        </p:tgtEl>
                                        <p:attrNameLst>
                                          <p:attrName>style.visibility</p:attrName>
                                        </p:attrNameLst>
                                      </p:cBhvr>
                                      <p:to>
                                        <p:strVal val="visible"/>
                                      </p:to>
                                    </p:set>
                                    <p:animEffect transition="in" filter="dissolve">
                                      <p:cBhvr>
                                        <p:cTn id="33" dur="1000"/>
                                        <p:tgtEl>
                                          <p:spTgt spid="8205"/>
                                        </p:tgtEl>
                                      </p:cBhvr>
                                    </p:animEffect>
                                  </p:childTnLst>
                                </p:cTn>
                              </p:par>
                            </p:childTnLst>
                          </p:cTn>
                        </p:par>
                      </p:childTnLst>
                    </p:cTn>
                  </p:par>
                </p:childTnLst>
              </p:cTn>
              <p:nextCondLst>
                <p:cond evt="onClick" delay="0">
                  <p:tgtEl>
                    <p:spTgt spid="8202"/>
                  </p:tgtEl>
                </p:cond>
              </p:nextCondLst>
            </p:seq>
            <p:seq concurrent="1" nextAc="seek">
              <p:cTn id="34" restart="whenNotActive" fill="hold" evtFilter="cancelBubble" nodeType="interactiveSeq">
                <p:stCondLst>
                  <p:cond evt="onClick" delay="0">
                    <p:tgtEl>
                      <p:spTgt spid="8203"/>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8206"/>
                                        </p:tgtEl>
                                        <p:attrNameLst>
                                          <p:attrName>style.visibility</p:attrName>
                                        </p:attrNameLst>
                                      </p:cBhvr>
                                      <p:to>
                                        <p:strVal val="visible"/>
                                      </p:to>
                                    </p:set>
                                    <p:animEffect transition="in" filter="dissolve">
                                      <p:cBhvr>
                                        <p:cTn id="39" dur="1000"/>
                                        <p:tgtEl>
                                          <p:spTgt spid="8206"/>
                                        </p:tgtEl>
                                      </p:cBhvr>
                                    </p:animEffect>
                                  </p:childTnLst>
                                </p:cTn>
                              </p:par>
                            </p:childTnLst>
                          </p:cTn>
                        </p:par>
                      </p:childTnLst>
                    </p:cTn>
                  </p:par>
                </p:childTnLst>
              </p:cTn>
              <p:nextCondLst>
                <p:cond evt="onClick" delay="0">
                  <p:tgtEl>
                    <p:spTgt spid="8203"/>
                  </p:tgtEl>
                </p:cond>
              </p:nextCondLst>
            </p:seq>
          </p:childTnLst>
        </p:cTn>
      </p:par>
    </p:tnLst>
    <p:bldLst>
      <p:bldP spid="8198" grpId="0" animBg="1"/>
      <p:bldP spid="8200" grpId="0"/>
      <p:bldP spid="8204" grpId="0" animBg="1"/>
      <p:bldP spid="8205" grpId="0" animBg="1"/>
      <p:bldP spid="820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extBox 4"/>
          <p:cNvSpPr txBox="1">
            <a:spLocks noChangeArrowheads="1"/>
          </p:cNvSpPr>
          <p:nvPr/>
        </p:nvSpPr>
        <p:spPr bwMode="auto">
          <a:xfrm>
            <a:off x="179388" y="836613"/>
            <a:ext cx="6913562" cy="2586037"/>
          </a:xfrm>
          <a:prstGeom prst="rect">
            <a:avLst/>
          </a:prstGeom>
          <a:noFill/>
          <a:ln w="9525">
            <a:noFill/>
            <a:miter lim="800000"/>
            <a:headEnd/>
            <a:tailEnd/>
          </a:ln>
        </p:spPr>
        <p:txBody>
          <a:bodyPr>
            <a:spAutoFit/>
          </a:bodyPr>
          <a:lstStyle/>
          <a:p>
            <a:r>
              <a:rPr lang="ru-RU">
                <a:latin typeface="Constantia" pitchFamily="18" charset="0"/>
              </a:rPr>
              <a:t> </a:t>
            </a:r>
            <a:r>
              <a:rPr lang="ru-RU" sz="2400" i="1">
                <a:latin typeface="Constantia" pitchFamily="18" charset="0"/>
              </a:rPr>
              <a:t>«Математическая задача иногда столь же </a:t>
            </a:r>
            <a:br>
              <a:rPr lang="ru-RU" sz="2400" i="1">
                <a:latin typeface="Constantia" pitchFamily="18" charset="0"/>
              </a:rPr>
            </a:br>
            <a:r>
              <a:rPr lang="ru-RU" sz="2400" i="1">
                <a:latin typeface="Constantia" pitchFamily="18" charset="0"/>
              </a:rPr>
              <a:t>увлекательна, как кроссворд, и напряженная умственная работа </a:t>
            </a:r>
            <a:br>
              <a:rPr lang="ru-RU" sz="2400" i="1">
                <a:latin typeface="Constantia" pitchFamily="18" charset="0"/>
              </a:rPr>
            </a:br>
            <a:r>
              <a:rPr lang="ru-RU" sz="2400" i="1">
                <a:latin typeface="Constantia" pitchFamily="18" charset="0"/>
              </a:rPr>
              <a:t>может быть столь же желанным упражнением, как стремительный теннис» </a:t>
            </a:r>
          </a:p>
          <a:p>
            <a:r>
              <a:rPr lang="ru-RU" sz="2400">
                <a:latin typeface="Constantia" pitchFamily="18" charset="0"/>
              </a:rPr>
              <a:t>                                                      Д.Пойа </a:t>
            </a:r>
          </a:p>
          <a:p>
            <a:endParaRPr lang="ru-RU">
              <a:latin typeface="Constantia" pitchFamily="18" charset="0"/>
            </a:endParaRPr>
          </a:p>
        </p:txBody>
      </p:sp>
      <p:pic>
        <p:nvPicPr>
          <p:cNvPr id="6" name="Рисунок 5"/>
          <p:cNvPicPr>
            <a:picLocks noChangeAspect="1"/>
          </p:cNvPicPr>
          <p:nvPr/>
        </p:nvPicPr>
        <p:blipFill>
          <a:blip r:embed="rId2" cstate="print">
            <a:extLst>
              <a:ext uri="{28A0092B-C50C-407E-A947-70E740481C1C}"/>
            </a:extLst>
          </a:blip>
          <a:stretch>
            <a:fillRect/>
          </a:stretch>
        </p:blipFill>
        <p:spPr>
          <a:xfrm>
            <a:off x="5724128" y="2492896"/>
            <a:ext cx="3073400" cy="4064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a:hlinkClick r:id="rId2" action="ppaction://hlinksldjump"/>
          </p:cNvPr>
          <p:cNvPicPr>
            <a:picLocks noChangeAspect="1" noChangeArrowheads="1"/>
          </p:cNvPicPr>
          <p:nvPr/>
        </p:nvPicPr>
        <p:blipFill>
          <a:blip r:embed="rId3" cstate="print"/>
          <a:srcRect/>
          <a:stretch>
            <a:fillRect/>
          </a:stretch>
        </p:blipFill>
        <p:spPr bwMode="auto">
          <a:xfrm flipH="1">
            <a:off x="-107950" y="3871913"/>
            <a:ext cx="2511425" cy="2997200"/>
          </a:xfrm>
          <a:prstGeom prst="rect">
            <a:avLst/>
          </a:prstGeom>
          <a:noFill/>
          <a:ln w="9525">
            <a:noFill/>
            <a:miter lim="800000"/>
            <a:headEnd/>
            <a:tailEnd/>
          </a:ln>
        </p:spPr>
      </p:pic>
      <p:sp>
        <p:nvSpPr>
          <p:cNvPr id="9222" name="Rectangle 6"/>
          <p:cNvSpPr>
            <a:spLocks noChangeArrowheads="1"/>
          </p:cNvSpPr>
          <p:nvPr/>
        </p:nvSpPr>
        <p:spPr bwMode="auto">
          <a:xfrm>
            <a:off x="3132138" y="333375"/>
            <a:ext cx="2520950" cy="863600"/>
          </a:xfrm>
          <a:prstGeom prst="rect">
            <a:avLst/>
          </a:prstGeom>
          <a:solidFill>
            <a:srgbClr val="FFFF99"/>
          </a:solidFill>
          <a:ln w="9525">
            <a:solidFill>
              <a:srgbClr val="FFFF99"/>
            </a:solidFill>
            <a:miter lim="800000"/>
            <a:headEnd/>
            <a:tailEnd/>
          </a:ln>
        </p:spPr>
        <p:txBody>
          <a:bodyPr wrap="none" anchor="ctr"/>
          <a:lstStyle/>
          <a:p>
            <a:pPr algn="ctr"/>
            <a:r>
              <a:rPr lang="ru-RU" sz="2800" b="1" i="1">
                <a:solidFill>
                  <a:srgbClr val="000000"/>
                </a:solidFill>
                <a:latin typeface="Georgia" pitchFamily="18" charset="0"/>
              </a:rPr>
              <a:t>Блиц.</a:t>
            </a:r>
          </a:p>
        </p:txBody>
      </p:sp>
      <p:sp>
        <p:nvSpPr>
          <p:cNvPr id="9223" name="Oval 7"/>
          <p:cNvSpPr>
            <a:spLocks noChangeArrowheads="1"/>
          </p:cNvSpPr>
          <p:nvPr/>
        </p:nvSpPr>
        <p:spPr bwMode="auto">
          <a:xfrm>
            <a:off x="179388" y="1268413"/>
            <a:ext cx="647700" cy="625475"/>
          </a:xfrm>
          <a:prstGeom prst="ellipse">
            <a:avLst/>
          </a:prstGeom>
          <a:solidFill>
            <a:srgbClr val="FFCC00"/>
          </a:solidFill>
          <a:ln w="9525">
            <a:solidFill>
              <a:srgbClr val="FFCC00"/>
            </a:solidFill>
            <a:round/>
            <a:headEnd/>
            <a:tailEnd/>
          </a:ln>
        </p:spPr>
        <p:txBody>
          <a:bodyPr wrap="none" anchor="ctr"/>
          <a:lstStyle/>
          <a:p>
            <a:pPr algn="ctr"/>
            <a:r>
              <a:rPr lang="ru-RU" sz="4000" b="1" i="1">
                <a:solidFill>
                  <a:srgbClr val="000000"/>
                </a:solidFill>
                <a:latin typeface="Times New Roman" pitchFamily="18" charset="0"/>
              </a:rPr>
              <a:t>1.</a:t>
            </a:r>
          </a:p>
        </p:txBody>
      </p:sp>
      <p:sp>
        <p:nvSpPr>
          <p:cNvPr id="9224" name="Oval 8"/>
          <p:cNvSpPr>
            <a:spLocks noChangeArrowheads="1"/>
          </p:cNvSpPr>
          <p:nvPr/>
        </p:nvSpPr>
        <p:spPr bwMode="auto">
          <a:xfrm>
            <a:off x="179388" y="2924175"/>
            <a:ext cx="647700" cy="625475"/>
          </a:xfrm>
          <a:prstGeom prst="ellipse">
            <a:avLst/>
          </a:prstGeom>
          <a:solidFill>
            <a:srgbClr val="FFCC00"/>
          </a:solidFill>
          <a:ln w="9525">
            <a:solidFill>
              <a:srgbClr val="FFCC00"/>
            </a:solidFill>
            <a:round/>
            <a:headEnd/>
            <a:tailEnd/>
          </a:ln>
        </p:spPr>
        <p:txBody>
          <a:bodyPr wrap="none" anchor="ctr"/>
          <a:lstStyle/>
          <a:p>
            <a:pPr algn="ctr"/>
            <a:r>
              <a:rPr lang="ru-RU" sz="4000" b="1" i="1">
                <a:solidFill>
                  <a:srgbClr val="000000"/>
                </a:solidFill>
                <a:latin typeface="Times New Roman" pitchFamily="18" charset="0"/>
              </a:rPr>
              <a:t>2.</a:t>
            </a:r>
          </a:p>
        </p:txBody>
      </p:sp>
      <p:sp>
        <p:nvSpPr>
          <p:cNvPr id="9225" name="Oval 9"/>
          <p:cNvSpPr>
            <a:spLocks noChangeArrowheads="1"/>
          </p:cNvSpPr>
          <p:nvPr/>
        </p:nvSpPr>
        <p:spPr bwMode="auto">
          <a:xfrm>
            <a:off x="2555875" y="4365625"/>
            <a:ext cx="647700" cy="625475"/>
          </a:xfrm>
          <a:prstGeom prst="ellipse">
            <a:avLst/>
          </a:prstGeom>
          <a:solidFill>
            <a:srgbClr val="FFCC00"/>
          </a:solidFill>
          <a:ln w="9525">
            <a:solidFill>
              <a:srgbClr val="FFCC00"/>
            </a:solidFill>
            <a:round/>
            <a:headEnd/>
            <a:tailEnd/>
          </a:ln>
        </p:spPr>
        <p:txBody>
          <a:bodyPr wrap="none" anchor="ctr"/>
          <a:lstStyle/>
          <a:p>
            <a:pPr algn="ctr"/>
            <a:r>
              <a:rPr lang="ru-RU" sz="4000" b="1" i="1">
                <a:solidFill>
                  <a:srgbClr val="000000"/>
                </a:solidFill>
                <a:latin typeface="Times New Roman" pitchFamily="18" charset="0"/>
              </a:rPr>
              <a:t>3.</a:t>
            </a:r>
          </a:p>
        </p:txBody>
      </p:sp>
      <p:sp>
        <p:nvSpPr>
          <p:cNvPr id="9226" name="Text Box 10"/>
          <p:cNvSpPr txBox="1">
            <a:spLocks noChangeArrowheads="1"/>
          </p:cNvSpPr>
          <p:nvPr/>
        </p:nvSpPr>
        <p:spPr bwMode="auto">
          <a:xfrm>
            <a:off x="1042988" y="1036638"/>
            <a:ext cx="7777162" cy="1816100"/>
          </a:xfrm>
          <a:prstGeom prst="rect">
            <a:avLst/>
          </a:prstGeom>
          <a:noFill/>
          <a:ln w="9525">
            <a:noFill/>
            <a:miter lim="800000"/>
            <a:headEnd/>
            <a:tailEnd/>
          </a:ln>
        </p:spPr>
        <p:txBody>
          <a:bodyPr>
            <a:spAutoFit/>
          </a:bodyPr>
          <a:lstStyle/>
          <a:p>
            <a:pPr marL="342900" indent="-342900"/>
            <a:r>
              <a:rPr lang="ru-RU" sz="2800" b="1" i="1">
                <a:solidFill>
                  <a:srgbClr val="000000"/>
                </a:solidFill>
                <a:latin typeface="Times New Roman" pitchFamily="18" charset="0"/>
              </a:rPr>
              <a:t>Баскетбольный матч команд закончился счетом 75 : 80 , но ни один баскетболист ни  забросил ни одного мяча. Как это могло быть? </a:t>
            </a:r>
          </a:p>
        </p:txBody>
      </p:sp>
      <p:sp>
        <p:nvSpPr>
          <p:cNvPr id="9229" name="Text Box 13"/>
          <p:cNvSpPr txBox="1">
            <a:spLocks noChangeArrowheads="1"/>
          </p:cNvSpPr>
          <p:nvPr/>
        </p:nvSpPr>
        <p:spPr bwMode="auto">
          <a:xfrm>
            <a:off x="971550" y="2706688"/>
            <a:ext cx="8172450" cy="1384300"/>
          </a:xfrm>
          <a:prstGeom prst="rect">
            <a:avLst/>
          </a:prstGeom>
          <a:noFill/>
          <a:ln w="9525">
            <a:noFill/>
            <a:miter lim="800000"/>
            <a:headEnd/>
            <a:tailEnd/>
          </a:ln>
        </p:spPr>
        <p:txBody>
          <a:bodyPr>
            <a:spAutoFit/>
          </a:bodyPr>
          <a:lstStyle/>
          <a:p>
            <a:pPr marL="342900" indent="-342900"/>
            <a:r>
              <a:rPr lang="ru-RU" sz="2800" b="1" i="1">
                <a:solidFill>
                  <a:srgbClr val="000000"/>
                </a:solidFill>
                <a:latin typeface="Times New Roman" pitchFamily="18" charset="0"/>
              </a:rPr>
              <a:t>Если в 12 часов ночи идет дождь ,то можно ли ожидать, что  через  72 часа будет солнечная погода?</a:t>
            </a:r>
          </a:p>
        </p:txBody>
      </p:sp>
      <p:sp>
        <p:nvSpPr>
          <p:cNvPr id="9231" name="Text Box 15"/>
          <p:cNvSpPr txBox="1">
            <a:spLocks noChangeArrowheads="1"/>
          </p:cNvSpPr>
          <p:nvPr/>
        </p:nvSpPr>
        <p:spPr bwMode="auto">
          <a:xfrm>
            <a:off x="3132138" y="4292600"/>
            <a:ext cx="6011862" cy="1385888"/>
          </a:xfrm>
          <a:prstGeom prst="rect">
            <a:avLst/>
          </a:prstGeom>
          <a:noFill/>
          <a:ln w="9525">
            <a:noFill/>
            <a:miter lim="800000"/>
            <a:headEnd/>
            <a:tailEnd/>
          </a:ln>
        </p:spPr>
        <p:txBody>
          <a:bodyPr>
            <a:spAutoFit/>
          </a:bodyPr>
          <a:lstStyle/>
          <a:p>
            <a:pPr marL="342900" indent="-342900"/>
            <a:r>
              <a:rPr lang="ru-RU" sz="2800" b="1" i="1">
                <a:solidFill>
                  <a:srgbClr val="000000"/>
                </a:solidFill>
                <a:latin typeface="Times New Roman" pitchFamily="18" charset="0"/>
              </a:rPr>
              <a:t>Что произойдет, если всесокрушающее  пушечное ядро попадет  в несокрушимый столб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1000" fill="hold"/>
                                        <p:tgtEl>
                                          <p:spTgt spid="9221"/>
                                        </p:tgtEl>
                                        <p:attrNameLst>
                                          <p:attrName>ppt_w</p:attrName>
                                        </p:attrNameLst>
                                      </p:cBhvr>
                                      <p:tavLst>
                                        <p:tav tm="0">
                                          <p:val>
                                            <p:fltVal val="0"/>
                                          </p:val>
                                        </p:tav>
                                        <p:tav tm="100000">
                                          <p:val>
                                            <p:strVal val="#ppt_w"/>
                                          </p:val>
                                        </p:tav>
                                      </p:tavLst>
                                    </p:anim>
                                    <p:anim calcmode="lin" valueType="num">
                                      <p:cBhvr>
                                        <p:cTn id="8" dur="1000" fill="hold"/>
                                        <p:tgtEl>
                                          <p:spTgt spid="9221"/>
                                        </p:tgtEl>
                                        <p:attrNameLst>
                                          <p:attrName>ppt_h</p:attrName>
                                        </p:attrNameLst>
                                      </p:cBhvr>
                                      <p:tavLst>
                                        <p:tav tm="0">
                                          <p:val>
                                            <p:fltVal val="0"/>
                                          </p:val>
                                        </p:tav>
                                        <p:tav tm="100000">
                                          <p:val>
                                            <p:strVal val="#ppt_h"/>
                                          </p:val>
                                        </p:tav>
                                      </p:tavLst>
                                    </p:anim>
                                    <p:animEffect transition="in" filter="fade">
                                      <p:cBhvr>
                                        <p:cTn id="9" dur="1000"/>
                                        <p:tgtEl>
                                          <p:spTgt spid="9221"/>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9222"/>
                                        </p:tgtEl>
                                        <p:attrNameLst>
                                          <p:attrName>style.visibility</p:attrName>
                                        </p:attrNameLst>
                                      </p:cBhvr>
                                      <p:to>
                                        <p:strVal val="visible"/>
                                      </p:to>
                                    </p:set>
                                    <p:anim calcmode="lin" valueType="num">
                                      <p:cBhvr>
                                        <p:cTn id="13" dur="1000" fill="hold"/>
                                        <p:tgtEl>
                                          <p:spTgt spid="9222"/>
                                        </p:tgtEl>
                                        <p:attrNameLst>
                                          <p:attrName>ppt_x</p:attrName>
                                        </p:attrNameLst>
                                      </p:cBhvr>
                                      <p:tavLst>
                                        <p:tav tm="0">
                                          <p:val>
                                            <p:strVal val="#ppt_x-.2"/>
                                          </p:val>
                                        </p:tav>
                                        <p:tav tm="100000">
                                          <p:val>
                                            <p:strVal val="#ppt_x"/>
                                          </p:val>
                                        </p:tav>
                                      </p:tavLst>
                                    </p:anim>
                                    <p:anim calcmode="lin" valueType="num">
                                      <p:cBhvr>
                                        <p:cTn id="14" dur="1000" fill="hold"/>
                                        <p:tgtEl>
                                          <p:spTgt spid="922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9222"/>
                                        </p:tgtEl>
                                      </p:cBhvr>
                                    </p:animEffect>
                                  </p:childTnLst>
                                </p:cTn>
                              </p:par>
                            </p:childTnLst>
                          </p:cTn>
                        </p:par>
                        <p:par>
                          <p:cTn id="16" fill="hold" nodeType="afterGroup">
                            <p:stCondLst>
                              <p:cond delay="2000"/>
                            </p:stCondLst>
                            <p:childTnLst>
                              <p:par>
                                <p:cTn id="17" presetID="2" presetClass="entr" presetSubtype="6" fill="hold" grpId="0" nodeType="afterEffect">
                                  <p:stCondLst>
                                    <p:cond delay="0"/>
                                  </p:stCondLst>
                                  <p:childTnLst>
                                    <p:set>
                                      <p:cBhvr>
                                        <p:cTn id="18" dur="1" fill="hold">
                                          <p:stCondLst>
                                            <p:cond delay="0"/>
                                          </p:stCondLst>
                                        </p:cTn>
                                        <p:tgtEl>
                                          <p:spTgt spid="9223"/>
                                        </p:tgtEl>
                                        <p:attrNameLst>
                                          <p:attrName>style.visibility</p:attrName>
                                        </p:attrNameLst>
                                      </p:cBhvr>
                                      <p:to>
                                        <p:strVal val="visible"/>
                                      </p:to>
                                    </p:set>
                                    <p:anim calcmode="lin" valueType="num">
                                      <p:cBhvr additive="base">
                                        <p:cTn id="19" dur="1000" fill="hold"/>
                                        <p:tgtEl>
                                          <p:spTgt spid="9223"/>
                                        </p:tgtEl>
                                        <p:attrNameLst>
                                          <p:attrName>ppt_x</p:attrName>
                                        </p:attrNameLst>
                                      </p:cBhvr>
                                      <p:tavLst>
                                        <p:tav tm="0">
                                          <p:val>
                                            <p:strVal val="1+#ppt_w/2"/>
                                          </p:val>
                                        </p:tav>
                                        <p:tav tm="100000">
                                          <p:val>
                                            <p:strVal val="#ppt_x"/>
                                          </p:val>
                                        </p:tav>
                                      </p:tavLst>
                                    </p:anim>
                                    <p:anim calcmode="lin" valueType="num">
                                      <p:cBhvr additive="base">
                                        <p:cTn id="20" dur="1000" fill="hold"/>
                                        <p:tgtEl>
                                          <p:spTgt spid="9223"/>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3000"/>
                            </p:stCondLst>
                            <p:childTnLst>
                              <p:par>
                                <p:cTn id="22" presetID="55" presetClass="entr" presetSubtype="0" fill="hold" grpId="0" nodeType="afterEffect">
                                  <p:stCondLst>
                                    <p:cond delay="0"/>
                                  </p:stCondLst>
                                  <p:childTnLst>
                                    <p:set>
                                      <p:cBhvr>
                                        <p:cTn id="23" dur="1" fill="hold">
                                          <p:stCondLst>
                                            <p:cond delay="0"/>
                                          </p:stCondLst>
                                        </p:cTn>
                                        <p:tgtEl>
                                          <p:spTgt spid="9226"/>
                                        </p:tgtEl>
                                        <p:attrNameLst>
                                          <p:attrName>style.visibility</p:attrName>
                                        </p:attrNameLst>
                                      </p:cBhvr>
                                      <p:to>
                                        <p:strVal val="visible"/>
                                      </p:to>
                                    </p:set>
                                    <p:anim calcmode="lin" valueType="num">
                                      <p:cBhvr>
                                        <p:cTn id="24" dur="1000" fill="hold"/>
                                        <p:tgtEl>
                                          <p:spTgt spid="9226"/>
                                        </p:tgtEl>
                                        <p:attrNameLst>
                                          <p:attrName>ppt_w</p:attrName>
                                        </p:attrNameLst>
                                      </p:cBhvr>
                                      <p:tavLst>
                                        <p:tav tm="0">
                                          <p:val>
                                            <p:strVal val="#ppt_w*0.70"/>
                                          </p:val>
                                        </p:tav>
                                        <p:tav tm="100000">
                                          <p:val>
                                            <p:strVal val="#ppt_w"/>
                                          </p:val>
                                        </p:tav>
                                      </p:tavLst>
                                    </p:anim>
                                    <p:anim calcmode="lin" valueType="num">
                                      <p:cBhvr>
                                        <p:cTn id="25" dur="1000" fill="hold"/>
                                        <p:tgtEl>
                                          <p:spTgt spid="9226"/>
                                        </p:tgtEl>
                                        <p:attrNameLst>
                                          <p:attrName>ppt_h</p:attrName>
                                        </p:attrNameLst>
                                      </p:cBhvr>
                                      <p:tavLst>
                                        <p:tav tm="0">
                                          <p:val>
                                            <p:strVal val="#ppt_h"/>
                                          </p:val>
                                        </p:tav>
                                        <p:tav tm="100000">
                                          <p:val>
                                            <p:strVal val="#ppt_h"/>
                                          </p:val>
                                        </p:tav>
                                      </p:tavLst>
                                    </p:anim>
                                    <p:animEffect transition="in" filter="fade">
                                      <p:cBhvr>
                                        <p:cTn id="26" dur="1000"/>
                                        <p:tgtEl>
                                          <p:spTgt spid="922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9224"/>
                                        </p:tgtEl>
                                        <p:attrNameLst>
                                          <p:attrName>style.visibility</p:attrName>
                                        </p:attrNameLst>
                                      </p:cBhvr>
                                      <p:to>
                                        <p:strVal val="visible"/>
                                      </p:to>
                                    </p:set>
                                    <p:anim calcmode="lin" valueType="num">
                                      <p:cBhvr additive="base">
                                        <p:cTn id="31" dur="1000" fill="hold"/>
                                        <p:tgtEl>
                                          <p:spTgt spid="9224"/>
                                        </p:tgtEl>
                                        <p:attrNameLst>
                                          <p:attrName>ppt_x</p:attrName>
                                        </p:attrNameLst>
                                      </p:cBhvr>
                                      <p:tavLst>
                                        <p:tav tm="0">
                                          <p:val>
                                            <p:strVal val="1+#ppt_w/2"/>
                                          </p:val>
                                        </p:tav>
                                        <p:tav tm="100000">
                                          <p:val>
                                            <p:strVal val="#ppt_x"/>
                                          </p:val>
                                        </p:tav>
                                      </p:tavLst>
                                    </p:anim>
                                    <p:anim calcmode="lin" valueType="num">
                                      <p:cBhvr additive="base">
                                        <p:cTn id="32" dur="1000" fill="hold"/>
                                        <p:tgtEl>
                                          <p:spTgt spid="9224"/>
                                        </p:tgtEl>
                                        <p:attrNameLst>
                                          <p:attrName>ppt_y</p:attrName>
                                        </p:attrNameLst>
                                      </p:cBhvr>
                                      <p:tavLst>
                                        <p:tav tm="0">
                                          <p:val>
                                            <p:strVal val="0-#ppt_h/2"/>
                                          </p:val>
                                        </p:tav>
                                        <p:tav tm="100000">
                                          <p:val>
                                            <p:strVal val="#ppt_y"/>
                                          </p:val>
                                        </p:tav>
                                      </p:tavLst>
                                    </p:anim>
                                  </p:childTnLst>
                                </p:cTn>
                              </p:par>
                            </p:childTnLst>
                          </p:cTn>
                        </p:par>
                        <p:par>
                          <p:cTn id="33" fill="hold" nodeType="afterGroup">
                            <p:stCondLst>
                              <p:cond delay="1000"/>
                            </p:stCondLst>
                            <p:childTnLst>
                              <p:par>
                                <p:cTn id="34" presetID="55" presetClass="entr" presetSubtype="0" fill="hold" grpId="0" nodeType="afterEffect">
                                  <p:stCondLst>
                                    <p:cond delay="0"/>
                                  </p:stCondLst>
                                  <p:childTnLst>
                                    <p:set>
                                      <p:cBhvr>
                                        <p:cTn id="35" dur="1" fill="hold">
                                          <p:stCondLst>
                                            <p:cond delay="0"/>
                                          </p:stCondLst>
                                        </p:cTn>
                                        <p:tgtEl>
                                          <p:spTgt spid="9229"/>
                                        </p:tgtEl>
                                        <p:attrNameLst>
                                          <p:attrName>style.visibility</p:attrName>
                                        </p:attrNameLst>
                                      </p:cBhvr>
                                      <p:to>
                                        <p:strVal val="visible"/>
                                      </p:to>
                                    </p:set>
                                    <p:anim calcmode="lin" valueType="num">
                                      <p:cBhvr>
                                        <p:cTn id="36" dur="1000" fill="hold"/>
                                        <p:tgtEl>
                                          <p:spTgt spid="9229"/>
                                        </p:tgtEl>
                                        <p:attrNameLst>
                                          <p:attrName>ppt_w</p:attrName>
                                        </p:attrNameLst>
                                      </p:cBhvr>
                                      <p:tavLst>
                                        <p:tav tm="0">
                                          <p:val>
                                            <p:strVal val="#ppt_w*0.70"/>
                                          </p:val>
                                        </p:tav>
                                        <p:tav tm="100000">
                                          <p:val>
                                            <p:strVal val="#ppt_w"/>
                                          </p:val>
                                        </p:tav>
                                      </p:tavLst>
                                    </p:anim>
                                    <p:anim calcmode="lin" valueType="num">
                                      <p:cBhvr>
                                        <p:cTn id="37" dur="1000" fill="hold"/>
                                        <p:tgtEl>
                                          <p:spTgt spid="9229"/>
                                        </p:tgtEl>
                                        <p:attrNameLst>
                                          <p:attrName>ppt_h</p:attrName>
                                        </p:attrNameLst>
                                      </p:cBhvr>
                                      <p:tavLst>
                                        <p:tav tm="0">
                                          <p:val>
                                            <p:strVal val="#ppt_h"/>
                                          </p:val>
                                        </p:tav>
                                        <p:tav tm="100000">
                                          <p:val>
                                            <p:strVal val="#ppt_h"/>
                                          </p:val>
                                        </p:tav>
                                      </p:tavLst>
                                    </p:anim>
                                    <p:animEffect transition="in" filter="fade">
                                      <p:cBhvr>
                                        <p:cTn id="38" dur="1000"/>
                                        <p:tgtEl>
                                          <p:spTgt spid="922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9225"/>
                                        </p:tgtEl>
                                        <p:attrNameLst>
                                          <p:attrName>style.visibility</p:attrName>
                                        </p:attrNameLst>
                                      </p:cBhvr>
                                      <p:to>
                                        <p:strVal val="visible"/>
                                      </p:to>
                                    </p:set>
                                    <p:anim calcmode="lin" valueType="num">
                                      <p:cBhvr additive="base">
                                        <p:cTn id="43" dur="1000" fill="hold"/>
                                        <p:tgtEl>
                                          <p:spTgt spid="9225"/>
                                        </p:tgtEl>
                                        <p:attrNameLst>
                                          <p:attrName>ppt_x</p:attrName>
                                        </p:attrNameLst>
                                      </p:cBhvr>
                                      <p:tavLst>
                                        <p:tav tm="0">
                                          <p:val>
                                            <p:strVal val="0-#ppt_w/2"/>
                                          </p:val>
                                        </p:tav>
                                        <p:tav tm="100000">
                                          <p:val>
                                            <p:strVal val="#ppt_x"/>
                                          </p:val>
                                        </p:tav>
                                      </p:tavLst>
                                    </p:anim>
                                    <p:anim calcmode="lin" valueType="num">
                                      <p:cBhvr additive="base">
                                        <p:cTn id="44" dur="1000" fill="hold"/>
                                        <p:tgtEl>
                                          <p:spTgt spid="9225"/>
                                        </p:tgtEl>
                                        <p:attrNameLst>
                                          <p:attrName>ppt_y</p:attrName>
                                        </p:attrNameLst>
                                      </p:cBhvr>
                                      <p:tavLst>
                                        <p:tav tm="0">
                                          <p:val>
                                            <p:strVal val="0-#ppt_h/2"/>
                                          </p:val>
                                        </p:tav>
                                        <p:tav tm="100000">
                                          <p:val>
                                            <p:strVal val="#ppt_y"/>
                                          </p:val>
                                        </p:tav>
                                      </p:tavLst>
                                    </p:anim>
                                  </p:childTnLst>
                                </p:cTn>
                              </p:par>
                            </p:childTnLst>
                          </p:cTn>
                        </p:par>
                        <p:par>
                          <p:cTn id="45" fill="hold" nodeType="afterGroup">
                            <p:stCondLst>
                              <p:cond delay="1000"/>
                            </p:stCondLst>
                            <p:childTnLst>
                              <p:par>
                                <p:cTn id="46" presetID="55" presetClass="entr" presetSubtype="0" fill="hold" grpId="0" nodeType="afterEffect">
                                  <p:stCondLst>
                                    <p:cond delay="0"/>
                                  </p:stCondLst>
                                  <p:childTnLst>
                                    <p:set>
                                      <p:cBhvr>
                                        <p:cTn id="47" dur="1" fill="hold">
                                          <p:stCondLst>
                                            <p:cond delay="0"/>
                                          </p:stCondLst>
                                        </p:cTn>
                                        <p:tgtEl>
                                          <p:spTgt spid="9231"/>
                                        </p:tgtEl>
                                        <p:attrNameLst>
                                          <p:attrName>style.visibility</p:attrName>
                                        </p:attrNameLst>
                                      </p:cBhvr>
                                      <p:to>
                                        <p:strVal val="visible"/>
                                      </p:to>
                                    </p:set>
                                    <p:anim calcmode="lin" valueType="num">
                                      <p:cBhvr>
                                        <p:cTn id="48" dur="1000" fill="hold"/>
                                        <p:tgtEl>
                                          <p:spTgt spid="9231"/>
                                        </p:tgtEl>
                                        <p:attrNameLst>
                                          <p:attrName>ppt_w</p:attrName>
                                        </p:attrNameLst>
                                      </p:cBhvr>
                                      <p:tavLst>
                                        <p:tav tm="0">
                                          <p:val>
                                            <p:strVal val="#ppt_w*0.70"/>
                                          </p:val>
                                        </p:tav>
                                        <p:tav tm="100000">
                                          <p:val>
                                            <p:strVal val="#ppt_w"/>
                                          </p:val>
                                        </p:tav>
                                      </p:tavLst>
                                    </p:anim>
                                    <p:anim calcmode="lin" valueType="num">
                                      <p:cBhvr>
                                        <p:cTn id="49" dur="1000" fill="hold"/>
                                        <p:tgtEl>
                                          <p:spTgt spid="9231"/>
                                        </p:tgtEl>
                                        <p:attrNameLst>
                                          <p:attrName>ppt_h</p:attrName>
                                        </p:attrNameLst>
                                      </p:cBhvr>
                                      <p:tavLst>
                                        <p:tav tm="0">
                                          <p:val>
                                            <p:strVal val="#ppt_h"/>
                                          </p:val>
                                        </p:tav>
                                        <p:tav tm="100000">
                                          <p:val>
                                            <p:strVal val="#ppt_h"/>
                                          </p:val>
                                        </p:tav>
                                      </p:tavLst>
                                    </p:anim>
                                    <p:animEffect transition="in" filter="fade">
                                      <p:cBhvr>
                                        <p:cTn id="50" dur="1000"/>
                                        <p:tgtEl>
                                          <p:spTgt spid="9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9223" grpId="0" animBg="1"/>
      <p:bldP spid="9224" grpId="0" animBg="1"/>
      <p:bldP spid="9225" grpId="0" animBg="1"/>
      <p:bldP spid="9226" grpId="0"/>
      <p:bldP spid="9229" grpId="0"/>
      <p:bldP spid="92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COBJ011"/>
          <p:cNvPicPr>
            <a:picLocks noChangeAspect="1" noChangeArrowheads="1"/>
          </p:cNvPicPr>
          <p:nvPr/>
        </p:nvPicPr>
        <p:blipFill>
          <a:blip r:embed="rId2" cstate="print"/>
          <a:srcRect/>
          <a:stretch>
            <a:fillRect/>
          </a:stretch>
        </p:blipFill>
        <p:spPr bwMode="auto">
          <a:xfrm>
            <a:off x="4476750" y="4292600"/>
            <a:ext cx="4667250" cy="2800350"/>
          </a:xfrm>
          <a:prstGeom prst="rect">
            <a:avLst/>
          </a:prstGeom>
          <a:noFill/>
          <a:ln w="9525">
            <a:noFill/>
            <a:miter lim="800000"/>
            <a:headEnd/>
            <a:tailEnd/>
          </a:ln>
        </p:spPr>
      </p:pic>
      <p:sp>
        <p:nvSpPr>
          <p:cNvPr id="10247" name="Rectangle 7"/>
          <p:cNvSpPr>
            <a:spLocks noChangeArrowheads="1"/>
          </p:cNvSpPr>
          <p:nvPr/>
        </p:nvSpPr>
        <p:spPr bwMode="auto">
          <a:xfrm>
            <a:off x="250825" y="188913"/>
            <a:ext cx="2520950" cy="863600"/>
          </a:xfrm>
          <a:prstGeom prst="rect">
            <a:avLst/>
          </a:prstGeom>
          <a:solidFill>
            <a:srgbClr val="FFFF99"/>
          </a:solidFill>
          <a:ln w="9525">
            <a:solidFill>
              <a:srgbClr val="FFFF99"/>
            </a:solidFill>
            <a:miter lim="800000"/>
            <a:headEnd/>
            <a:tailEnd/>
          </a:ln>
        </p:spPr>
        <p:txBody>
          <a:bodyPr wrap="none" anchor="ctr"/>
          <a:lstStyle/>
          <a:p>
            <a:pPr algn="ctr"/>
            <a:r>
              <a:rPr lang="ru-RU" sz="2800" b="1" i="1">
                <a:solidFill>
                  <a:srgbClr val="000000"/>
                </a:solidFill>
                <a:latin typeface="Georgia" pitchFamily="18" charset="0"/>
              </a:rPr>
              <a:t>Задача.</a:t>
            </a:r>
          </a:p>
        </p:txBody>
      </p:sp>
      <p:sp>
        <p:nvSpPr>
          <p:cNvPr id="10248" name="Text Box 8"/>
          <p:cNvSpPr txBox="1">
            <a:spLocks noChangeArrowheads="1"/>
          </p:cNvSpPr>
          <p:nvPr/>
        </p:nvSpPr>
        <p:spPr bwMode="auto">
          <a:xfrm>
            <a:off x="0" y="1022350"/>
            <a:ext cx="9144000" cy="2678113"/>
          </a:xfrm>
          <a:prstGeom prst="rect">
            <a:avLst/>
          </a:prstGeom>
          <a:noFill/>
          <a:ln w="9525">
            <a:noFill/>
            <a:miter lim="800000"/>
            <a:headEnd/>
            <a:tailEnd/>
          </a:ln>
        </p:spPr>
        <p:txBody>
          <a:bodyPr>
            <a:spAutoFit/>
          </a:bodyPr>
          <a:lstStyle/>
          <a:p>
            <a:r>
              <a:rPr lang="ru-RU" sz="2800" b="1" i="1">
                <a:solidFill>
                  <a:srgbClr val="000000"/>
                </a:solidFill>
                <a:latin typeface="Times New Roman" pitchFamily="18" charset="0"/>
              </a:rPr>
              <a:t> Лодка проплыла  55 км по течению реки за 2,5 часа</a:t>
            </a:r>
          </a:p>
          <a:p>
            <a:r>
              <a:rPr lang="ru-RU" sz="2800" b="1" i="1">
                <a:solidFill>
                  <a:srgbClr val="000000"/>
                </a:solidFill>
                <a:latin typeface="Times New Roman" pitchFamily="18" charset="0"/>
              </a:rPr>
              <a:t>.Скорость течения реки  равна 0,8  км/ч. Какова скорость лодки против течения?</a:t>
            </a:r>
          </a:p>
          <a:p>
            <a:endParaRPr lang="ru-RU" sz="2800" b="1" i="1">
              <a:solidFill>
                <a:srgbClr val="000000"/>
              </a:solidFill>
              <a:latin typeface="Times New Roman" pitchFamily="18" charset="0"/>
            </a:endParaRPr>
          </a:p>
          <a:p>
            <a:r>
              <a:rPr lang="ru-RU" sz="2800" b="1" i="1">
                <a:solidFill>
                  <a:srgbClr val="000000"/>
                </a:solidFill>
                <a:latin typeface="Times New Roman" pitchFamily="18" charset="0"/>
              </a:rPr>
              <a:t> </a:t>
            </a:r>
          </a:p>
          <a:p>
            <a:endParaRPr lang="ru-RU" sz="2800" b="1" i="1">
              <a:solidFill>
                <a:srgbClr val="000000"/>
              </a:solidFill>
              <a:latin typeface="Times New Roman" pitchFamily="18" charset="0"/>
            </a:endParaRPr>
          </a:p>
        </p:txBody>
      </p:sp>
      <p:sp>
        <p:nvSpPr>
          <p:cNvPr id="10249" name="AutoShape 9">
            <a:hlinkClick r:id="" action="ppaction://noaction" highlightClick="1"/>
          </p:cNvPr>
          <p:cNvSpPr>
            <a:spLocks noChangeArrowheads="1"/>
          </p:cNvSpPr>
          <p:nvPr/>
        </p:nvSpPr>
        <p:spPr bwMode="auto">
          <a:xfrm>
            <a:off x="900113" y="2924175"/>
            <a:ext cx="1042987" cy="1042988"/>
          </a:xfrm>
          <a:prstGeom prst="actionButtonBlank">
            <a:avLst/>
          </a:prstGeom>
          <a:gradFill rotWithShape="1">
            <a:gsLst>
              <a:gs pos="0">
                <a:schemeClr val="accent1">
                  <a:gamma/>
                  <a:tint val="0"/>
                  <a:invGamma/>
                </a:schemeClr>
              </a:gs>
              <a:gs pos="100000">
                <a:schemeClr val="accent1"/>
              </a:gs>
            </a:gsLst>
            <a:path path="rect">
              <a:fillToRect l="50000" t="50000" r="50000" b="50000"/>
            </a:path>
          </a:gradFill>
          <a:ln w="9525">
            <a:noFill/>
            <a:miter lim="800000"/>
            <a:headEnd/>
            <a:tailEnd/>
          </a:ln>
          <a:effectLst/>
        </p:spPr>
        <p:txBody>
          <a:bodyPr wrap="none" anchor="ctr"/>
          <a:lstStyle/>
          <a:p>
            <a:pPr algn="ctr">
              <a:defRPr/>
            </a:pPr>
            <a:r>
              <a:rPr lang="ru-RU" sz="4000" b="1" i="1" dirty="0">
                <a:solidFill>
                  <a:srgbClr val="000000"/>
                </a:solidFill>
                <a:latin typeface="Times New Roman" pitchFamily="18" charset="0"/>
              </a:rPr>
              <a:t>20,4</a:t>
            </a:r>
          </a:p>
        </p:txBody>
      </p:sp>
      <p:sp>
        <p:nvSpPr>
          <p:cNvPr id="10251" name="AutoShape 11">
            <a:hlinkClick r:id="" action="ppaction://noaction" highlightClick="1"/>
          </p:cNvPr>
          <p:cNvSpPr>
            <a:spLocks noChangeArrowheads="1"/>
          </p:cNvSpPr>
          <p:nvPr/>
        </p:nvSpPr>
        <p:spPr bwMode="auto">
          <a:xfrm>
            <a:off x="900113" y="5589588"/>
            <a:ext cx="1042987" cy="1042987"/>
          </a:xfrm>
          <a:prstGeom prst="actionButtonBlank">
            <a:avLst/>
          </a:prstGeom>
          <a:gradFill rotWithShape="1">
            <a:gsLst>
              <a:gs pos="0">
                <a:schemeClr val="accent1">
                  <a:gamma/>
                  <a:tint val="0"/>
                  <a:invGamma/>
                </a:schemeClr>
              </a:gs>
              <a:gs pos="100000">
                <a:schemeClr val="accent1"/>
              </a:gs>
            </a:gsLst>
            <a:path path="rect">
              <a:fillToRect l="50000" t="50000" r="50000" b="50000"/>
            </a:path>
          </a:gradFill>
          <a:ln w="9525">
            <a:noFill/>
            <a:miter lim="800000"/>
            <a:headEnd/>
            <a:tailEnd/>
          </a:ln>
          <a:effectLst/>
        </p:spPr>
        <p:txBody>
          <a:bodyPr wrap="none" anchor="ctr"/>
          <a:lstStyle/>
          <a:p>
            <a:pPr algn="ctr">
              <a:defRPr/>
            </a:pPr>
            <a:r>
              <a:rPr lang="ru-RU" sz="3600" b="1" i="1" dirty="0">
                <a:solidFill>
                  <a:srgbClr val="000000"/>
                </a:solidFill>
                <a:latin typeface="Times New Roman" pitchFamily="18" charset="0"/>
              </a:rPr>
              <a:t>20,8</a:t>
            </a:r>
          </a:p>
        </p:txBody>
      </p:sp>
      <p:sp>
        <p:nvSpPr>
          <p:cNvPr id="10252" name="AutoShape 12"/>
          <p:cNvSpPr>
            <a:spLocks noChangeArrowheads="1"/>
          </p:cNvSpPr>
          <p:nvPr/>
        </p:nvSpPr>
        <p:spPr bwMode="auto">
          <a:xfrm>
            <a:off x="2700338" y="2924175"/>
            <a:ext cx="1871662" cy="503238"/>
          </a:xfrm>
          <a:prstGeom prst="wedgeRoundRectCallout">
            <a:avLst>
              <a:gd name="adj1" fmla="val -89523"/>
              <a:gd name="adj2" fmla="val 137380"/>
              <a:gd name="adj3" fmla="val 16667"/>
            </a:avLst>
          </a:prstGeom>
          <a:gradFill rotWithShape="1">
            <a:gsLst>
              <a:gs pos="0">
                <a:srgbClr val="FFFFFF"/>
              </a:gs>
              <a:gs pos="100000">
                <a:srgbClr val="FF0000"/>
              </a:gs>
            </a:gsLst>
            <a:path path="rect">
              <a:fillToRect l="50000" t="50000" r="50000" b="50000"/>
            </a:path>
          </a:gradFill>
          <a:ln w="9525">
            <a:solidFill>
              <a:srgbClr val="FF0000"/>
            </a:solidFill>
            <a:miter lim="800000"/>
            <a:headEnd/>
            <a:tailEnd/>
          </a:ln>
        </p:spPr>
        <p:txBody>
          <a:bodyPr/>
          <a:lstStyle/>
          <a:p>
            <a:pPr algn="ctr"/>
            <a:r>
              <a:rPr lang="ru-RU" sz="2800" b="1" i="1">
                <a:solidFill>
                  <a:srgbClr val="000000"/>
                </a:solidFill>
                <a:latin typeface="Times New Roman" pitchFamily="18" charset="0"/>
              </a:rPr>
              <a:t>Верно!</a:t>
            </a:r>
          </a:p>
        </p:txBody>
      </p:sp>
      <p:sp>
        <p:nvSpPr>
          <p:cNvPr id="10253" name="AutoShape 13"/>
          <p:cNvSpPr>
            <a:spLocks noChangeArrowheads="1"/>
          </p:cNvSpPr>
          <p:nvPr/>
        </p:nvSpPr>
        <p:spPr bwMode="auto">
          <a:xfrm>
            <a:off x="3924300" y="3500438"/>
            <a:ext cx="4464050" cy="865187"/>
          </a:xfrm>
          <a:prstGeom prst="wedgeRoundRectCallout">
            <a:avLst>
              <a:gd name="adj1" fmla="val -131639"/>
              <a:gd name="adj2" fmla="val 126009"/>
              <a:gd name="adj3" fmla="val 16667"/>
            </a:avLst>
          </a:prstGeom>
          <a:gradFill rotWithShape="1">
            <a:gsLst>
              <a:gs pos="0">
                <a:srgbClr val="FFFFFF"/>
              </a:gs>
              <a:gs pos="100000">
                <a:srgbClr val="FFFF00"/>
              </a:gs>
            </a:gsLst>
            <a:path path="rect">
              <a:fillToRect l="50000" t="50000" r="50000" b="50000"/>
            </a:path>
          </a:gradFill>
          <a:ln w="9525">
            <a:solidFill>
              <a:srgbClr val="FFFF99"/>
            </a:solidFill>
            <a:miter lim="800000"/>
            <a:headEnd/>
            <a:tailEnd/>
          </a:ln>
        </p:spPr>
        <p:txBody>
          <a:bodyPr/>
          <a:lstStyle/>
          <a:p>
            <a:pPr algn="ctr"/>
            <a:r>
              <a:rPr lang="ru-RU" sz="4000" b="1" i="1">
                <a:solidFill>
                  <a:srgbClr val="000000"/>
                </a:solidFill>
                <a:latin typeface="Times New Roman" pitchFamily="18" charset="0"/>
              </a:rPr>
              <a:t>Не верно!</a:t>
            </a:r>
            <a:r>
              <a:rPr lang="ru-RU" sz="2800" b="1" i="1">
                <a:solidFill>
                  <a:srgbClr val="000000"/>
                </a:solidFill>
                <a:latin typeface="Times New Roman" pitchFamily="18" charset="0"/>
              </a:rPr>
              <a:t> </a:t>
            </a:r>
          </a:p>
        </p:txBody>
      </p:sp>
      <p:sp>
        <p:nvSpPr>
          <p:cNvPr id="10254" name="AutoShape 14"/>
          <p:cNvSpPr>
            <a:spLocks noChangeArrowheads="1"/>
          </p:cNvSpPr>
          <p:nvPr/>
        </p:nvSpPr>
        <p:spPr bwMode="auto">
          <a:xfrm>
            <a:off x="2627313" y="5516563"/>
            <a:ext cx="1871662" cy="503237"/>
          </a:xfrm>
          <a:prstGeom prst="wedgeRoundRectCallout">
            <a:avLst>
              <a:gd name="adj1" fmla="val -79856"/>
              <a:gd name="adj2" fmla="val 157255"/>
              <a:gd name="adj3" fmla="val 16667"/>
            </a:avLst>
          </a:prstGeom>
          <a:gradFill rotWithShape="1">
            <a:gsLst>
              <a:gs pos="0">
                <a:srgbClr val="FFFFFF"/>
              </a:gs>
              <a:gs pos="100000">
                <a:srgbClr val="FFFF00"/>
              </a:gs>
            </a:gsLst>
            <a:path path="rect">
              <a:fillToRect l="50000" t="50000" r="50000" b="50000"/>
            </a:path>
          </a:gradFill>
          <a:ln w="9525">
            <a:solidFill>
              <a:srgbClr val="FFFF99"/>
            </a:solidFill>
            <a:miter lim="800000"/>
            <a:headEnd/>
            <a:tailEnd/>
          </a:ln>
        </p:spPr>
        <p:txBody>
          <a:bodyPr/>
          <a:lstStyle/>
          <a:p>
            <a:pPr algn="ctr"/>
            <a:r>
              <a:rPr lang="ru-RU" sz="2800" b="1" i="1">
                <a:solidFill>
                  <a:srgbClr val="000000"/>
                </a:solidFill>
                <a:latin typeface="Times New Roman" pitchFamily="18" charset="0"/>
              </a:rPr>
              <a:t>Подумай!</a:t>
            </a:r>
          </a:p>
        </p:txBody>
      </p:sp>
      <p:sp>
        <p:nvSpPr>
          <p:cNvPr id="10" name="AutoShape 9">
            <a:hlinkClick r:id="" action="ppaction://noaction" highlightClick="1"/>
          </p:cNvPr>
          <p:cNvSpPr>
            <a:spLocks noChangeArrowheads="1"/>
          </p:cNvSpPr>
          <p:nvPr/>
        </p:nvSpPr>
        <p:spPr bwMode="auto">
          <a:xfrm>
            <a:off x="900113" y="4195763"/>
            <a:ext cx="1042987" cy="1042987"/>
          </a:xfrm>
          <a:prstGeom prst="actionButtonBlank">
            <a:avLst/>
          </a:prstGeom>
          <a:gradFill rotWithShape="1">
            <a:gsLst>
              <a:gs pos="0">
                <a:schemeClr val="accent1">
                  <a:gamma/>
                  <a:tint val="0"/>
                  <a:invGamma/>
                </a:schemeClr>
              </a:gs>
              <a:gs pos="100000">
                <a:schemeClr val="accent1"/>
              </a:gs>
            </a:gsLst>
            <a:path path="rect">
              <a:fillToRect l="50000" t="50000" r="50000" b="50000"/>
            </a:path>
          </a:gradFill>
          <a:ln w="9525">
            <a:noFill/>
            <a:miter lim="800000"/>
            <a:headEnd/>
            <a:tailEnd/>
          </a:ln>
          <a:effectLst/>
        </p:spPr>
        <p:txBody>
          <a:bodyPr wrap="none" anchor="ctr"/>
          <a:lstStyle/>
          <a:p>
            <a:pPr algn="ctr">
              <a:defRPr/>
            </a:pPr>
            <a:r>
              <a:rPr lang="ru-RU" sz="4000" b="1" i="1" dirty="0">
                <a:solidFill>
                  <a:srgbClr val="000000"/>
                </a:solidFill>
                <a:latin typeface="Times New Roman" pitchFamily="18" charset="0"/>
              </a:rPr>
              <a:t>20,6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p:cTn id="7" dur="1000" fill="hold"/>
                                        <p:tgtEl>
                                          <p:spTgt spid="10246"/>
                                        </p:tgtEl>
                                        <p:attrNameLst>
                                          <p:attrName>ppt_w</p:attrName>
                                        </p:attrNameLst>
                                      </p:cBhvr>
                                      <p:tavLst>
                                        <p:tav tm="0">
                                          <p:val>
                                            <p:fltVal val="0"/>
                                          </p:val>
                                        </p:tav>
                                        <p:tav tm="100000">
                                          <p:val>
                                            <p:strVal val="#ppt_w"/>
                                          </p:val>
                                        </p:tav>
                                      </p:tavLst>
                                    </p:anim>
                                    <p:anim calcmode="lin" valueType="num">
                                      <p:cBhvr>
                                        <p:cTn id="8" dur="1000" fill="hold"/>
                                        <p:tgtEl>
                                          <p:spTgt spid="10246"/>
                                        </p:tgtEl>
                                        <p:attrNameLst>
                                          <p:attrName>ppt_h</p:attrName>
                                        </p:attrNameLst>
                                      </p:cBhvr>
                                      <p:tavLst>
                                        <p:tav tm="0">
                                          <p:val>
                                            <p:fltVal val="0"/>
                                          </p:val>
                                        </p:tav>
                                        <p:tav tm="100000">
                                          <p:val>
                                            <p:strVal val="#ppt_h"/>
                                          </p:val>
                                        </p:tav>
                                      </p:tavLst>
                                    </p:anim>
                                    <p:animEffect transition="in" filter="fade">
                                      <p:cBhvr>
                                        <p:cTn id="9" dur="1000"/>
                                        <p:tgtEl>
                                          <p:spTgt spid="10246"/>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10247"/>
                                        </p:tgtEl>
                                        <p:attrNameLst>
                                          <p:attrName>style.visibility</p:attrName>
                                        </p:attrNameLst>
                                      </p:cBhvr>
                                      <p:to>
                                        <p:strVal val="visible"/>
                                      </p:to>
                                    </p:set>
                                    <p:anim calcmode="lin" valueType="num">
                                      <p:cBhvr>
                                        <p:cTn id="13" dur="1000" fill="hold"/>
                                        <p:tgtEl>
                                          <p:spTgt spid="10247"/>
                                        </p:tgtEl>
                                        <p:attrNameLst>
                                          <p:attrName>ppt_x</p:attrName>
                                        </p:attrNameLst>
                                      </p:cBhvr>
                                      <p:tavLst>
                                        <p:tav tm="0">
                                          <p:val>
                                            <p:strVal val="#ppt_x-.2"/>
                                          </p:val>
                                        </p:tav>
                                        <p:tav tm="100000">
                                          <p:val>
                                            <p:strVal val="#ppt_x"/>
                                          </p:val>
                                        </p:tav>
                                      </p:tavLst>
                                    </p:anim>
                                    <p:anim calcmode="lin" valueType="num">
                                      <p:cBhvr>
                                        <p:cTn id="14" dur="1000" fill="hold"/>
                                        <p:tgtEl>
                                          <p:spTgt spid="1024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0247"/>
                                        </p:tgtEl>
                                      </p:cBhvr>
                                    </p:animEffect>
                                  </p:child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0248"/>
                                        </p:tgtEl>
                                        <p:attrNameLst>
                                          <p:attrName>style.visibility</p:attrName>
                                        </p:attrNameLst>
                                      </p:cBhvr>
                                      <p:to>
                                        <p:strVal val="visible"/>
                                      </p:to>
                                    </p:set>
                                    <p:anim calcmode="lin" valueType="num">
                                      <p:cBhvr>
                                        <p:cTn id="19" dur="1000" fill="hold"/>
                                        <p:tgtEl>
                                          <p:spTgt spid="10248"/>
                                        </p:tgtEl>
                                        <p:attrNameLst>
                                          <p:attrName>ppt_w</p:attrName>
                                        </p:attrNameLst>
                                      </p:cBhvr>
                                      <p:tavLst>
                                        <p:tav tm="0">
                                          <p:val>
                                            <p:strVal val="#ppt_w*0.70"/>
                                          </p:val>
                                        </p:tav>
                                        <p:tav tm="100000">
                                          <p:val>
                                            <p:strVal val="#ppt_w"/>
                                          </p:val>
                                        </p:tav>
                                      </p:tavLst>
                                    </p:anim>
                                    <p:anim calcmode="lin" valueType="num">
                                      <p:cBhvr>
                                        <p:cTn id="20" dur="1000" fill="hold"/>
                                        <p:tgtEl>
                                          <p:spTgt spid="10248"/>
                                        </p:tgtEl>
                                        <p:attrNameLst>
                                          <p:attrName>ppt_h</p:attrName>
                                        </p:attrNameLst>
                                      </p:cBhvr>
                                      <p:tavLst>
                                        <p:tav tm="0">
                                          <p:val>
                                            <p:strVal val="#ppt_h"/>
                                          </p:val>
                                        </p:tav>
                                        <p:tav tm="100000">
                                          <p:val>
                                            <p:strVal val="#ppt_h"/>
                                          </p:val>
                                        </p:tav>
                                      </p:tavLst>
                                    </p:anim>
                                    <p:animEffect transition="in" filter="fade">
                                      <p:cBhvr>
                                        <p:cTn id="21" dur="1000"/>
                                        <p:tgtEl>
                                          <p:spTgt spid="1024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0253"/>
                                        </p:tgtEl>
                                        <p:attrNameLst>
                                          <p:attrName>style.visibility</p:attrName>
                                        </p:attrNameLst>
                                      </p:cBhvr>
                                      <p:to>
                                        <p:strVal val="visible"/>
                                      </p:to>
                                    </p:set>
                                    <p:animEffect transition="in" filter="dissolve">
                                      <p:cBhvr>
                                        <p:cTn id="26" dur="1000"/>
                                        <p:tgtEl>
                                          <p:spTgt spid="102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0249"/>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252"/>
                                        </p:tgtEl>
                                        <p:attrNameLst>
                                          <p:attrName>style.visibility</p:attrName>
                                        </p:attrNameLst>
                                      </p:cBhvr>
                                      <p:to>
                                        <p:strVal val="visible"/>
                                      </p:to>
                                    </p:set>
                                    <p:animEffect transition="in" filter="dissolve">
                                      <p:cBhvr>
                                        <p:cTn id="32" dur="1000"/>
                                        <p:tgtEl>
                                          <p:spTgt spid="10252"/>
                                        </p:tgtEl>
                                      </p:cBhvr>
                                    </p:animEffect>
                                  </p:childTnLst>
                                </p:cTn>
                              </p:par>
                            </p:childTnLst>
                          </p:cTn>
                        </p:par>
                      </p:childTnLst>
                    </p:cTn>
                  </p:par>
                </p:childTnLst>
              </p:cTn>
              <p:nextCondLst>
                <p:cond evt="onClick" delay="0">
                  <p:tgtEl>
                    <p:spTgt spid="10249"/>
                  </p:tgtEl>
                </p:cond>
              </p:nextCondLst>
            </p:seq>
            <p:seq concurrent="1" nextAc="seek">
              <p:cTn id="33" restart="whenNotActive" fill="hold" evtFilter="cancelBubble" nodeType="interactiveSeq">
                <p:stCondLst>
                  <p:cond evt="onClick" delay="0">
                    <p:tgtEl>
                      <p:spTgt spid="10251"/>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0254"/>
                                        </p:tgtEl>
                                        <p:attrNameLst>
                                          <p:attrName>style.visibility</p:attrName>
                                        </p:attrNameLst>
                                      </p:cBhvr>
                                      <p:to>
                                        <p:strVal val="visible"/>
                                      </p:to>
                                    </p:set>
                                    <p:animEffect transition="in" filter="dissolve">
                                      <p:cBhvr>
                                        <p:cTn id="38" dur="1000"/>
                                        <p:tgtEl>
                                          <p:spTgt spid="10254"/>
                                        </p:tgtEl>
                                      </p:cBhvr>
                                    </p:animEffect>
                                  </p:childTnLst>
                                </p:cTn>
                              </p:par>
                            </p:childTnLst>
                          </p:cTn>
                        </p:par>
                      </p:childTnLst>
                    </p:cTn>
                  </p:par>
                </p:childTnLst>
              </p:cTn>
              <p:nextCondLst>
                <p:cond evt="onClick" delay="0">
                  <p:tgtEl>
                    <p:spTgt spid="10251"/>
                  </p:tgtEl>
                </p:cond>
              </p:nextCondLst>
            </p:seq>
          </p:childTnLst>
        </p:cTn>
      </p:par>
    </p:tnLst>
    <p:bldLst>
      <p:bldP spid="10247" grpId="0" animBg="1"/>
      <p:bldP spid="10248" grpId="0"/>
      <p:bldP spid="10252" grpId="0" animBg="1"/>
      <p:bldP spid="10253" grpId="0" animBg="1"/>
      <p:bldP spid="10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a:hlinkClick r:id="rId2" action="ppaction://hlinksldjump"/>
          </p:cNvPr>
          <p:cNvPicPr>
            <a:picLocks noChangeAspect="1" noChangeArrowheads="1"/>
          </p:cNvPicPr>
          <p:nvPr/>
        </p:nvPicPr>
        <p:blipFill>
          <a:blip r:embed="rId3" cstate="print"/>
          <a:srcRect/>
          <a:stretch>
            <a:fillRect/>
          </a:stretch>
        </p:blipFill>
        <p:spPr bwMode="auto">
          <a:xfrm>
            <a:off x="5292725" y="1052513"/>
            <a:ext cx="3851275" cy="2339975"/>
          </a:xfrm>
          <a:prstGeom prst="rect">
            <a:avLst/>
          </a:prstGeom>
          <a:noFill/>
          <a:ln w="9525">
            <a:noFill/>
            <a:miter lim="800000"/>
            <a:headEnd/>
            <a:tailEnd/>
          </a:ln>
        </p:spPr>
      </p:pic>
      <p:sp>
        <p:nvSpPr>
          <p:cNvPr id="11270" name="Rectangle 6"/>
          <p:cNvSpPr>
            <a:spLocks noChangeArrowheads="1"/>
          </p:cNvSpPr>
          <p:nvPr/>
        </p:nvSpPr>
        <p:spPr bwMode="auto">
          <a:xfrm>
            <a:off x="250825" y="260350"/>
            <a:ext cx="6121400" cy="914400"/>
          </a:xfrm>
          <a:prstGeom prst="rect">
            <a:avLst/>
          </a:prstGeom>
          <a:solidFill>
            <a:srgbClr val="FFFF99"/>
          </a:solidFill>
          <a:ln w="9525">
            <a:solidFill>
              <a:srgbClr val="FFFF99"/>
            </a:solidFill>
            <a:miter lim="800000"/>
            <a:headEnd/>
            <a:tailEnd/>
          </a:ln>
        </p:spPr>
        <p:txBody>
          <a:bodyPr wrap="none" anchor="ctr"/>
          <a:lstStyle/>
          <a:p>
            <a:pPr algn="ctr"/>
            <a:r>
              <a:rPr lang="ru-RU" sz="2800" b="1" i="1">
                <a:solidFill>
                  <a:srgbClr val="000000"/>
                </a:solidFill>
                <a:latin typeface="Georgia" pitchFamily="18" charset="0"/>
              </a:rPr>
              <a:t>Найдите  корень  уравнения:</a:t>
            </a:r>
          </a:p>
        </p:txBody>
      </p:sp>
      <p:sp>
        <p:nvSpPr>
          <p:cNvPr id="11271" name="WordArt 7"/>
          <p:cNvSpPr>
            <a:spLocks noChangeArrowheads="1" noChangeShapeType="1" noTextEdit="1"/>
          </p:cNvSpPr>
          <p:nvPr/>
        </p:nvSpPr>
        <p:spPr bwMode="auto">
          <a:xfrm>
            <a:off x="755650" y="3500438"/>
            <a:ext cx="7777163" cy="720725"/>
          </a:xfrm>
          <a:prstGeom prst="rect">
            <a:avLst/>
          </a:prstGeom>
        </p:spPr>
        <p:txBody>
          <a:bodyPr wrap="none" fromWordArt="1">
            <a:prstTxWarp prst="textPlain">
              <a:avLst>
                <a:gd name="adj" fmla="val 50000"/>
              </a:avLst>
            </a:prstTxWarp>
          </a:bodyPr>
          <a:lstStyle/>
          <a:p>
            <a:pPr algn="ctr"/>
            <a:r>
              <a:rPr lang="ru-RU" sz="3600" b="1" i="1" kern="10">
                <a:ln w="19050">
                  <a:solidFill>
                    <a:srgbClr val="00FFFF"/>
                  </a:solidFill>
                  <a:round/>
                  <a:headEnd/>
                  <a:tailEnd/>
                </a:ln>
                <a:solidFill>
                  <a:srgbClr val="008080"/>
                </a:solidFill>
                <a:effectLst>
                  <a:outerShdw dist="35921" dir="2700000" algn="ctr" rotWithShape="0">
                    <a:srgbClr val="990000"/>
                  </a:outerShdw>
                </a:effectLst>
                <a:latin typeface="Times New Roman"/>
                <a:cs typeface="Times New Roman"/>
              </a:rPr>
              <a:t>0,8(3х - 2) - 10,1 = 0,3(х - 4)</a:t>
            </a:r>
          </a:p>
        </p:txBody>
      </p:sp>
      <p:sp>
        <p:nvSpPr>
          <p:cNvPr id="11272" name="AutoShape 8">
            <a:hlinkClick r:id="" action="ppaction://noaction" highlightClick="1"/>
          </p:cNvPr>
          <p:cNvSpPr>
            <a:spLocks noChangeArrowheads="1"/>
          </p:cNvSpPr>
          <p:nvPr/>
        </p:nvSpPr>
        <p:spPr bwMode="auto">
          <a:xfrm>
            <a:off x="1258888" y="4581525"/>
            <a:ext cx="1042987" cy="1042988"/>
          </a:xfrm>
          <a:prstGeom prst="actionButtonBlank">
            <a:avLst/>
          </a:prstGeom>
          <a:gradFill rotWithShape="1">
            <a:gsLst>
              <a:gs pos="0">
                <a:srgbClr val="FFFFFF"/>
              </a:gs>
              <a:gs pos="100000">
                <a:srgbClr val="00FF00"/>
              </a:gs>
            </a:gsLst>
            <a:path path="rect">
              <a:fillToRect l="50000" t="50000" r="50000" b="50000"/>
            </a:path>
          </a:gradFill>
          <a:ln w="9525">
            <a:solidFill>
              <a:srgbClr val="00FF00"/>
            </a:solidFill>
            <a:miter lim="800000"/>
            <a:headEnd/>
            <a:tailEnd/>
          </a:ln>
        </p:spPr>
        <p:txBody>
          <a:bodyPr wrap="none" anchor="ctr"/>
          <a:lstStyle/>
          <a:p>
            <a:pPr algn="ctr"/>
            <a:r>
              <a:rPr lang="ru-RU" sz="4000" b="1" i="1">
                <a:solidFill>
                  <a:srgbClr val="000000"/>
                </a:solidFill>
                <a:latin typeface="Times New Roman" pitchFamily="18" charset="0"/>
              </a:rPr>
              <a:t>5</a:t>
            </a:r>
          </a:p>
        </p:txBody>
      </p:sp>
      <p:sp>
        <p:nvSpPr>
          <p:cNvPr id="11273" name="AutoShape 9">
            <a:hlinkClick r:id="" action="ppaction://noaction" highlightClick="1"/>
          </p:cNvPr>
          <p:cNvSpPr>
            <a:spLocks noChangeArrowheads="1"/>
          </p:cNvSpPr>
          <p:nvPr/>
        </p:nvSpPr>
        <p:spPr bwMode="auto">
          <a:xfrm>
            <a:off x="4067175" y="4581525"/>
            <a:ext cx="1042988" cy="1042988"/>
          </a:xfrm>
          <a:prstGeom prst="actionButtonBlank">
            <a:avLst/>
          </a:prstGeom>
          <a:gradFill rotWithShape="1">
            <a:gsLst>
              <a:gs pos="0">
                <a:srgbClr val="FFFFFF"/>
              </a:gs>
              <a:gs pos="100000">
                <a:srgbClr val="00FF00"/>
              </a:gs>
            </a:gsLst>
            <a:path path="rect">
              <a:fillToRect l="50000" t="50000" r="50000" b="50000"/>
            </a:path>
          </a:gradFill>
          <a:ln w="9525">
            <a:solidFill>
              <a:srgbClr val="00FF00"/>
            </a:solidFill>
            <a:miter lim="800000"/>
            <a:headEnd/>
            <a:tailEnd/>
          </a:ln>
        </p:spPr>
        <p:txBody>
          <a:bodyPr wrap="none" anchor="ctr"/>
          <a:lstStyle/>
          <a:p>
            <a:pPr algn="ctr"/>
            <a:r>
              <a:rPr lang="ru-RU" sz="4000" b="1" i="1">
                <a:solidFill>
                  <a:srgbClr val="000000"/>
                </a:solidFill>
                <a:latin typeface="Times New Roman" pitchFamily="18" charset="0"/>
              </a:rPr>
              <a:t>0,5</a:t>
            </a:r>
          </a:p>
        </p:txBody>
      </p:sp>
      <p:sp>
        <p:nvSpPr>
          <p:cNvPr id="11274" name="AutoShape 10">
            <a:hlinkClick r:id="" action="ppaction://noaction" highlightClick="1"/>
          </p:cNvPr>
          <p:cNvSpPr>
            <a:spLocks noChangeArrowheads="1"/>
          </p:cNvSpPr>
          <p:nvPr/>
        </p:nvSpPr>
        <p:spPr bwMode="auto">
          <a:xfrm>
            <a:off x="6877050" y="4581525"/>
            <a:ext cx="1042988" cy="1042988"/>
          </a:xfrm>
          <a:prstGeom prst="actionButtonBlank">
            <a:avLst/>
          </a:prstGeom>
          <a:gradFill rotWithShape="1">
            <a:gsLst>
              <a:gs pos="0">
                <a:srgbClr val="FFFFFF"/>
              </a:gs>
              <a:gs pos="100000">
                <a:srgbClr val="00FF00"/>
              </a:gs>
            </a:gsLst>
            <a:path path="rect">
              <a:fillToRect l="50000" t="50000" r="50000" b="50000"/>
            </a:path>
          </a:gradFill>
          <a:ln w="9525">
            <a:solidFill>
              <a:srgbClr val="00FF00"/>
            </a:solidFill>
            <a:miter lim="800000"/>
            <a:headEnd/>
            <a:tailEnd/>
          </a:ln>
        </p:spPr>
        <p:txBody>
          <a:bodyPr wrap="none" anchor="ctr"/>
          <a:lstStyle/>
          <a:p>
            <a:pPr algn="ctr"/>
            <a:r>
              <a:rPr lang="ru-RU" sz="4000" b="1" i="1">
                <a:solidFill>
                  <a:srgbClr val="000000"/>
                </a:solidFill>
                <a:latin typeface="Times New Roman" pitchFamily="18" charset="0"/>
              </a:rPr>
              <a:t>50</a:t>
            </a:r>
          </a:p>
        </p:txBody>
      </p:sp>
      <p:sp>
        <p:nvSpPr>
          <p:cNvPr id="11275" name="AutoShape 11"/>
          <p:cNvSpPr>
            <a:spLocks noChangeArrowheads="1"/>
          </p:cNvSpPr>
          <p:nvPr/>
        </p:nvSpPr>
        <p:spPr bwMode="auto">
          <a:xfrm>
            <a:off x="3635375" y="5876925"/>
            <a:ext cx="2016125" cy="503238"/>
          </a:xfrm>
          <a:prstGeom prst="roundRect">
            <a:avLst>
              <a:gd name="adj" fmla="val 16667"/>
            </a:avLst>
          </a:prstGeom>
          <a:gradFill rotWithShape="1">
            <a:gsLst>
              <a:gs pos="0">
                <a:srgbClr val="FFFFFF"/>
              </a:gs>
              <a:gs pos="100000">
                <a:srgbClr val="FFFF99"/>
              </a:gs>
            </a:gsLst>
            <a:path path="shape">
              <a:fillToRect l="50000" t="50000" r="50000" b="50000"/>
            </a:path>
          </a:gradFill>
          <a:ln w="9525">
            <a:solidFill>
              <a:srgbClr val="FFFF99"/>
            </a:solidFill>
            <a:round/>
            <a:headEnd/>
            <a:tailEnd/>
          </a:ln>
        </p:spPr>
        <p:txBody>
          <a:bodyPr wrap="none" anchor="ctr"/>
          <a:lstStyle/>
          <a:p>
            <a:pPr algn="ctr"/>
            <a:r>
              <a:rPr lang="ru-RU" sz="2400" b="1" i="1">
                <a:solidFill>
                  <a:srgbClr val="000000"/>
                </a:solidFill>
                <a:latin typeface="Times New Roman" pitchFamily="18" charset="0"/>
              </a:rPr>
              <a:t>Не верно!</a:t>
            </a:r>
          </a:p>
        </p:txBody>
      </p:sp>
      <p:sp>
        <p:nvSpPr>
          <p:cNvPr id="11276" name="AutoShape 12"/>
          <p:cNvSpPr>
            <a:spLocks noChangeArrowheads="1"/>
          </p:cNvSpPr>
          <p:nvPr/>
        </p:nvSpPr>
        <p:spPr bwMode="auto">
          <a:xfrm>
            <a:off x="6372225" y="5876925"/>
            <a:ext cx="2016125" cy="503238"/>
          </a:xfrm>
          <a:prstGeom prst="roundRect">
            <a:avLst>
              <a:gd name="adj" fmla="val 16667"/>
            </a:avLst>
          </a:prstGeom>
          <a:gradFill rotWithShape="1">
            <a:gsLst>
              <a:gs pos="0">
                <a:srgbClr val="FFFFFF"/>
              </a:gs>
              <a:gs pos="100000">
                <a:srgbClr val="FFFF99"/>
              </a:gs>
            </a:gsLst>
            <a:path path="shape">
              <a:fillToRect l="50000" t="50000" r="50000" b="50000"/>
            </a:path>
          </a:gradFill>
          <a:ln w="9525">
            <a:solidFill>
              <a:srgbClr val="FFFF99"/>
            </a:solidFill>
            <a:round/>
            <a:headEnd/>
            <a:tailEnd/>
          </a:ln>
        </p:spPr>
        <p:txBody>
          <a:bodyPr wrap="none" anchor="ctr"/>
          <a:lstStyle/>
          <a:p>
            <a:pPr algn="ctr"/>
            <a:r>
              <a:rPr lang="ru-RU" sz="2400" b="1" i="1">
                <a:solidFill>
                  <a:srgbClr val="000000"/>
                </a:solidFill>
                <a:latin typeface="Times New Roman" pitchFamily="18" charset="0"/>
              </a:rPr>
              <a:t>Подумай!</a:t>
            </a:r>
          </a:p>
        </p:txBody>
      </p:sp>
      <p:sp>
        <p:nvSpPr>
          <p:cNvPr id="11277" name="AutoShape 13"/>
          <p:cNvSpPr>
            <a:spLocks noChangeArrowheads="1"/>
          </p:cNvSpPr>
          <p:nvPr/>
        </p:nvSpPr>
        <p:spPr bwMode="auto">
          <a:xfrm>
            <a:off x="684213" y="5876925"/>
            <a:ext cx="2016125" cy="503238"/>
          </a:xfrm>
          <a:prstGeom prst="roundRect">
            <a:avLst>
              <a:gd name="adj" fmla="val 16667"/>
            </a:avLst>
          </a:prstGeom>
          <a:gradFill rotWithShape="1">
            <a:gsLst>
              <a:gs pos="0">
                <a:srgbClr val="FFFFFF"/>
              </a:gs>
              <a:gs pos="100000">
                <a:srgbClr val="FF0000"/>
              </a:gs>
            </a:gsLst>
            <a:path path="shape">
              <a:fillToRect l="50000" t="50000" r="50000" b="50000"/>
            </a:path>
          </a:gradFill>
          <a:ln w="9525">
            <a:solidFill>
              <a:srgbClr val="FF0000"/>
            </a:solidFill>
            <a:round/>
            <a:headEnd/>
            <a:tailEnd/>
          </a:ln>
        </p:spPr>
        <p:txBody>
          <a:bodyPr wrap="none" anchor="ctr"/>
          <a:lstStyle/>
          <a:p>
            <a:pPr algn="ctr"/>
            <a:r>
              <a:rPr lang="ru-RU" sz="2400" b="1" i="1">
                <a:solidFill>
                  <a:srgbClr val="000000"/>
                </a:solidFill>
                <a:latin typeface="Times New Roman" pitchFamily="18" charset="0"/>
              </a:rPr>
              <a:t>Верно!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1000" fill="hold"/>
                                        <p:tgtEl>
                                          <p:spTgt spid="11269"/>
                                        </p:tgtEl>
                                        <p:attrNameLst>
                                          <p:attrName>ppt_w</p:attrName>
                                        </p:attrNameLst>
                                      </p:cBhvr>
                                      <p:tavLst>
                                        <p:tav tm="0">
                                          <p:val>
                                            <p:fltVal val="0"/>
                                          </p:val>
                                        </p:tav>
                                        <p:tav tm="100000">
                                          <p:val>
                                            <p:strVal val="#ppt_w"/>
                                          </p:val>
                                        </p:tav>
                                      </p:tavLst>
                                    </p:anim>
                                    <p:anim calcmode="lin" valueType="num">
                                      <p:cBhvr>
                                        <p:cTn id="8" dur="1000" fill="hold"/>
                                        <p:tgtEl>
                                          <p:spTgt spid="11269"/>
                                        </p:tgtEl>
                                        <p:attrNameLst>
                                          <p:attrName>ppt_h</p:attrName>
                                        </p:attrNameLst>
                                      </p:cBhvr>
                                      <p:tavLst>
                                        <p:tav tm="0">
                                          <p:val>
                                            <p:fltVal val="0"/>
                                          </p:val>
                                        </p:tav>
                                        <p:tav tm="100000">
                                          <p:val>
                                            <p:strVal val="#ppt_h"/>
                                          </p:val>
                                        </p:tav>
                                      </p:tavLst>
                                    </p:anim>
                                    <p:animEffect transition="in" filter="fade">
                                      <p:cBhvr>
                                        <p:cTn id="9" dur="1000"/>
                                        <p:tgtEl>
                                          <p:spTgt spid="11269"/>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11270"/>
                                        </p:tgtEl>
                                        <p:attrNameLst>
                                          <p:attrName>style.visibility</p:attrName>
                                        </p:attrNameLst>
                                      </p:cBhvr>
                                      <p:to>
                                        <p:strVal val="visible"/>
                                      </p:to>
                                    </p:set>
                                    <p:anim calcmode="lin" valueType="num">
                                      <p:cBhvr>
                                        <p:cTn id="13" dur="1000" fill="hold"/>
                                        <p:tgtEl>
                                          <p:spTgt spid="11270"/>
                                        </p:tgtEl>
                                        <p:attrNameLst>
                                          <p:attrName>ppt_x</p:attrName>
                                        </p:attrNameLst>
                                      </p:cBhvr>
                                      <p:tavLst>
                                        <p:tav tm="0">
                                          <p:val>
                                            <p:strVal val="#ppt_x-.2"/>
                                          </p:val>
                                        </p:tav>
                                        <p:tav tm="100000">
                                          <p:val>
                                            <p:strVal val="#ppt_x"/>
                                          </p:val>
                                        </p:tav>
                                      </p:tavLst>
                                    </p:anim>
                                    <p:anim calcmode="lin" valueType="num">
                                      <p:cBhvr>
                                        <p:cTn id="14" dur="1000" fill="hold"/>
                                        <p:tgtEl>
                                          <p:spTgt spid="11270"/>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1270"/>
                                        </p:tgtEl>
                                      </p:cBhvr>
                                    </p:animEffect>
                                  </p:childTnLst>
                                </p:cTn>
                              </p:par>
                            </p:childTnLst>
                          </p:cTn>
                        </p:par>
                        <p:par>
                          <p:cTn id="16" fill="hold" nodeType="afterGroup">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11271"/>
                                        </p:tgtEl>
                                        <p:attrNameLst>
                                          <p:attrName>style.visibility</p:attrName>
                                        </p:attrNameLst>
                                      </p:cBhvr>
                                      <p:to>
                                        <p:strVal val="visible"/>
                                      </p:to>
                                    </p:set>
                                    <p:anim calcmode="lin" valueType="num">
                                      <p:cBhvr>
                                        <p:cTn id="19" dur="1000" fill="hold"/>
                                        <p:tgtEl>
                                          <p:spTgt spid="11271"/>
                                        </p:tgtEl>
                                        <p:attrNameLst>
                                          <p:attrName>ppt_x</p:attrName>
                                        </p:attrNameLst>
                                      </p:cBhvr>
                                      <p:tavLst>
                                        <p:tav tm="0">
                                          <p:val>
                                            <p:strVal val="#ppt_x-.2"/>
                                          </p:val>
                                        </p:tav>
                                        <p:tav tm="100000">
                                          <p:val>
                                            <p:strVal val="#ppt_x"/>
                                          </p:val>
                                        </p:tav>
                                      </p:tavLst>
                                    </p:anim>
                                    <p:anim calcmode="lin" valueType="num">
                                      <p:cBhvr>
                                        <p:cTn id="20" dur="1000" fill="hold"/>
                                        <p:tgtEl>
                                          <p:spTgt spid="1127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1272"/>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11277"/>
                                        </p:tgtEl>
                                        <p:attrNameLst>
                                          <p:attrName>style.visibility</p:attrName>
                                        </p:attrNameLst>
                                      </p:cBhvr>
                                      <p:to>
                                        <p:strVal val="visible"/>
                                      </p:to>
                                    </p:set>
                                    <p:anim calcmode="lin" valueType="num">
                                      <p:cBhvr>
                                        <p:cTn id="27" dur="1000" fill="hold"/>
                                        <p:tgtEl>
                                          <p:spTgt spid="11277"/>
                                        </p:tgtEl>
                                        <p:attrNameLst>
                                          <p:attrName>ppt_w</p:attrName>
                                        </p:attrNameLst>
                                      </p:cBhvr>
                                      <p:tavLst>
                                        <p:tav tm="0">
                                          <p:val>
                                            <p:strVal val="#ppt_w*0.70"/>
                                          </p:val>
                                        </p:tav>
                                        <p:tav tm="100000">
                                          <p:val>
                                            <p:strVal val="#ppt_w"/>
                                          </p:val>
                                        </p:tav>
                                      </p:tavLst>
                                    </p:anim>
                                    <p:anim calcmode="lin" valueType="num">
                                      <p:cBhvr>
                                        <p:cTn id="28" dur="1000" fill="hold"/>
                                        <p:tgtEl>
                                          <p:spTgt spid="11277"/>
                                        </p:tgtEl>
                                        <p:attrNameLst>
                                          <p:attrName>ppt_h</p:attrName>
                                        </p:attrNameLst>
                                      </p:cBhvr>
                                      <p:tavLst>
                                        <p:tav tm="0">
                                          <p:val>
                                            <p:strVal val="#ppt_h"/>
                                          </p:val>
                                        </p:tav>
                                        <p:tav tm="100000">
                                          <p:val>
                                            <p:strVal val="#ppt_h"/>
                                          </p:val>
                                        </p:tav>
                                      </p:tavLst>
                                    </p:anim>
                                    <p:animEffect transition="in" filter="fade">
                                      <p:cBhvr>
                                        <p:cTn id="29" dur="1000"/>
                                        <p:tgtEl>
                                          <p:spTgt spid="11277"/>
                                        </p:tgtEl>
                                      </p:cBhvr>
                                    </p:animEffect>
                                  </p:childTnLst>
                                </p:cTn>
                              </p:par>
                            </p:childTnLst>
                          </p:cTn>
                        </p:par>
                      </p:childTnLst>
                    </p:cTn>
                  </p:par>
                </p:childTnLst>
              </p:cTn>
              <p:nextCondLst>
                <p:cond evt="onClick" delay="0">
                  <p:tgtEl>
                    <p:spTgt spid="11272"/>
                  </p:tgtEl>
                </p:cond>
              </p:nextCondLst>
            </p:seq>
            <p:seq concurrent="1" nextAc="seek">
              <p:cTn id="30" restart="whenNotActive" fill="hold" evtFilter="cancelBubble" nodeType="interactiveSeq">
                <p:stCondLst>
                  <p:cond evt="onClick" delay="0">
                    <p:tgtEl>
                      <p:spTgt spid="11273"/>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1275"/>
                                        </p:tgtEl>
                                        <p:attrNameLst>
                                          <p:attrName>style.visibility</p:attrName>
                                        </p:attrNameLst>
                                      </p:cBhvr>
                                      <p:to>
                                        <p:strVal val="visible"/>
                                      </p:to>
                                    </p:set>
                                    <p:anim calcmode="lin" valueType="num">
                                      <p:cBhvr>
                                        <p:cTn id="35" dur="1000" fill="hold"/>
                                        <p:tgtEl>
                                          <p:spTgt spid="11275"/>
                                        </p:tgtEl>
                                        <p:attrNameLst>
                                          <p:attrName>ppt_w</p:attrName>
                                        </p:attrNameLst>
                                      </p:cBhvr>
                                      <p:tavLst>
                                        <p:tav tm="0">
                                          <p:val>
                                            <p:strVal val="#ppt_w*0.70"/>
                                          </p:val>
                                        </p:tav>
                                        <p:tav tm="100000">
                                          <p:val>
                                            <p:strVal val="#ppt_w"/>
                                          </p:val>
                                        </p:tav>
                                      </p:tavLst>
                                    </p:anim>
                                    <p:anim calcmode="lin" valueType="num">
                                      <p:cBhvr>
                                        <p:cTn id="36" dur="1000" fill="hold"/>
                                        <p:tgtEl>
                                          <p:spTgt spid="11275"/>
                                        </p:tgtEl>
                                        <p:attrNameLst>
                                          <p:attrName>ppt_h</p:attrName>
                                        </p:attrNameLst>
                                      </p:cBhvr>
                                      <p:tavLst>
                                        <p:tav tm="0">
                                          <p:val>
                                            <p:strVal val="#ppt_h"/>
                                          </p:val>
                                        </p:tav>
                                        <p:tav tm="100000">
                                          <p:val>
                                            <p:strVal val="#ppt_h"/>
                                          </p:val>
                                        </p:tav>
                                      </p:tavLst>
                                    </p:anim>
                                    <p:animEffect transition="in" filter="fade">
                                      <p:cBhvr>
                                        <p:cTn id="37" dur="1000"/>
                                        <p:tgtEl>
                                          <p:spTgt spid="11275"/>
                                        </p:tgtEl>
                                      </p:cBhvr>
                                    </p:animEffect>
                                  </p:childTnLst>
                                </p:cTn>
                              </p:par>
                            </p:childTnLst>
                          </p:cTn>
                        </p:par>
                      </p:childTnLst>
                    </p:cTn>
                  </p:par>
                </p:childTnLst>
              </p:cTn>
              <p:nextCondLst>
                <p:cond evt="onClick" delay="0">
                  <p:tgtEl>
                    <p:spTgt spid="11273"/>
                  </p:tgtEl>
                </p:cond>
              </p:nextCondLst>
            </p:seq>
            <p:seq concurrent="1" nextAc="seek">
              <p:cTn id="38" restart="whenNotActive" fill="hold" evtFilter="cancelBubble" nodeType="interactiveSeq">
                <p:stCondLst>
                  <p:cond evt="onClick" delay="0">
                    <p:tgtEl>
                      <p:spTgt spid="11274"/>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11276"/>
                                        </p:tgtEl>
                                        <p:attrNameLst>
                                          <p:attrName>style.visibility</p:attrName>
                                        </p:attrNameLst>
                                      </p:cBhvr>
                                      <p:to>
                                        <p:strVal val="visible"/>
                                      </p:to>
                                    </p:set>
                                    <p:anim calcmode="lin" valueType="num">
                                      <p:cBhvr>
                                        <p:cTn id="43" dur="1000" fill="hold"/>
                                        <p:tgtEl>
                                          <p:spTgt spid="11276"/>
                                        </p:tgtEl>
                                        <p:attrNameLst>
                                          <p:attrName>ppt_w</p:attrName>
                                        </p:attrNameLst>
                                      </p:cBhvr>
                                      <p:tavLst>
                                        <p:tav tm="0">
                                          <p:val>
                                            <p:strVal val="#ppt_w*0.70"/>
                                          </p:val>
                                        </p:tav>
                                        <p:tav tm="100000">
                                          <p:val>
                                            <p:strVal val="#ppt_w"/>
                                          </p:val>
                                        </p:tav>
                                      </p:tavLst>
                                    </p:anim>
                                    <p:anim calcmode="lin" valueType="num">
                                      <p:cBhvr>
                                        <p:cTn id="44" dur="1000" fill="hold"/>
                                        <p:tgtEl>
                                          <p:spTgt spid="11276"/>
                                        </p:tgtEl>
                                        <p:attrNameLst>
                                          <p:attrName>ppt_h</p:attrName>
                                        </p:attrNameLst>
                                      </p:cBhvr>
                                      <p:tavLst>
                                        <p:tav tm="0">
                                          <p:val>
                                            <p:strVal val="#ppt_h"/>
                                          </p:val>
                                        </p:tav>
                                        <p:tav tm="100000">
                                          <p:val>
                                            <p:strVal val="#ppt_h"/>
                                          </p:val>
                                        </p:tav>
                                      </p:tavLst>
                                    </p:anim>
                                    <p:animEffect transition="in" filter="fade">
                                      <p:cBhvr>
                                        <p:cTn id="45" dur="1000"/>
                                        <p:tgtEl>
                                          <p:spTgt spid="11276"/>
                                        </p:tgtEl>
                                      </p:cBhvr>
                                    </p:animEffect>
                                  </p:childTnLst>
                                </p:cTn>
                              </p:par>
                            </p:childTnLst>
                          </p:cTn>
                        </p:par>
                      </p:childTnLst>
                    </p:cTn>
                  </p:par>
                </p:childTnLst>
              </p:cTn>
              <p:nextCondLst>
                <p:cond evt="onClick" delay="0">
                  <p:tgtEl>
                    <p:spTgt spid="11274"/>
                  </p:tgtEl>
                </p:cond>
              </p:nextCondLst>
            </p:seq>
          </p:childTnLst>
        </p:cTn>
      </p:par>
    </p:tnLst>
    <p:bldLst>
      <p:bldP spid="11270" grpId="0" animBg="1"/>
      <p:bldP spid="11271" grpId="0" animBg="1"/>
      <p:bldP spid="11275" grpId="0" animBg="1"/>
      <p:bldP spid="11276" grpId="0" animBg="1"/>
      <p:bldP spid="1127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p:cNvPicPr>
            <a:picLocks noChangeAspect="1" noChangeArrowheads="1"/>
          </p:cNvPicPr>
          <p:nvPr/>
        </p:nvPicPr>
        <p:blipFill>
          <a:blip r:embed="rId2" cstate="print"/>
          <a:srcRect/>
          <a:stretch>
            <a:fillRect/>
          </a:stretch>
        </p:blipFill>
        <p:spPr bwMode="auto">
          <a:xfrm flipH="1">
            <a:off x="0" y="679450"/>
            <a:ext cx="3168650" cy="2252663"/>
          </a:xfrm>
          <a:prstGeom prst="rect">
            <a:avLst/>
          </a:prstGeom>
          <a:noFill/>
          <a:ln w="9525">
            <a:noFill/>
            <a:miter lim="800000"/>
            <a:headEnd/>
            <a:tailEnd/>
          </a:ln>
        </p:spPr>
      </p:pic>
      <p:sp>
        <p:nvSpPr>
          <p:cNvPr id="12294" name="AutoShape 6"/>
          <p:cNvSpPr>
            <a:spLocks noChangeArrowheads="1"/>
          </p:cNvSpPr>
          <p:nvPr/>
        </p:nvSpPr>
        <p:spPr bwMode="auto">
          <a:xfrm>
            <a:off x="3311525" y="101600"/>
            <a:ext cx="5832475" cy="5661025"/>
          </a:xfrm>
          <a:prstGeom prst="wedgeRoundRectCallout">
            <a:avLst>
              <a:gd name="adj1" fmla="val -50606"/>
              <a:gd name="adj2" fmla="val -20569"/>
              <a:gd name="adj3" fmla="val 16667"/>
            </a:avLst>
          </a:prstGeom>
          <a:solidFill>
            <a:srgbClr val="FFFF99"/>
          </a:solidFill>
          <a:ln w="9525">
            <a:solidFill>
              <a:srgbClr val="FFFF99"/>
            </a:solidFill>
            <a:miter lim="800000"/>
            <a:headEnd/>
            <a:tailEnd/>
          </a:ln>
        </p:spPr>
        <p:txBody>
          <a:bodyPr/>
          <a:lstStyle/>
          <a:p>
            <a:pPr algn="ctr"/>
            <a:r>
              <a:rPr lang="ru-RU" sz="2400" b="1" i="1">
                <a:solidFill>
                  <a:srgbClr val="000000"/>
                </a:solidFill>
                <a:latin typeface="Georgia" pitchFamily="18" charset="0"/>
              </a:rPr>
              <a:t>Недалеко  от берега стоит корабль со спущенной на воду веревочной лестницей вдоль  борта. У лестницы 10 ступенек. Расстояние между ступеньками  30 см. Самая нижняя ступенька касается поверхности воды. Начинается  прилив, который поднимает воду  за каждый час на 15 см. Через сколько времени покроется водой  третья  ступенька  лестницы?</a:t>
            </a:r>
          </a:p>
          <a:p>
            <a:pPr algn="ctr"/>
            <a:endParaRPr lang="ru-RU" sz="2400" b="1" i="1">
              <a:solidFill>
                <a:srgbClr val="000000"/>
              </a:solidFill>
              <a:latin typeface="Georgia" pitchFamily="18" charset="0"/>
            </a:endParaRPr>
          </a:p>
        </p:txBody>
      </p:sp>
      <p:sp>
        <p:nvSpPr>
          <p:cNvPr id="172035" name="Rectangle 14"/>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ru-RU">
              <a:solidFill>
                <a:srgbClr val="000000"/>
              </a:solidFill>
            </a:endParaRPr>
          </a:p>
        </p:txBody>
      </p:sp>
      <p:sp>
        <p:nvSpPr>
          <p:cNvPr id="172036" name="Rectangle 16"/>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ru-RU">
              <a:solidFill>
                <a:srgbClr val="000000"/>
              </a:solidFill>
            </a:endParaRPr>
          </a:p>
        </p:txBody>
      </p:sp>
      <p:sp>
        <p:nvSpPr>
          <p:cNvPr id="12307" name="Rectangle 19"/>
          <p:cNvSpPr>
            <a:spLocks noChangeArrowheads="1"/>
          </p:cNvSpPr>
          <p:nvPr/>
        </p:nvSpPr>
        <p:spPr bwMode="auto">
          <a:xfrm>
            <a:off x="0" y="5805488"/>
            <a:ext cx="9144000" cy="836612"/>
          </a:xfrm>
          <a:prstGeom prst="rect">
            <a:avLst/>
          </a:prstGeom>
          <a:solidFill>
            <a:srgbClr val="FDB9EE"/>
          </a:solidFill>
          <a:ln w="9525">
            <a:solidFill>
              <a:srgbClr val="FDB9EE"/>
            </a:solidFill>
            <a:miter lim="800000"/>
            <a:headEnd/>
            <a:tailEnd/>
          </a:ln>
        </p:spPr>
        <p:txBody>
          <a:bodyPr wrap="none" anchor="ctr"/>
          <a:lstStyle/>
          <a:p>
            <a:pPr algn="ctr"/>
            <a:r>
              <a:rPr lang="ru-RU" sz="2800" b="1" i="1">
                <a:solidFill>
                  <a:srgbClr val="CC0000"/>
                </a:solidFill>
                <a:latin typeface="Georgia" pitchFamily="18" charset="0"/>
              </a:rPr>
              <a:t>Кто самый внимательный?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p:cTn id="7" dur="1000" fill="hold"/>
                                        <p:tgtEl>
                                          <p:spTgt spid="12293"/>
                                        </p:tgtEl>
                                        <p:attrNameLst>
                                          <p:attrName>ppt_w</p:attrName>
                                        </p:attrNameLst>
                                      </p:cBhvr>
                                      <p:tavLst>
                                        <p:tav tm="0">
                                          <p:val>
                                            <p:fltVal val="0"/>
                                          </p:val>
                                        </p:tav>
                                        <p:tav tm="100000">
                                          <p:val>
                                            <p:strVal val="#ppt_w"/>
                                          </p:val>
                                        </p:tav>
                                      </p:tavLst>
                                    </p:anim>
                                    <p:anim calcmode="lin" valueType="num">
                                      <p:cBhvr>
                                        <p:cTn id="8" dur="1000" fill="hold"/>
                                        <p:tgtEl>
                                          <p:spTgt spid="12293"/>
                                        </p:tgtEl>
                                        <p:attrNameLst>
                                          <p:attrName>ppt_h</p:attrName>
                                        </p:attrNameLst>
                                      </p:cBhvr>
                                      <p:tavLst>
                                        <p:tav tm="0">
                                          <p:val>
                                            <p:fltVal val="0"/>
                                          </p:val>
                                        </p:tav>
                                        <p:tav tm="100000">
                                          <p:val>
                                            <p:strVal val="#ppt_h"/>
                                          </p:val>
                                        </p:tav>
                                      </p:tavLst>
                                    </p:anim>
                                    <p:animEffect transition="in" filter="fade">
                                      <p:cBhvr>
                                        <p:cTn id="9" dur="1000"/>
                                        <p:tgtEl>
                                          <p:spTgt spid="12293"/>
                                        </p:tgtEl>
                                      </p:cBhvr>
                                    </p:animEffect>
                                  </p:childTnLst>
                                </p:cTn>
                              </p:par>
                            </p:childTnLst>
                          </p:cTn>
                        </p:par>
                        <p:par>
                          <p:cTn id="10" fill="hold" nodeType="afterGroup">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12294"/>
                                        </p:tgtEl>
                                        <p:attrNameLst>
                                          <p:attrName>style.visibility</p:attrName>
                                        </p:attrNameLst>
                                      </p:cBhvr>
                                      <p:to>
                                        <p:strVal val="visible"/>
                                      </p:to>
                                    </p:set>
                                    <p:animEffect transition="in" filter="dissolve">
                                      <p:cBhvr>
                                        <p:cTn id="13" dur="1000"/>
                                        <p:tgtEl>
                                          <p:spTgt spid="1229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12307"/>
                                        </p:tgtEl>
                                        <p:attrNameLst>
                                          <p:attrName>style.visibility</p:attrName>
                                        </p:attrNameLst>
                                      </p:cBhvr>
                                      <p:to>
                                        <p:strVal val="visible"/>
                                      </p:to>
                                    </p:set>
                                    <p:anim calcmode="lin" valueType="num">
                                      <p:cBhvr>
                                        <p:cTn id="18" dur="1000" fill="hold"/>
                                        <p:tgtEl>
                                          <p:spTgt spid="12307"/>
                                        </p:tgtEl>
                                        <p:attrNameLst>
                                          <p:attrName>ppt_w</p:attrName>
                                        </p:attrNameLst>
                                      </p:cBhvr>
                                      <p:tavLst>
                                        <p:tav tm="0">
                                          <p:val>
                                            <p:strVal val="#ppt_w*0.70"/>
                                          </p:val>
                                        </p:tav>
                                        <p:tav tm="100000">
                                          <p:val>
                                            <p:strVal val="#ppt_w"/>
                                          </p:val>
                                        </p:tav>
                                      </p:tavLst>
                                    </p:anim>
                                    <p:anim calcmode="lin" valueType="num">
                                      <p:cBhvr>
                                        <p:cTn id="19" dur="1000" fill="hold"/>
                                        <p:tgtEl>
                                          <p:spTgt spid="12307"/>
                                        </p:tgtEl>
                                        <p:attrNameLst>
                                          <p:attrName>ppt_h</p:attrName>
                                        </p:attrNameLst>
                                      </p:cBhvr>
                                      <p:tavLst>
                                        <p:tav tm="0">
                                          <p:val>
                                            <p:strVal val="#ppt_h"/>
                                          </p:val>
                                        </p:tav>
                                        <p:tav tm="100000">
                                          <p:val>
                                            <p:strVal val="#ppt_h"/>
                                          </p:val>
                                        </p:tav>
                                      </p:tavLst>
                                    </p:anim>
                                    <p:animEffect transition="in" filter="fade">
                                      <p:cBhvr>
                                        <p:cTn id="20" dur="1000"/>
                                        <p:tgtEl>
                                          <p:spTgt spid="12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230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COBJ042">
            <a:hlinkClick r:id="rId2" action="ppaction://hlinksldjump"/>
          </p:cNvPr>
          <p:cNvPicPr>
            <a:picLocks noChangeAspect="1" noChangeArrowheads="1"/>
          </p:cNvPicPr>
          <p:nvPr/>
        </p:nvPicPr>
        <p:blipFill>
          <a:blip r:embed="rId3" cstate="print"/>
          <a:srcRect/>
          <a:stretch>
            <a:fillRect/>
          </a:stretch>
        </p:blipFill>
        <p:spPr bwMode="auto">
          <a:xfrm>
            <a:off x="0" y="0"/>
            <a:ext cx="2351088" cy="3284538"/>
          </a:xfrm>
          <a:prstGeom prst="rect">
            <a:avLst/>
          </a:prstGeom>
          <a:noFill/>
          <a:ln w="9525">
            <a:noFill/>
            <a:miter lim="800000"/>
            <a:headEnd/>
            <a:tailEnd/>
          </a:ln>
        </p:spPr>
      </p:pic>
      <p:sp>
        <p:nvSpPr>
          <p:cNvPr id="14342" name="Rectangle 6"/>
          <p:cNvSpPr>
            <a:spLocks noChangeArrowheads="1"/>
          </p:cNvSpPr>
          <p:nvPr/>
        </p:nvSpPr>
        <p:spPr bwMode="auto">
          <a:xfrm>
            <a:off x="2916238" y="765175"/>
            <a:ext cx="5761037" cy="914400"/>
          </a:xfrm>
          <a:prstGeom prst="rect">
            <a:avLst/>
          </a:prstGeom>
          <a:solidFill>
            <a:srgbClr val="FFFF99"/>
          </a:solidFill>
          <a:ln w="9525">
            <a:solidFill>
              <a:srgbClr val="FFFF99"/>
            </a:solidFill>
            <a:miter lim="800000"/>
            <a:headEnd/>
            <a:tailEnd/>
          </a:ln>
        </p:spPr>
        <p:txBody>
          <a:bodyPr wrap="none" anchor="ctr"/>
          <a:lstStyle/>
          <a:p>
            <a:pPr algn="ctr"/>
            <a:r>
              <a:rPr lang="ru-RU" sz="2800" b="1" i="1">
                <a:solidFill>
                  <a:srgbClr val="000000"/>
                </a:solidFill>
                <a:latin typeface="Georgia" pitchFamily="18" charset="0"/>
              </a:rPr>
              <a:t>Решите  старинную  </a:t>
            </a:r>
          </a:p>
          <a:p>
            <a:pPr algn="ctr"/>
            <a:r>
              <a:rPr lang="ru-RU" sz="2800" b="1" i="1">
                <a:solidFill>
                  <a:srgbClr val="000000"/>
                </a:solidFill>
                <a:latin typeface="Georgia" pitchFamily="18" charset="0"/>
              </a:rPr>
              <a:t>индийскую  задачу:</a:t>
            </a:r>
          </a:p>
        </p:txBody>
      </p:sp>
      <p:grpSp>
        <p:nvGrpSpPr>
          <p:cNvPr id="2" name="Group 28"/>
          <p:cNvGrpSpPr>
            <a:grpSpLocks/>
          </p:cNvGrpSpPr>
          <p:nvPr/>
        </p:nvGrpSpPr>
        <p:grpSpPr bwMode="auto">
          <a:xfrm>
            <a:off x="2068513" y="1773238"/>
            <a:ext cx="7075487" cy="3508375"/>
            <a:chOff x="1247" y="1389"/>
            <a:chExt cx="4457" cy="2210"/>
          </a:xfrm>
        </p:grpSpPr>
        <p:sp>
          <p:nvSpPr>
            <p:cNvPr id="173066" name="Text Box 7"/>
            <p:cNvSpPr txBox="1">
              <a:spLocks noChangeArrowheads="1"/>
            </p:cNvSpPr>
            <p:nvPr/>
          </p:nvSpPr>
          <p:spPr bwMode="auto">
            <a:xfrm>
              <a:off x="1279" y="1389"/>
              <a:ext cx="4425" cy="2210"/>
            </a:xfrm>
            <a:prstGeom prst="rect">
              <a:avLst/>
            </a:prstGeom>
            <a:noFill/>
            <a:ln w="9525">
              <a:noFill/>
              <a:miter lim="800000"/>
              <a:headEnd/>
              <a:tailEnd/>
            </a:ln>
          </p:spPr>
          <p:txBody>
            <a:bodyPr wrap="none">
              <a:spAutoFit/>
            </a:bodyPr>
            <a:lstStyle/>
            <a:p>
              <a:r>
                <a:rPr lang="ru-RU" sz="2800" b="1" i="1">
                  <a:solidFill>
                    <a:srgbClr val="000000"/>
                  </a:solidFill>
                  <a:latin typeface="Times New Roman" pitchFamily="18" charset="0"/>
                </a:rPr>
                <a:t>Если  задуманное  число  умножить  на  5,</a:t>
              </a:r>
            </a:p>
            <a:p>
              <a:r>
                <a:rPr lang="ru-RU" sz="2800" b="1" i="1">
                  <a:solidFill>
                    <a:srgbClr val="000000"/>
                  </a:solidFill>
                  <a:latin typeface="Times New Roman" pitchFamily="18" charset="0"/>
                </a:rPr>
                <a:t>из  получившегося  произведения вычесть  </a:t>
              </a:r>
            </a:p>
            <a:p>
              <a:r>
                <a:rPr lang="ru-RU" sz="2800" b="1" i="1">
                  <a:solidFill>
                    <a:srgbClr val="000000"/>
                  </a:solidFill>
                  <a:latin typeface="Times New Roman" pitchFamily="18" charset="0"/>
                </a:rPr>
                <a:t>его  треть,  остаток  разделить на 10 и  </a:t>
              </a:r>
            </a:p>
            <a:p>
              <a:r>
                <a:rPr lang="ru-RU" sz="2800" b="1" i="1">
                  <a:solidFill>
                    <a:srgbClr val="000000"/>
                  </a:solidFill>
                  <a:latin typeface="Times New Roman" pitchFamily="18" charset="0"/>
                </a:rPr>
                <a:t>к результату прибавить последовательно </a:t>
              </a:r>
            </a:p>
            <a:p>
              <a:r>
                <a:rPr lang="ru-RU" sz="2800" b="1" i="1">
                  <a:solidFill>
                    <a:srgbClr val="000000"/>
                  </a:solidFill>
                  <a:latin typeface="Times New Roman" pitchFamily="18" charset="0"/>
                </a:rPr>
                <a:t>   ,       и         первоначального  числа,  то</a:t>
              </a:r>
            </a:p>
            <a:p>
              <a:r>
                <a:rPr lang="ru-RU" sz="2800" b="1" i="1">
                  <a:solidFill>
                    <a:srgbClr val="000000"/>
                  </a:solidFill>
                  <a:latin typeface="Times New Roman" pitchFamily="18" charset="0"/>
                </a:rPr>
                <a:t>                       получится  68.  </a:t>
              </a:r>
            </a:p>
            <a:p>
              <a:endParaRPr lang="ru-RU" sz="2800" b="1" i="1">
                <a:solidFill>
                  <a:srgbClr val="000000"/>
                </a:solidFill>
                <a:latin typeface="Times New Roman" pitchFamily="18" charset="0"/>
              </a:endParaRPr>
            </a:p>
            <a:p>
              <a:r>
                <a:rPr lang="ru-RU" sz="2800" b="1" i="1">
                  <a:solidFill>
                    <a:srgbClr val="000000"/>
                  </a:solidFill>
                  <a:latin typeface="Times New Roman" pitchFamily="18" charset="0"/>
                </a:rPr>
                <a:t>Чему  равно  задуманное  число?</a:t>
              </a:r>
            </a:p>
          </p:txBody>
        </p:sp>
        <p:grpSp>
          <p:nvGrpSpPr>
            <p:cNvPr id="173067" name="Group 14"/>
            <p:cNvGrpSpPr>
              <a:grpSpLocks/>
            </p:cNvGrpSpPr>
            <p:nvPr/>
          </p:nvGrpSpPr>
          <p:grpSpPr bwMode="auto">
            <a:xfrm>
              <a:off x="1655" y="2523"/>
              <a:ext cx="227" cy="499"/>
              <a:chOff x="3379" y="1888"/>
              <a:chExt cx="259" cy="726"/>
            </a:xfrm>
          </p:grpSpPr>
          <p:sp>
            <p:nvSpPr>
              <p:cNvPr id="173076" name="WordArt 15"/>
              <p:cNvSpPr>
                <a:spLocks noChangeArrowheads="1" noChangeShapeType="1" noTextEdit="1"/>
              </p:cNvSpPr>
              <p:nvPr/>
            </p:nvSpPr>
            <p:spPr bwMode="auto">
              <a:xfrm>
                <a:off x="3424" y="1888"/>
                <a:ext cx="214" cy="288"/>
              </a:xfrm>
              <a:prstGeom prst="rect">
                <a:avLst/>
              </a:prstGeom>
            </p:spPr>
            <p:txBody>
              <a:bodyPr wrap="none" fromWordArt="1">
                <a:prstTxWarp prst="textPlain">
                  <a:avLst>
                    <a:gd name="adj" fmla="val 50000"/>
                  </a:avLst>
                </a:prstTxWarp>
              </a:bodyPr>
              <a:lstStyle/>
              <a:p>
                <a:pPr algn="ctr"/>
                <a:r>
                  <a:rPr lang="ru-RU" sz="3600" b="1" i="1" kern="10">
                    <a:ln w="19050">
                      <a:solidFill>
                        <a:srgbClr val="99FF66"/>
                      </a:solidFill>
                      <a:round/>
                      <a:headEnd/>
                      <a:tailEnd/>
                    </a:ln>
                    <a:solidFill>
                      <a:srgbClr val="009900"/>
                    </a:solidFill>
                    <a:effectLst>
                      <a:outerShdw dist="35921" dir="2700000" algn="ctr" rotWithShape="0">
                        <a:srgbClr val="990000"/>
                      </a:outerShdw>
                    </a:effectLst>
                    <a:latin typeface="Times New Roman"/>
                    <a:cs typeface="Times New Roman"/>
                  </a:rPr>
                  <a:t>1</a:t>
                </a:r>
              </a:p>
            </p:txBody>
          </p:sp>
          <p:sp>
            <p:nvSpPr>
              <p:cNvPr id="173077" name="WordArt 16"/>
              <p:cNvSpPr>
                <a:spLocks noChangeArrowheads="1" noChangeShapeType="1" noTextEdit="1"/>
              </p:cNvSpPr>
              <p:nvPr/>
            </p:nvSpPr>
            <p:spPr bwMode="auto">
              <a:xfrm>
                <a:off x="3379" y="2325"/>
                <a:ext cx="227" cy="289"/>
              </a:xfrm>
              <a:prstGeom prst="rect">
                <a:avLst/>
              </a:prstGeom>
            </p:spPr>
            <p:txBody>
              <a:bodyPr wrap="none" fromWordArt="1">
                <a:prstTxWarp prst="textPlain">
                  <a:avLst>
                    <a:gd name="adj" fmla="val 50000"/>
                  </a:avLst>
                </a:prstTxWarp>
              </a:bodyPr>
              <a:lstStyle/>
              <a:p>
                <a:pPr algn="ctr"/>
                <a:r>
                  <a:rPr lang="ru-RU" sz="3600" b="1" i="1" kern="10">
                    <a:ln w="19050">
                      <a:solidFill>
                        <a:srgbClr val="99FF66"/>
                      </a:solidFill>
                      <a:round/>
                      <a:headEnd/>
                      <a:tailEnd/>
                    </a:ln>
                    <a:solidFill>
                      <a:srgbClr val="009900"/>
                    </a:solidFill>
                    <a:effectLst>
                      <a:outerShdw dist="35921" dir="2700000" algn="ctr" rotWithShape="0">
                        <a:srgbClr val="990000"/>
                      </a:outerShdw>
                    </a:effectLst>
                    <a:latin typeface="Times New Roman"/>
                    <a:cs typeface="Times New Roman"/>
                  </a:rPr>
                  <a:t>3</a:t>
                </a:r>
              </a:p>
            </p:txBody>
          </p:sp>
          <p:sp>
            <p:nvSpPr>
              <p:cNvPr id="173078" name="WordArt 17"/>
              <p:cNvSpPr>
                <a:spLocks noChangeArrowheads="1" noChangeShapeType="1" noTextEdit="1"/>
              </p:cNvSpPr>
              <p:nvPr/>
            </p:nvSpPr>
            <p:spPr bwMode="auto">
              <a:xfrm>
                <a:off x="3395" y="2206"/>
                <a:ext cx="243" cy="47"/>
              </a:xfrm>
              <a:prstGeom prst="rect">
                <a:avLst/>
              </a:prstGeom>
            </p:spPr>
            <p:txBody>
              <a:bodyPr wrap="none" fromWordArt="1">
                <a:prstTxWarp prst="textPlain">
                  <a:avLst>
                    <a:gd name="adj" fmla="val 50000"/>
                  </a:avLst>
                </a:prstTxWarp>
              </a:bodyPr>
              <a:lstStyle/>
              <a:p>
                <a:pPr algn="ctr"/>
                <a:r>
                  <a:rPr lang="ru-RU" sz="3600" b="1" i="1" kern="10">
                    <a:ln w="19050">
                      <a:solidFill>
                        <a:srgbClr val="99FF66"/>
                      </a:solidFill>
                      <a:round/>
                      <a:headEnd/>
                      <a:tailEnd/>
                    </a:ln>
                    <a:solidFill>
                      <a:srgbClr val="009900"/>
                    </a:solidFill>
                    <a:effectLst>
                      <a:outerShdw dist="35921" dir="2700000" algn="ctr" rotWithShape="0">
                        <a:srgbClr val="990000"/>
                      </a:outerShdw>
                    </a:effectLst>
                    <a:latin typeface="Times New Roman"/>
                    <a:cs typeface="Times New Roman"/>
                  </a:rPr>
                  <a:t>-</a:t>
                </a:r>
              </a:p>
            </p:txBody>
          </p:sp>
        </p:grpSp>
        <p:grpSp>
          <p:nvGrpSpPr>
            <p:cNvPr id="173068" name="Group 19"/>
            <p:cNvGrpSpPr>
              <a:grpSpLocks/>
            </p:cNvGrpSpPr>
            <p:nvPr/>
          </p:nvGrpSpPr>
          <p:grpSpPr bwMode="auto">
            <a:xfrm>
              <a:off x="1247" y="2523"/>
              <a:ext cx="227" cy="499"/>
              <a:chOff x="3379" y="1888"/>
              <a:chExt cx="259" cy="726"/>
            </a:xfrm>
          </p:grpSpPr>
          <p:sp>
            <p:nvSpPr>
              <p:cNvPr id="173073" name="WordArt 20"/>
              <p:cNvSpPr>
                <a:spLocks noChangeArrowheads="1" noChangeShapeType="1" noTextEdit="1"/>
              </p:cNvSpPr>
              <p:nvPr/>
            </p:nvSpPr>
            <p:spPr bwMode="auto">
              <a:xfrm>
                <a:off x="3424" y="1888"/>
                <a:ext cx="214" cy="288"/>
              </a:xfrm>
              <a:prstGeom prst="rect">
                <a:avLst/>
              </a:prstGeom>
            </p:spPr>
            <p:txBody>
              <a:bodyPr wrap="none" fromWordArt="1">
                <a:prstTxWarp prst="textPlain">
                  <a:avLst>
                    <a:gd name="adj" fmla="val 50000"/>
                  </a:avLst>
                </a:prstTxWarp>
              </a:bodyPr>
              <a:lstStyle/>
              <a:p>
                <a:pPr algn="ctr"/>
                <a:r>
                  <a:rPr lang="ru-RU" sz="3600" b="1" i="1" kern="10">
                    <a:ln w="19050">
                      <a:solidFill>
                        <a:srgbClr val="99FF66"/>
                      </a:solidFill>
                      <a:round/>
                      <a:headEnd/>
                      <a:tailEnd/>
                    </a:ln>
                    <a:solidFill>
                      <a:srgbClr val="009900"/>
                    </a:solidFill>
                    <a:effectLst>
                      <a:outerShdw dist="35921" dir="2700000" algn="ctr" rotWithShape="0">
                        <a:srgbClr val="990000"/>
                      </a:outerShdw>
                    </a:effectLst>
                    <a:latin typeface="Times New Roman"/>
                    <a:cs typeface="Times New Roman"/>
                  </a:rPr>
                  <a:t>1</a:t>
                </a:r>
              </a:p>
            </p:txBody>
          </p:sp>
          <p:sp>
            <p:nvSpPr>
              <p:cNvPr id="173074" name="WordArt 21"/>
              <p:cNvSpPr>
                <a:spLocks noChangeArrowheads="1" noChangeShapeType="1" noTextEdit="1"/>
              </p:cNvSpPr>
              <p:nvPr/>
            </p:nvSpPr>
            <p:spPr bwMode="auto">
              <a:xfrm>
                <a:off x="3379" y="2325"/>
                <a:ext cx="227" cy="289"/>
              </a:xfrm>
              <a:prstGeom prst="rect">
                <a:avLst/>
              </a:prstGeom>
            </p:spPr>
            <p:txBody>
              <a:bodyPr wrap="none" fromWordArt="1">
                <a:prstTxWarp prst="textPlain">
                  <a:avLst>
                    <a:gd name="adj" fmla="val 50000"/>
                  </a:avLst>
                </a:prstTxWarp>
              </a:bodyPr>
              <a:lstStyle/>
              <a:p>
                <a:pPr algn="ctr"/>
                <a:r>
                  <a:rPr lang="ru-RU" sz="3600" b="1" i="1" kern="10">
                    <a:ln w="19050">
                      <a:solidFill>
                        <a:srgbClr val="99FF66"/>
                      </a:solidFill>
                      <a:round/>
                      <a:headEnd/>
                      <a:tailEnd/>
                    </a:ln>
                    <a:solidFill>
                      <a:srgbClr val="009900"/>
                    </a:solidFill>
                    <a:effectLst>
                      <a:outerShdw dist="35921" dir="2700000" algn="ctr" rotWithShape="0">
                        <a:srgbClr val="990000"/>
                      </a:outerShdw>
                    </a:effectLst>
                    <a:latin typeface="Times New Roman"/>
                    <a:cs typeface="Times New Roman"/>
                  </a:rPr>
                  <a:t>2</a:t>
                </a:r>
              </a:p>
            </p:txBody>
          </p:sp>
          <p:sp>
            <p:nvSpPr>
              <p:cNvPr id="173075" name="WordArt 22"/>
              <p:cNvSpPr>
                <a:spLocks noChangeArrowheads="1" noChangeShapeType="1" noTextEdit="1"/>
              </p:cNvSpPr>
              <p:nvPr/>
            </p:nvSpPr>
            <p:spPr bwMode="auto">
              <a:xfrm>
                <a:off x="3395" y="2206"/>
                <a:ext cx="243" cy="47"/>
              </a:xfrm>
              <a:prstGeom prst="rect">
                <a:avLst/>
              </a:prstGeom>
            </p:spPr>
            <p:txBody>
              <a:bodyPr wrap="none" fromWordArt="1">
                <a:prstTxWarp prst="textPlain">
                  <a:avLst>
                    <a:gd name="adj" fmla="val 50000"/>
                  </a:avLst>
                </a:prstTxWarp>
              </a:bodyPr>
              <a:lstStyle/>
              <a:p>
                <a:pPr algn="ctr"/>
                <a:r>
                  <a:rPr lang="ru-RU" sz="3600" b="1" i="1" kern="10">
                    <a:ln w="19050">
                      <a:solidFill>
                        <a:srgbClr val="99FF66"/>
                      </a:solidFill>
                      <a:round/>
                      <a:headEnd/>
                      <a:tailEnd/>
                    </a:ln>
                    <a:solidFill>
                      <a:srgbClr val="009900"/>
                    </a:solidFill>
                    <a:effectLst>
                      <a:outerShdw dist="35921" dir="2700000" algn="ctr" rotWithShape="0">
                        <a:srgbClr val="990000"/>
                      </a:outerShdw>
                    </a:effectLst>
                    <a:latin typeface="Times New Roman"/>
                    <a:cs typeface="Times New Roman"/>
                  </a:rPr>
                  <a:t>-</a:t>
                </a:r>
              </a:p>
            </p:txBody>
          </p:sp>
        </p:grpSp>
        <p:grpSp>
          <p:nvGrpSpPr>
            <p:cNvPr id="173069" name="Group 23"/>
            <p:cNvGrpSpPr>
              <a:grpSpLocks/>
            </p:cNvGrpSpPr>
            <p:nvPr/>
          </p:nvGrpSpPr>
          <p:grpSpPr bwMode="auto">
            <a:xfrm>
              <a:off x="2154" y="2523"/>
              <a:ext cx="227" cy="499"/>
              <a:chOff x="3379" y="1888"/>
              <a:chExt cx="259" cy="726"/>
            </a:xfrm>
          </p:grpSpPr>
          <p:sp>
            <p:nvSpPr>
              <p:cNvPr id="173070" name="WordArt 24"/>
              <p:cNvSpPr>
                <a:spLocks noChangeArrowheads="1" noChangeShapeType="1" noTextEdit="1"/>
              </p:cNvSpPr>
              <p:nvPr/>
            </p:nvSpPr>
            <p:spPr bwMode="auto">
              <a:xfrm>
                <a:off x="3424" y="1888"/>
                <a:ext cx="214" cy="288"/>
              </a:xfrm>
              <a:prstGeom prst="rect">
                <a:avLst/>
              </a:prstGeom>
            </p:spPr>
            <p:txBody>
              <a:bodyPr wrap="none" fromWordArt="1">
                <a:prstTxWarp prst="textPlain">
                  <a:avLst>
                    <a:gd name="adj" fmla="val 50000"/>
                  </a:avLst>
                </a:prstTxWarp>
              </a:bodyPr>
              <a:lstStyle/>
              <a:p>
                <a:pPr algn="ctr"/>
                <a:r>
                  <a:rPr lang="ru-RU" sz="3600" b="1" i="1" kern="10">
                    <a:ln w="19050">
                      <a:solidFill>
                        <a:srgbClr val="99FF66"/>
                      </a:solidFill>
                      <a:round/>
                      <a:headEnd/>
                      <a:tailEnd/>
                    </a:ln>
                    <a:solidFill>
                      <a:srgbClr val="009900"/>
                    </a:solidFill>
                    <a:effectLst>
                      <a:outerShdw dist="35921" dir="2700000" algn="ctr" rotWithShape="0">
                        <a:srgbClr val="990000"/>
                      </a:outerShdw>
                    </a:effectLst>
                    <a:latin typeface="Times New Roman"/>
                    <a:cs typeface="Times New Roman"/>
                  </a:rPr>
                  <a:t>1</a:t>
                </a:r>
              </a:p>
            </p:txBody>
          </p:sp>
          <p:sp>
            <p:nvSpPr>
              <p:cNvPr id="173071" name="WordArt 25"/>
              <p:cNvSpPr>
                <a:spLocks noChangeArrowheads="1" noChangeShapeType="1" noTextEdit="1"/>
              </p:cNvSpPr>
              <p:nvPr/>
            </p:nvSpPr>
            <p:spPr bwMode="auto">
              <a:xfrm>
                <a:off x="3379" y="2325"/>
                <a:ext cx="227" cy="289"/>
              </a:xfrm>
              <a:prstGeom prst="rect">
                <a:avLst/>
              </a:prstGeom>
            </p:spPr>
            <p:txBody>
              <a:bodyPr wrap="none" fromWordArt="1">
                <a:prstTxWarp prst="textPlain">
                  <a:avLst>
                    <a:gd name="adj" fmla="val 50000"/>
                  </a:avLst>
                </a:prstTxWarp>
              </a:bodyPr>
              <a:lstStyle/>
              <a:p>
                <a:pPr algn="ctr"/>
                <a:r>
                  <a:rPr lang="ru-RU" sz="3600" b="1" i="1" kern="10">
                    <a:ln w="19050">
                      <a:solidFill>
                        <a:srgbClr val="99FF66"/>
                      </a:solidFill>
                      <a:round/>
                      <a:headEnd/>
                      <a:tailEnd/>
                    </a:ln>
                    <a:solidFill>
                      <a:srgbClr val="009900"/>
                    </a:solidFill>
                    <a:effectLst>
                      <a:outerShdw dist="35921" dir="2700000" algn="ctr" rotWithShape="0">
                        <a:srgbClr val="990000"/>
                      </a:outerShdw>
                    </a:effectLst>
                    <a:latin typeface="Times New Roman"/>
                    <a:cs typeface="Times New Roman"/>
                  </a:rPr>
                  <a:t>4</a:t>
                </a:r>
              </a:p>
            </p:txBody>
          </p:sp>
          <p:sp>
            <p:nvSpPr>
              <p:cNvPr id="173072" name="WordArt 26"/>
              <p:cNvSpPr>
                <a:spLocks noChangeArrowheads="1" noChangeShapeType="1" noTextEdit="1"/>
              </p:cNvSpPr>
              <p:nvPr/>
            </p:nvSpPr>
            <p:spPr bwMode="auto">
              <a:xfrm>
                <a:off x="3395" y="2206"/>
                <a:ext cx="243" cy="47"/>
              </a:xfrm>
              <a:prstGeom prst="rect">
                <a:avLst/>
              </a:prstGeom>
            </p:spPr>
            <p:txBody>
              <a:bodyPr wrap="none" fromWordArt="1">
                <a:prstTxWarp prst="textPlain">
                  <a:avLst>
                    <a:gd name="adj" fmla="val 50000"/>
                  </a:avLst>
                </a:prstTxWarp>
              </a:bodyPr>
              <a:lstStyle/>
              <a:p>
                <a:pPr algn="ctr"/>
                <a:r>
                  <a:rPr lang="ru-RU" sz="3600" b="1" i="1" kern="10">
                    <a:ln w="19050">
                      <a:solidFill>
                        <a:srgbClr val="99FF66"/>
                      </a:solidFill>
                      <a:round/>
                      <a:headEnd/>
                      <a:tailEnd/>
                    </a:ln>
                    <a:solidFill>
                      <a:srgbClr val="009900"/>
                    </a:solidFill>
                    <a:effectLst>
                      <a:outerShdw dist="35921" dir="2700000" algn="ctr" rotWithShape="0">
                        <a:srgbClr val="990000"/>
                      </a:outerShdw>
                    </a:effectLst>
                    <a:latin typeface="Times New Roman"/>
                    <a:cs typeface="Times New Roman"/>
                  </a:rPr>
                  <a:t>-</a:t>
                </a:r>
              </a:p>
            </p:txBody>
          </p:sp>
        </p:grpSp>
      </p:grpSp>
      <p:sp>
        <p:nvSpPr>
          <p:cNvPr id="14365" name="AutoShape 29">
            <a:hlinkClick r:id="" action="ppaction://noaction" highlightClick="1"/>
          </p:cNvPr>
          <p:cNvSpPr>
            <a:spLocks noChangeArrowheads="1"/>
          </p:cNvSpPr>
          <p:nvPr/>
        </p:nvSpPr>
        <p:spPr bwMode="auto">
          <a:xfrm>
            <a:off x="1547813" y="5445125"/>
            <a:ext cx="1042987" cy="792163"/>
          </a:xfrm>
          <a:prstGeom prst="actionButtonBlank">
            <a:avLst/>
          </a:prstGeom>
          <a:gradFill rotWithShape="1">
            <a:gsLst>
              <a:gs pos="0">
                <a:srgbClr val="FFFFFF"/>
              </a:gs>
              <a:gs pos="100000">
                <a:srgbClr val="FF99CC"/>
              </a:gs>
            </a:gsLst>
            <a:path path="rect">
              <a:fillToRect l="50000" t="50000" r="50000" b="50000"/>
            </a:path>
          </a:gradFill>
          <a:ln w="9525">
            <a:solidFill>
              <a:srgbClr val="FF99CC"/>
            </a:solidFill>
            <a:miter lim="800000"/>
            <a:headEnd/>
            <a:tailEnd/>
          </a:ln>
        </p:spPr>
        <p:txBody>
          <a:bodyPr wrap="none" anchor="ctr"/>
          <a:lstStyle/>
          <a:p>
            <a:pPr algn="ctr"/>
            <a:r>
              <a:rPr lang="ru-RU" sz="4000" b="1" i="1">
                <a:solidFill>
                  <a:srgbClr val="000000"/>
                </a:solidFill>
                <a:latin typeface="Times New Roman" pitchFamily="18" charset="0"/>
              </a:rPr>
              <a:t>84</a:t>
            </a:r>
          </a:p>
        </p:txBody>
      </p:sp>
      <p:sp>
        <p:nvSpPr>
          <p:cNvPr id="14372" name="AutoShape 36">
            <a:hlinkClick r:id="" action="ppaction://noaction" highlightClick="1"/>
          </p:cNvPr>
          <p:cNvSpPr>
            <a:spLocks noChangeArrowheads="1"/>
          </p:cNvSpPr>
          <p:nvPr/>
        </p:nvSpPr>
        <p:spPr bwMode="auto">
          <a:xfrm>
            <a:off x="4356100" y="5445125"/>
            <a:ext cx="1042988" cy="792163"/>
          </a:xfrm>
          <a:prstGeom prst="actionButtonBlank">
            <a:avLst/>
          </a:prstGeom>
          <a:gradFill rotWithShape="1">
            <a:gsLst>
              <a:gs pos="0">
                <a:srgbClr val="FFFFFF"/>
              </a:gs>
              <a:gs pos="100000">
                <a:srgbClr val="FF99CC"/>
              </a:gs>
            </a:gsLst>
            <a:path path="rect">
              <a:fillToRect l="50000" t="50000" r="50000" b="50000"/>
            </a:path>
          </a:gradFill>
          <a:ln w="9525">
            <a:solidFill>
              <a:srgbClr val="FF99CC"/>
            </a:solidFill>
            <a:miter lim="800000"/>
            <a:headEnd/>
            <a:tailEnd/>
          </a:ln>
        </p:spPr>
        <p:txBody>
          <a:bodyPr wrap="none" anchor="ctr"/>
          <a:lstStyle/>
          <a:p>
            <a:pPr algn="ctr"/>
            <a:r>
              <a:rPr lang="ru-RU" sz="4000" b="1" i="1">
                <a:solidFill>
                  <a:srgbClr val="000000"/>
                </a:solidFill>
                <a:latin typeface="Times New Roman" pitchFamily="18" charset="0"/>
              </a:rPr>
              <a:t>86</a:t>
            </a:r>
          </a:p>
        </p:txBody>
      </p:sp>
      <p:sp>
        <p:nvSpPr>
          <p:cNvPr id="14373" name="AutoShape 37">
            <a:hlinkClick r:id="" action="ppaction://noaction" highlightClick="1"/>
          </p:cNvPr>
          <p:cNvSpPr>
            <a:spLocks noChangeArrowheads="1"/>
          </p:cNvSpPr>
          <p:nvPr/>
        </p:nvSpPr>
        <p:spPr bwMode="auto">
          <a:xfrm>
            <a:off x="7092950" y="5445125"/>
            <a:ext cx="1042988" cy="792163"/>
          </a:xfrm>
          <a:prstGeom prst="actionButtonBlank">
            <a:avLst/>
          </a:prstGeom>
          <a:gradFill rotWithShape="1">
            <a:gsLst>
              <a:gs pos="0">
                <a:srgbClr val="FFFFFF"/>
              </a:gs>
              <a:gs pos="100000">
                <a:srgbClr val="FF99CC"/>
              </a:gs>
            </a:gsLst>
            <a:path path="rect">
              <a:fillToRect l="50000" t="50000" r="50000" b="50000"/>
            </a:path>
          </a:gradFill>
          <a:ln w="9525">
            <a:solidFill>
              <a:srgbClr val="FF99CC"/>
            </a:solidFill>
            <a:miter lim="800000"/>
            <a:headEnd/>
            <a:tailEnd/>
          </a:ln>
        </p:spPr>
        <p:txBody>
          <a:bodyPr wrap="none" anchor="ctr"/>
          <a:lstStyle/>
          <a:p>
            <a:pPr algn="ctr"/>
            <a:r>
              <a:rPr lang="ru-RU" sz="4000" b="1" i="1">
                <a:solidFill>
                  <a:srgbClr val="000000"/>
                </a:solidFill>
                <a:latin typeface="Times New Roman" pitchFamily="18" charset="0"/>
              </a:rPr>
              <a:t>48</a:t>
            </a:r>
          </a:p>
        </p:txBody>
      </p:sp>
      <p:sp>
        <p:nvSpPr>
          <p:cNvPr id="14374" name="Rectangle 38"/>
          <p:cNvSpPr>
            <a:spLocks noChangeArrowheads="1"/>
          </p:cNvSpPr>
          <p:nvPr/>
        </p:nvSpPr>
        <p:spPr bwMode="auto">
          <a:xfrm>
            <a:off x="1187450" y="6308725"/>
            <a:ext cx="1728788" cy="404813"/>
          </a:xfrm>
          <a:prstGeom prst="rect">
            <a:avLst/>
          </a:prstGeom>
          <a:solidFill>
            <a:srgbClr val="FFFF99"/>
          </a:solidFill>
          <a:ln w="9525">
            <a:solidFill>
              <a:srgbClr val="FFFF99"/>
            </a:solidFill>
            <a:miter lim="800000"/>
            <a:headEnd/>
            <a:tailEnd/>
          </a:ln>
        </p:spPr>
        <p:txBody>
          <a:bodyPr wrap="none" anchor="ctr"/>
          <a:lstStyle/>
          <a:p>
            <a:pPr algn="ctr"/>
            <a:r>
              <a:rPr lang="ru-RU" sz="2400" b="1" i="1">
                <a:solidFill>
                  <a:srgbClr val="000000"/>
                </a:solidFill>
                <a:latin typeface="Times New Roman" pitchFamily="18" charset="0"/>
              </a:rPr>
              <a:t>Нет!</a:t>
            </a:r>
          </a:p>
        </p:txBody>
      </p:sp>
      <p:sp>
        <p:nvSpPr>
          <p:cNvPr id="14375" name="Rectangle 39"/>
          <p:cNvSpPr>
            <a:spLocks noChangeArrowheads="1"/>
          </p:cNvSpPr>
          <p:nvPr/>
        </p:nvSpPr>
        <p:spPr bwMode="auto">
          <a:xfrm>
            <a:off x="3995738" y="6308725"/>
            <a:ext cx="1728787" cy="404813"/>
          </a:xfrm>
          <a:prstGeom prst="rect">
            <a:avLst/>
          </a:prstGeom>
          <a:solidFill>
            <a:srgbClr val="FFFF99"/>
          </a:solidFill>
          <a:ln w="9525">
            <a:solidFill>
              <a:srgbClr val="FFFF99"/>
            </a:solidFill>
            <a:miter lim="800000"/>
            <a:headEnd/>
            <a:tailEnd/>
          </a:ln>
        </p:spPr>
        <p:txBody>
          <a:bodyPr wrap="none" anchor="ctr"/>
          <a:lstStyle/>
          <a:p>
            <a:pPr algn="ctr"/>
            <a:r>
              <a:rPr lang="ru-RU" sz="2400" b="1" i="1">
                <a:solidFill>
                  <a:srgbClr val="000000"/>
                </a:solidFill>
                <a:latin typeface="Times New Roman" pitchFamily="18" charset="0"/>
              </a:rPr>
              <a:t>Подумай?</a:t>
            </a:r>
          </a:p>
        </p:txBody>
      </p:sp>
      <p:sp>
        <p:nvSpPr>
          <p:cNvPr id="14376" name="Rectangle 40"/>
          <p:cNvSpPr>
            <a:spLocks noChangeArrowheads="1"/>
          </p:cNvSpPr>
          <p:nvPr/>
        </p:nvSpPr>
        <p:spPr bwMode="auto">
          <a:xfrm>
            <a:off x="6804025" y="6308725"/>
            <a:ext cx="1728788" cy="404813"/>
          </a:xfrm>
          <a:prstGeom prst="rect">
            <a:avLst/>
          </a:prstGeom>
          <a:gradFill rotWithShape="1">
            <a:gsLst>
              <a:gs pos="0">
                <a:srgbClr val="FFFFFF"/>
              </a:gs>
              <a:gs pos="100000">
                <a:srgbClr val="FF0000"/>
              </a:gs>
            </a:gsLst>
            <a:path path="shape">
              <a:fillToRect l="50000" t="50000" r="50000" b="50000"/>
            </a:path>
          </a:gradFill>
          <a:ln w="9525">
            <a:solidFill>
              <a:srgbClr val="FF0000"/>
            </a:solidFill>
            <a:miter lim="800000"/>
            <a:headEnd/>
            <a:tailEnd/>
          </a:ln>
        </p:spPr>
        <p:txBody>
          <a:bodyPr wrap="none" anchor="ctr"/>
          <a:lstStyle/>
          <a:p>
            <a:pPr algn="ctr"/>
            <a:r>
              <a:rPr lang="ru-RU" sz="2400" b="1" i="1">
                <a:solidFill>
                  <a:srgbClr val="000000"/>
                </a:solidFill>
                <a:latin typeface="Times New Roman" pitchFamily="18" charset="0"/>
              </a:rPr>
              <a:t>Молодец!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p:cTn id="7" dur="1000" fill="hold"/>
                                        <p:tgtEl>
                                          <p:spTgt spid="14341"/>
                                        </p:tgtEl>
                                        <p:attrNameLst>
                                          <p:attrName>ppt_w</p:attrName>
                                        </p:attrNameLst>
                                      </p:cBhvr>
                                      <p:tavLst>
                                        <p:tav tm="0">
                                          <p:val>
                                            <p:fltVal val="0"/>
                                          </p:val>
                                        </p:tav>
                                        <p:tav tm="100000">
                                          <p:val>
                                            <p:strVal val="#ppt_w"/>
                                          </p:val>
                                        </p:tav>
                                      </p:tavLst>
                                    </p:anim>
                                    <p:anim calcmode="lin" valueType="num">
                                      <p:cBhvr>
                                        <p:cTn id="8" dur="1000" fill="hold"/>
                                        <p:tgtEl>
                                          <p:spTgt spid="14341"/>
                                        </p:tgtEl>
                                        <p:attrNameLst>
                                          <p:attrName>ppt_h</p:attrName>
                                        </p:attrNameLst>
                                      </p:cBhvr>
                                      <p:tavLst>
                                        <p:tav tm="0">
                                          <p:val>
                                            <p:fltVal val="0"/>
                                          </p:val>
                                        </p:tav>
                                        <p:tav tm="100000">
                                          <p:val>
                                            <p:strVal val="#ppt_h"/>
                                          </p:val>
                                        </p:tav>
                                      </p:tavLst>
                                    </p:anim>
                                    <p:animEffect transition="in" filter="fade">
                                      <p:cBhvr>
                                        <p:cTn id="9" dur="1000"/>
                                        <p:tgtEl>
                                          <p:spTgt spid="14341"/>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14342"/>
                                        </p:tgtEl>
                                        <p:attrNameLst>
                                          <p:attrName>style.visibility</p:attrName>
                                        </p:attrNameLst>
                                      </p:cBhvr>
                                      <p:to>
                                        <p:strVal val="visible"/>
                                      </p:to>
                                    </p:set>
                                    <p:anim calcmode="lin" valueType="num">
                                      <p:cBhvr>
                                        <p:cTn id="13" dur="1000" fill="hold"/>
                                        <p:tgtEl>
                                          <p:spTgt spid="14342"/>
                                        </p:tgtEl>
                                        <p:attrNameLst>
                                          <p:attrName>ppt_x</p:attrName>
                                        </p:attrNameLst>
                                      </p:cBhvr>
                                      <p:tavLst>
                                        <p:tav tm="0">
                                          <p:val>
                                            <p:strVal val="#ppt_x-.2"/>
                                          </p:val>
                                        </p:tav>
                                        <p:tav tm="100000">
                                          <p:val>
                                            <p:strVal val="#ppt_x"/>
                                          </p:val>
                                        </p:tav>
                                      </p:tavLst>
                                    </p:anim>
                                    <p:anim calcmode="lin" valueType="num">
                                      <p:cBhvr>
                                        <p:cTn id="14"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4342"/>
                                        </p:tgtEl>
                                      </p:cBhvr>
                                    </p:animEffect>
                                  </p:childTnLst>
                                </p:cTn>
                              </p:par>
                            </p:childTnLst>
                          </p:cTn>
                        </p:par>
                        <p:par>
                          <p:cTn id="16" fill="hold" nodeType="afterGroup">
                            <p:stCondLst>
                              <p:cond delay="2000"/>
                            </p:stCondLst>
                            <p:childTnLst>
                              <p:par>
                                <p:cTn id="17" presetID="55"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0.70"/>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4365"/>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14374"/>
                                        </p:tgtEl>
                                        <p:attrNameLst>
                                          <p:attrName>style.visibility</p:attrName>
                                        </p:attrNameLst>
                                      </p:cBhvr>
                                      <p:to>
                                        <p:strVal val="visible"/>
                                      </p:to>
                                    </p:set>
                                    <p:anim calcmode="lin" valueType="num">
                                      <p:cBhvr>
                                        <p:cTn id="27" dur="1000" fill="hold"/>
                                        <p:tgtEl>
                                          <p:spTgt spid="14374"/>
                                        </p:tgtEl>
                                        <p:attrNameLst>
                                          <p:attrName>ppt_x</p:attrName>
                                        </p:attrNameLst>
                                      </p:cBhvr>
                                      <p:tavLst>
                                        <p:tav tm="0">
                                          <p:val>
                                            <p:strVal val="#ppt_x-.2"/>
                                          </p:val>
                                        </p:tav>
                                        <p:tav tm="100000">
                                          <p:val>
                                            <p:strVal val="#ppt_x"/>
                                          </p:val>
                                        </p:tav>
                                      </p:tavLst>
                                    </p:anim>
                                    <p:anim calcmode="lin" valueType="num">
                                      <p:cBhvr>
                                        <p:cTn id="28" dur="1000" fill="hold"/>
                                        <p:tgtEl>
                                          <p:spTgt spid="14374"/>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4374"/>
                                        </p:tgtEl>
                                      </p:cBhvr>
                                    </p:animEffect>
                                  </p:childTnLst>
                                </p:cTn>
                              </p:par>
                            </p:childTnLst>
                          </p:cTn>
                        </p:par>
                      </p:childTnLst>
                    </p:cTn>
                  </p:par>
                </p:childTnLst>
              </p:cTn>
              <p:nextCondLst>
                <p:cond evt="onClick" delay="0">
                  <p:tgtEl>
                    <p:spTgt spid="14365"/>
                  </p:tgtEl>
                </p:cond>
              </p:nextCondLst>
            </p:seq>
            <p:seq concurrent="1" nextAc="seek">
              <p:cTn id="30" restart="whenNotActive" fill="hold" evtFilter="cancelBubble" nodeType="interactiveSeq">
                <p:stCondLst>
                  <p:cond evt="onClick" delay="0">
                    <p:tgtEl>
                      <p:spTgt spid="14372"/>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4375"/>
                                        </p:tgtEl>
                                        <p:attrNameLst>
                                          <p:attrName>style.visibility</p:attrName>
                                        </p:attrNameLst>
                                      </p:cBhvr>
                                      <p:to>
                                        <p:strVal val="visible"/>
                                      </p:to>
                                    </p:set>
                                    <p:anim calcmode="lin" valueType="num">
                                      <p:cBhvr>
                                        <p:cTn id="35" dur="1000" fill="hold"/>
                                        <p:tgtEl>
                                          <p:spTgt spid="14375"/>
                                        </p:tgtEl>
                                        <p:attrNameLst>
                                          <p:attrName>ppt_x</p:attrName>
                                        </p:attrNameLst>
                                      </p:cBhvr>
                                      <p:tavLst>
                                        <p:tav tm="0">
                                          <p:val>
                                            <p:strVal val="#ppt_x-.2"/>
                                          </p:val>
                                        </p:tav>
                                        <p:tav tm="100000">
                                          <p:val>
                                            <p:strVal val="#ppt_x"/>
                                          </p:val>
                                        </p:tav>
                                      </p:tavLst>
                                    </p:anim>
                                    <p:anim calcmode="lin" valueType="num">
                                      <p:cBhvr>
                                        <p:cTn id="36" dur="1000" fill="hold"/>
                                        <p:tgtEl>
                                          <p:spTgt spid="1437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4375"/>
                                        </p:tgtEl>
                                      </p:cBhvr>
                                    </p:animEffect>
                                  </p:childTnLst>
                                </p:cTn>
                              </p:par>
                            </p:childTnLst>
                          </p:cTn>
                        </p:par>
                      </p:childTnLst>
                    </p:cTn>
                  </p:par>
                </p:childTnLst>
              </p:cTn>
              <p:nextCondLst>
                <p:cond evt="onClick" delay="0">
                  <p:tgtEl>
                    <p:spTgt spid="14372"/>
                  </p:tgtEl>
                </p:cond>
              </p:nextCondLst>
            </p:seq>
            <p:seq concurrent="1" nextAc="seek">
              <p:cTn id="38" restart="whenNotActive" fill="hold" evtFilter="cancelBubble" nodeType="interactiveSeq">
                <p:stCondLst>
                  <p:cond evt="onClick" delay="0">
                    <p:tgtEl>
                      <p:spTgt spid="14373"/>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14376"/>
                                        </p:tgtEl>
                                        <p:attrNameLst>
                                          <p:attrName>style.visibility</p:attrName>
                                        </p:attrNameLst>
                                      </p:cBhvr>
                                      <p:to>
                                        <p:strVal val="visible"/>
                                      </p:to>
                                    </p:set>
                                    <p:anim calcmode="lin" valueType="num">
                                      <p:cBhvr>
                                        <p:cTn id="43" dur="1000" fill="hold"/>
                                        <p:tgtEl>
                                          <p:spTgt spid="14376"/>
                                        </p:tgtEl>
                                        <p:attrNameLst>
                                          <p:attrName>ppt_x</p:attrName>
                                        </p:attrNameLst>
                                      </p:cBhvr>
                                      <p:tavLst>
                                        <p:tav tm="0">
                                          <p:val>
                                            <p:strVal val="#ppt_x-.2"/>
                                          </p:val>
                                        </p:tav>
                                        <p:tav tm="100000">
                                          <p:val>
                                            <p:strVal val="#ppt_x"/>
                                          </p:val>
                                        </p:tav>
                                      </p:tavLst>
                                    </p:anim>
                                    <p:anim calcmode="lin" valueType="num">
                                      <p:cBhvr>
                                        <p:cTn id="44" dur="1000" fill="hold"/>
                                        <p:tgtEl>
                                          <p:spTgt spid="14376"/>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4376"/>
                                        </p:tgtEl>
                                      </p:cBhvr>
                                    </p:animEffect>
                                  </p:childTnLst>
                                </p:cTn>
                              </p:par>
                            </p:childTnLst>
                          </p:cTn>
                        </p:par>
                      </p:childTnLst>
                    </p:cTn>
                  </p:par>
                </p:childTnLst>
              </p:cTn>
              <p:nextCondLst>
                <p:cond evt="onClick" delay="0">
                  <p:tgtEl>
                    <p:spTgt spid="14373"/>
                  </p:tgtEl>
                </p:cond>
              </p:nextCondLst>
            </p:seq>
          </p:childTnLst>
        </p:cTn>
      </p:par>
    </p:tnLst>
    <p:bldLst>
      <p:bldP spid="14342" grpId="0" animBg="1"/>
      <p:bldP spid="14374" grpId="0" animBg="1"/>
      <p:bldP spid="14375" grpId="0" animBg="1"/>
      <p:bldP spid="1437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extBox 3"/>
          <p:cNvSpPr txBox="1">
            <a:spLocks noChangeArrowheads="1"/>
          </p:cNvSpPr>
          <p:nvPr/>
        </p:nvSpPr>
        <p:spPr bwMode="auto">
          <a:xfrm>
            <a:off x="1673225" y="115888"/>
            <a:ext cx="5472113" cy="585787"/>
          </a:xfrm>
          <a:prstGeom prst="rect">
            <a:avLst/>
          </a:prstGeom>
          <a:noFill/>
          <a:ln w="9525">
            <a:noFill/>
            <a:miter lim="800000"/>
            <a:headEnd/>
            <a:tailEnd/>
          </a:ln>
        </p:spPr>
        <p:txBody>
          <a:bodyPr>
            <a:spAutoFit/>
          </a:bodyPr>
          <a:lstStyle/>
          <a:p>
            <a:pPr algn="ctr"/>
            <a:r>
              <a:rPr lang="ru-RU" sz="3200" b="1" u="sng">
                <a:solidFill>
                  <a:srgbClr val="002060"/>
                </a:solidFill>
              </a:rPr>
              <a:t>Домашнее задание</a:t>
            </a:r>
            <a:r>
              <a:rPr lang="ru-RU" sz="3200">
                <a:solidFill>
                  <a:srgbClr val="002060"/>
                </a:solidFill>
              </a:rPr>
              <a:t>.</a:t>
            </a:r>
          </a:p>
        </p:txBody>
      </p:sp>
      <p:sp>
        <p:nvSpPr>
          <p:cNvPr id="174082" name="TextBox 4"/>
          <p:cNvSpPr txBox="1">
            <a:spLocks noChangeArrowheads="1"/>
          </p:cNvSpPr>
          <p:nvPr/>
        </p:nvSpPr>
        <p:spPr bwMode="auto">
          <a:xfrm>
            <a:off x="1016000" y="755650"/>
            <a:ext cx="7272338" cy="1006475"/>
          </a:xfrm>
          <a:prstGeom prst="rect">
            <a:avLst/>
          </a:prstGeom>
          <a:noFill/>
          <a:ln w="9525">
            <a:noFill/>
            <a:miter lim="800000"/>
            <a:headEnd/>
            <a:tailEnd/>
          </a:ln>
        </p:spPr>
        <p:txBody>
          <a:bodyPr>
            <a:spAutoFit/>
          </a:bodyPr>
          <a:lstStyle/>
          <a:p>
            <a:r>
              <a:rPr lang="ru-RU" sz="2000" b="1" i="1">
                <a:solidFill>
                  <a:srgbClr val="002060"/>
                </a:solidFill>
                <a:latin typeface="Arial Narrow" pitchFamily="34" charset="0"/>
              </a:rPr>
              <a:t>Найти в учебнике математики 5-6 кл.  под редакцией  Петерсона  задачи  Толстого, Н</a:t>
            </a:r>
            <a:r>
              <a:rPr lang="ru-RU" sz="2000" b="1" i="1">
                <a:solidFill>
                  <a:srgbClr val="002060"/>
                </a:solidFill>
              </a:rPr>
              <a:t>ь</a:t>
            </a:r>
            <a:r>
              <a:rPr lang="ru-RU" sz="2000" b="1" i="1">
                <a:solidFill>
                  <a:srgbClr val="002060"/>
                </a:solidFill>
                <a:latin typeface="Arial Narrow" pitchFamily="34" charset="0"/>
              </a:rPr>
              <a:t>ютона, Магницкого, Пифагора, Пуассона. Оформить их в рисунках.</a:t>
            </a:r>
          </a:p>
        </p:txBody>
      </p:sp>
      <p:pic>
        <p:nvPicPr>
          <p:cNvPr id="6" name="Рисунок 5"/>
          <p:cNvPicPr>
            <a:picLocks noChangeAspect="1"/>
          </p:cNvPicPr>
          <p:nvPr/>
        </p:nvPicPr>
        <p:blipFill>
          <a:blip r:embed="rId2" cstate="print">
            <a:extLst>
              <a:ext uri="{28A0092B-C50C-407E-A947-70E740481C1C}"/>
            </a:extLst>
          </a:blip>
          <a:stretch>
            <a:fillRect/>
          </a:stretch>
        </p:blipFill>
        <p:spPr>
          <a:xfrm>
            <a:off x="0" y="2132856"/>
            <a:ext cx="1741774" cy="2483479"/>
          </a:xfrm>
          <a:prstGeom prst="ellipse">
            <a:avLst/>
          </a:prstGeom>
          <a:ln>
            <a:noFill/>
          </a:ln>
          <a:effectLst>
            <a:softEdge rad="112500"/>
          </a:effectLst>
        </p:spPr>
      </p:pic>
      <p:pic>
        <p:nvPicPr>
          <p:cNvPr id="7" name="Рисунок 6"/>
          <p:cNvPicPr>
            <a:picLocks noChangeAspect="1"/>
          </p:cNvPicPr>
          <p:nvPr/>
        </p:nvPicPr>
        <p:blipFill>
          <a:blip r:embed="rId3" cstate="print">
            <a:extLst>
              <a:ext uri="{28A0092B-C50C-407E-A947-70E740481C1C}"/>
            </a:extLst>
          </a:blip>
          <a:stretch>
            <a:fillRect/>
          </a:stretch>
        </p:blipFill>
        <p:spPr>
          <a:xfrm>
            <a:off x="1754312" y="3789040"/>
            <a:ext cx="1832009" cy="2488880"/>
          </a:xfrm>
          <a:prstGeom prst="ellipse">
            <a:avLst/>
          </a:prstGeom>
          <a:ln>
            <a:noFill/>
          </a:ln>
          <a:effectLst>
            <a:softEdge rad="112500"/>
          </a:effectLst>
        </p:spPr>
      </p:pic>
      <p:pic>
        <p:nvPicPr>
          <p:cNvPr id="8" name="Рисунок 7"/>
          <p:cNvPicPr>
            <a:picLocks noChangeAspect="1"/>
          </p:cNvPicPr>
          <p:nvPr/>
        </p:nvPicPr>
        <p:blipFill>
          <a:blip r:embed="rId4" cstate="print">
            <a:extLst>
              <a:ext uri="{28A0092B-C50C-407E-A947-70E740481C1C}"/>
            </a:extLst>
          </a:blip>
          <a:stretch>
            <a:fillRect/>
          </a:stretch>
        </p:blipFill>
        <p:spPr>
          <a:xfrm>
            <a:off x="3586321" y="1628800"/>
            <a:ext cx="1719843" cy="2416872"/>
          </a:xfrm>
          <a:prstGeom prst="ellipse">
            <a:avLst/>
          </a:prstGeom>
          <a:ln>
            <a:noFill/>
          </a:ln>
          <a:effectLst>
            <a:softEdge rad="112500"/>
          </a:effectLst>
        </p:spPr>
      </p:pic>
      <p:pic>
        <p:nvPicPr>
          <p:cNvPr id="9" name="Рисунок 8"/>
          <p:cNvPicPr>
            <a:picLocks noChangeAspect="1"/>
          </p:cNvPicPr>
          <p:nvPr/>
        </p:nvPicPr>
        <p:blipFill>
          <a:blip r:embed="rId5" cstate="print">
            <a:extLst>
              <a:ext uri="{28A0092B-C50C-407E-A947-70E740481C1C}"/>
            </a:extLst>
          </a:blip>
          <a:stretch>
            <a:fillRect/>
          </a:stretch>
        </p:blipFill>
        <p:spPr>
          <a:xfrm>
            <a:off x="5304622" y="3778678"/>
            <a:ext cx="1971626" cy="2490039"/>
          </a:xfrm>
          <a:prstGeom prst="ellipse">
            <a:avLst/>
          </a:prstGeom>
          <a:ln>
            <a:noFill/>
          </a:ln>
          <a:effectLst>
            <a:softEdge rad="112500"/>
          </a:effectLst>
        </p:spPr>
      </p:pic>
      <p:pic>
        <p:nvPicPr>
          <p:cNvPr id="10" name="Рисунок 9"/>
          <p:cNvPicPr>
            <a:picLocks noChangeAspect="1"/>
          </p:cNvPicPr>
          <p:nvPr/>
        </p:nvPicPr>
        <p:blipFill>
          <a:blip r:embed="rId6" cstate="print">
            <a:extLst>
              <a:ext uri="{28A0092B-C50C-407E-A947-70E740481C1C}"/>
            </a:extLst>
          </a:blip>
          <a:stretch>
            <a:fillRect/>
          </a:stretch>
        </p:blipFill>
        <p:spPr>
          <a:xfrm>
            <a:off x="7314643" y="2016096"/>
            <a:ext cx="1811314" cy="2587591"/>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08175" y="115888"/>
            <a:ext cx="5688013" cy="1816100"/>
          </a:xfrm>
          <a:prstGeom prst="rect">
            <a:avLst/>
          </a:prstGeom>
        </p:spPr>
        <p:txBody>
          <a:bodyPr>
            <a:spAutoFit/>
          </a:bodyPr>
          <a:lstStyle/>
          <a:p>
            <a:pPr algn="ctr" fontAlgn="auto">
              <a:spcBef>
                <a:spcPts val="0"/>
              </a:spcBef>
              <a:spcAft>
                <a:spcPts val="0"/>
              </a:spcAft>
              <a:defRPr/>
            </a:pPr>
            <a:r>
              <a:rPr lang="ru-RU" sz="2800" i="1" dirty="0">
                <a:solidFill>
                  <a:srgbClr val="002060"/>
                </a:solidFill>
                <a:effectLst>
                  <a:outerShdw blurRad="38100" dist="38100" dir="2700000" algn="tl">
                    <a:srgbClr val="000000">
                      <a:alpha val="43137"/>
                    </a:srgbClr>
                  </a:outerShdw>
                </a:effectLst>
                <a:latin typeface="+mn-lt"/>
              </a:rPr>
              <a:t>Конкурс сегодня завершен, </a:t>
            </a:r>
            <a:br>
              <a:rPr lang="ru-RU" sz="2800" i="1" dirty="0">
                <a:solidFill>
                  <a:srgbClr val="002060"/>
                </a:solidFill>
                <a:effectLst>
                  <a:outerShdw blurRad="38100" dist="38100" dir="2700000" algn="tl">
                    <a:srgbClr val="000000">
                      <a:alpha val="43137"/>
                    </a:srgbClr>
                  </a:outerShdw>
                </a:effectLst>
                <a:latin typeface="+mn-lt"/>
              </a:rPr>
            </a:br>
            <a:r>
              <a:rPr lang="ru-RU" sz="2800" i="1" dirty="0">
                <a:solidFill>
                  <a:srgbClr val="002060"/>
                </a:solidFill>
                <a:effectLst>
                  <a:outerShdw blurRad="38100" dist="38100" dir="2700000" algn="tl">
                    <a:srgbClr val="000000">
                      <a:alpha val="43137"/>
                    </a:srgbClr>
                  </a:outerShdw>
                </a:effectLst>
                <a:latin typeface="+mn-lt"/>
              </a:rPr>
              <a:t>Но каждый должен знать: </a:t>
            </a:r>
            <a:br>
              <a:rPr lang="ru-RU" sz="2800" i="1" dirty="0">
                <a:solidFill>
                  <a:srgbClr val="002060"/>
                </a:solidFill>
                <a:effectLst>
                  <a:outerShdw blurRad="38100" dist="38100" dir="2700000" algn="tl">
                    <a:srgbClr val="000000">
                      <a:alpha val="43137"/>
                    </a:srgbClr>
                  </a:outerShdw>
                </a:effectLst>
                <a:latin typeface="+mn-lt"/>
              </a:rPr>
            </a:br>
            <a:r>
              <a:rPr lang="ru-RU" sz="2800" i="1" dirty="0">
                <a:solidFill>
                  <a:srgbClr val="002060"/>
                </a:solidFill>
                <a:effectLst>
                  <a:outerShdw blurRad="38100" dist="38100" dir="2700000" algn="tl">
                    <a:srgbClr val="000000">
                      <a:alpha val="43137"/>
                    </a:srgbClr>
                  </a:outerShdw>
                </a:effectLst>
                <a:latin typeface="+mn-lt"/>
              </a:rPr>
              <a:t>Познание, упорство, труд </a:t>
            </a:r>
            <a:br>
              <a:rPr lang="ru-RU" sz="2800" i="1" dirty="0">
                <a:solidFill>
                  <a:srgbClr val="002060"/>
                </a:solidFill>
                <a:effectLst>
                  <a:outerShdw blurRad="38100" dist="38100" dir="2700000" algn="tl">
                    <a:srgbClr val="000000">
                      <a:alpha val="43137"/>
                    </a:srgbClr>
                  </a:outerShdw>
                </a:effectLst>
                <a:latin typeface="+mn-lt"/>
              </a:rPr>
            </a:br>
            <a:r>
              <a:rPr lang="ru-RU" sz="2800" i="1" dirty="0">
                <a:solidFill>
                  <a:srgbClr val="002060"/>
                </a:solidFill>
                <a:effectLst>
                  <a:outerShdw blurRad="38100" dist="38100" dir="2700000" algn="tl">
                    <a:srgbClr val="000000">
                      <a:alpha val="43137"/>
                    </a:srgbClr>
                  </a:outerShdw>
                </a:effectLst>
                <a:latin typeface="+mn-lt"/>
              </a:rPr>
              <a:t>К прогрессу в жизни приведут!</a:t>
            </a:r>
          </a:p>
        </p:txBody>
      </p:sp>
      <p:pic>
        <p:nvPicPr>
          <p:cNvPr id="5" name="Рисунок 4"/>
          <p:cNvPicPr>
            <a:picLocks noChangeAspect="1"/>
          </p:cNvPicPr>
          <p:nvPr/>
        </p:nvPicPr>
        <p:blipFill>
          <a:blip r:embed="rId2" cstate="print">
            <a:extLst>
              <a:ext uri="{28A0092B-C50C-407E-A947-70E740481C1C}"/>
            </a:extLst>
          </a:blip>
          <a:stretch>
            <a:fillRect/>
          </a:stretch>
        </p:blipFill>
        <p:spPr>
          <a:xfrm>
            <a:off x="2339752" y="1963421"/>
            <a:ext cx="4968552" cy="3726414"/>
          </a:xfrm>
          <a:prstGeom prst="ellipse">
            <a:avLst/>
          </a:prstGeom>
          <a:ln>
            <a:noFill/>
          </a:ln>
          <a:effectLst>
            <a:softEdge rad="112500"/>
          </a:effectLst>
        </p:spPr>
      </p:pic>
      <p:sp>
        <p:nvSpPr>
          <p:cNvPr id="6" name="TextBox 5"/>
          <p:cNvSpPr txBox="1"/>
          <p:nvPr/>
        </p:nvSpPr>
        <p:spPr>
          <a:xfrm>
            <a:off x="785198" y="5710874"/>
            <a:ext cx="8064896"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Всем спасибо, молодцы!</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6600" y="1184275"/>
            <a:ext cx="5688013" cy="1800225"/>
          </a:xfrm>
          <a:prstGeom prst="rect">
            <a:avLst/>
          </a:prstGeom>
          <a:noFill/>
        </p:spPr>
        <p:txBody>
          <a:bodyPr>
            <a:spAutoFit/>
          </a:bodyPr>
          <a:lstStyle/>
          <a:p>
            <a:r>
              <a:rPr lang="ru-RU" sz="2800" i="1">
                <a:solidFill>
                  <a:srgbClr val="004E6D"/>
                </a:solidFill>
                <a:latin typeface="Constantia" pitchFamily="18" charset="0"/>
              </a:rPr>
              <a:t>Чтобы спорилось нужное дело</a:t>
            </a:r>
            <a:r>
              <a:rPr lang="ru-RU" sz="2800" i="1">
                <a:solidFill>
                  <a:srgbClr val="004E6D"/>
                </a:solidFill>
              </a:rPr>
              <a:t>,</a:t>
            </a:r>
          </a:p>
          <a:p>
            <a:r>
              <a:rPr lang="ru-RU" sz="2800" i="1">
                <a:solidFill>
                  <a:srgbClr val="004E6D"/>
                </a:solidFill>
                <a:latin typeface="Constantia" pitchFamily="18" charset="0"/>
              </a:rPr>
              <a:t>Чтобы в жизни не знать неудач,</a:t>
            </a:r>
          </a:p>
          <a:p>
            <a:r>
              <a:rPr lang="ru-RU" sz="2800" i="1">
                <a:solidFill>
                  <a:srgbClr val="004E6D"/>
                </a:solidFill>
                <a:latin typeface="Constantia" pitchFamily="18" charset="0"/>
              </a:rPr>
              <a:t>Мы в поход отправляемся смело</a:t>
            </a:r>
            <a:r>
              <a:rPr lang="ru-RU" sz="2800" i="1">
                <a:solidFill>
                  <a:srgbClr val="004E6D"/>
                </a:solidFill>
              </a:rPr>
              <a:t>,</a:t>
            </a:r>
          </a:p>
          <a:p>
            <a:r>
              <a:rPr lang="ru-RU" sz="2800" i="1">
                <a:solidFill>
                  <a:srgbClr val="004E6D"/>
                </a:solidFill>
                <a:latin typeface="Constantia" pitchFamily="18" charset="0"/>
              </a:rPr>
              <a:t>В занимательный мир задач</a:t>
            </a:r>
            <a:r>
              <a:rPr lang="ru-RU" sz="2800" i="1">
                <a:solidFill>
                  <a:srgbClr val="004E6D"/>
                </a:solidFill>
              </a:rPr>
              <a:t>.</a:t>
            </a:r>
          </a:p>
        </p:txBody>
      </p:sp>
      <p:pic>
        <p:nvPicPr>
          <p:cNvPr id="150530" name="Рисунок 5"/>
          <p:cNvPicPr>
            <a:picLocks noChangeAspect="1"/>
          </p:cNvPicPr>
          <p:nvPr/>
        </p:nvPicPr>
        <p:blipFill>
          <a:blip r:embed="rId2" cstate="print"/>
          <a:srcRect/>
          <a:stretch>
            <a:fillRect/>
          </a:stretch>
        </p:blipFill>
        <p:spPr bwMode="auto">
          <a:xfrm>
            <a:off x="250825" y="1184275"/>
            <a:ext cx="2878138" cy="5184775"/>
          </a:xfrm>
          <a:prstGeom prst="rect">
            <a:avLst/>
          </a:prstGeom>
          <a:noFill/>
          <a:ln w="9525">
            <a:noFill/>
            <a:miter lim="800000"/>
            <a:headEnd/>
            <a:tailEnd/>
          </a:ln>
        </p:spPr>
      </p:pic>
      <p:pic>
        <p:nvPicPr>
          <p:cNvPr id="150531" name="Рисунок 8"/>
          <p:cNvPicPr>
            <a:picLocks noChangeAspect="1"/>
          </p:cNvPicPr>
          <p:nvPr/>
        </p:nvPicPr>
        <p:blipFill>
          <a:blip r:embed="rId3" cstate="print"/>
          <a:srcRect/>
          <a:stretch>
            <a:fillRect/>
          </a:stretch>
        </p:blipFill>
        <p:spPr bwMode="auto">
          <a:xfrm>
            <a:off x="3132138" y="3860800"/>
            <a:ext cx="3024187" cy="2592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extBox 3"/>
          <p:cNvSpPr txBox="1">
            <a:spLocks noChangeArrowheads="1"/>
          </p:cNvSpPr>
          <p:nvPr/>
        </p:nvSpPr>
        <p:spPr bwMode="auto">
          <a:xfrm>
            <a:off x="1106488" y="549275"/>
            <a:ext cx="6919912" cy="584200"/>
          </a:xfrm>
          <a:prstGeom prst="rect">
            <a:avLst/>
          </a:prstGeom>
          <a:noFill/>
          <a:ln w="9525">
            <a:noFill/>
            <a:miter lim="800000"/>
            <a:headEnd/>
            <a:tailEnd/>
          </a:ln>
        </p:spPr>
        <p:txBody>
          <a:bodyPr>
            <a:spAutoFit/>
          </a:bodyPr>
          <a:lstStyle/>
          <a:p>
            <a:pPr algn="ctr"/>
            <a:r>
              <a:rPr lang="ru-RU" sz="3200" b="1" i="1">
                <a:solidFill>
                  <a:srgbClr val="7030A0"/>
                </a:solidFill>
                <a:latin typeface="Arial Black" pitchFamily="34" charset="0"/>
              </a:rPr>
              <a:t>«Смекалкины обгонялки»</a:t>
            </a:r>
          </a:p>
        </p:txBody>
      </p:sp>
      <p:sp>
        <p:nvSpPr>
          <p:cNvPr id="5" name="TextBox 4"/>
          <p:cNvSpPr txBox="1"/>
          <p:nvPr/>
        </p:nvSpPr>
        <p:spPr>
          <a:xfrm>
            <a:off x="179388" y="1196975"/>
            <a:ext cx="8766175" cy="522288"/>
          </a:xfrm>
          <a:prstGeom prst="rect">
            <a:avLst/>
          </a:prstGeom>
          <a:noFill/>
        </p:spPr>
        <p:txBody>
          <a:bodyPr>
            <a:spAutoFit/>
          </a:bodyPr>
          <a:lstStyle/>
          <a:p>
            <a:pPr fontAlgn="auto">
              <a:spcBef>
                <a:spcPts val="0"/>
              </a:spcBef>
              <a:spcAft>
                <a:spcPts val="0"/>
              </a:spcAft>
              <a:defRPr/>
            </a:pPr>
            <a:r>
              <a:rPr lang="ru-RU" sz="2800" i="1" dirty="0">
                <a:effectLst>
                  <a:outerShdw blurRad="38100" dist="38100" dir="2700000" algn="tl">
                    <a:srgbClr val="000000">
                      <a:alpha val="43137"/>
                    </a:srgbClr>
                  </a:outerShdw>
                </a:effectLst>
                <a:latin typeface="+mn-lt"/>
              </a:rPr>
              <a:t>1 . Три плюс три умножить на три. Сколько  будет? </a:t>
            </a:r>
          </a:p>
        </p:txBody>
      </p:sp>
      <p:sp>
        <p:nvSpPr>
          <p:cNvPr id="9" name="TextBox 8"/>
          <p:cNvSpPr txBox="1"/>
          <p:nvPr/>
        </p:nvSpPr>
        <p:spPr>
          <a:xfrm>
            <a:off x="127000" y="2060575"/>
            <a:ext cx="9017000" cy="954088"/>
          </a:xfrm>
          <a:prstGeom prst="rect">
            <a:avLst/>
          </a:prstGeom>
          <a:noFill/>
        </p:spPr>
        <p:txBody>
          <a:bodyPr>
            <a:spAutoFit/>
          </a:bodyPr>
          <a:lstStyle/>
          <a:p>
            <a:pPr fontAlgn="auto">
              <a:spcBef>
                <a:spcPts val="0"/>
              </a:spcBef>
              <a:spcAft>
                <a:spcPts val="0"/>
              </a:spcAft>
              <a:defRPr/>
            </a:pPr>
            <a:r>
              <a:rPr lang="ru-RU" sz="2800" i="1" dirty="0">
                <a:solidFill>
                  <a:srgbClr val="002060"/>
                </a:solidFill>
                <a:effectLst>
                  <a:outerShdw blurRad="38100" dist="38100" dir="2700000" algn="tl">
                    <a:srgbClr val="000000">
                      <a:alpha val="43137"/>
                    </a:srgbClr>
                  </a:outerShdw>
                </a:effectLst>
                <a:latin typeface="+mn-lt"/>
              </a:rPr>
              <a:t>2. У треугольника 3 угла. Если </a:t>
            </a:r>
          </a:p>
          <a:p>
            <a:pPr fontAlgn="auto">
              <a:spcBef>
                <a:spcPts val="0"/>
              </a:spcBef>
              <a:spcAft>
                <a:spcPts val="0"/>
              </a:spcAft>
              <a:defRPr/>
            </a:pPr>
            <a:r>
              <a:rPr lang="ru-RU" sz="2800" i="1" dirty="0">
                <a:solidFill>
                  <a:srgbClr val="002060"/>
                </a:solidFill>
                <a:effectLst>
                  <a:outerShdw blurRad="38100" dist="38100" dir="2700000" algn="tl">
                    <a:srgbClr val="000000">
                      <a:alpha val="43137"/>
                    </a:srgbClr>
                  </a:outerShdw>
                </a:effectLst>
                <a:latin typeface="+mn-lt"/>
              </a:rPr>
              <a:t>один срезать, сколько останется?</a:t>
            </a:r>
          </a:p>
        </p:txBody>
      </p:sp>
      <p:sp>
        <p:nvSpPr>
          <p:cNvPr id="10" name="TextBox 9"/>
          <p:cNvSpPr txBox="1"/>
          <p:nvPr/>
        </p:nvSpPr>
        <p:spPr>
          <a:xfrm>
            <a:off x="146050" y="3082925"/>
            <a:ext cx="8713788" cy="522288"/>
          </a:xfrm>
          <a:prstGeom prst="rect">
            <a:avLst/>
          </a:prstGeom>
          <a:noFill/>
        </p:spPr>
        <p:txBody>
          <a:bodyPr>
            <a:spAutoFit/>
          </a:bodyPr>
          <a:lstStyle/>
          <a:p>
            <a:pPr fontAlgn="auto">
              <a:spcBef>
                <a:spcPts val="0"/>
              </a:spcBef>
              <a:spcAft>
                <a:spcPts val="0"/>
              </a:spcAft>
              <a:defRPr/>
            </a:pPr>
            <a:r>
              <a:rPr lang="ru-RU" sz="2800" i="1" dirty="0">
                <a:effectLst>
                  <a:outerShdw blurRad="38100" dist="38100" dir="2700000" algn="tl">
                    <a:srgbClr val="000000">
                      <a:alpha val="43137"/>
                    </a:srgbClr>
                  </a:outerShdw>
                </a:effectLst>
                <a:latin typeface="+mn-lt"/>
              </a:rPr>
              <a:t>3. Сколько концов у 3,5 палок? </a:t>
            </a:r>
          </a:p>
        </p:txBody>
      </p:sp>
      <p:sp>
        <p:nvSpPr>
          <p:cNvPr id="11" name="TextBox 10"/>
          <p:cNvSpPr txBox="1"/>
          <p:nvPr/>
        </p:nvSpPr>
        <p:spPr>
          <a:xfrm>
            <a:off x="127000" y="3932238"/>
            <a:ext cx="8766175" cy="1384300"/>
          </a:xfrm>
          <a:prstGeom prst="rect">
            <a:avLst/>
          </a:prstGeom>
          <a:noFill/>
        </p:spPr>
        <p:txBody>
          <a:bodyPr>
            <a:spAutoFit/>
          </a:bodyPr>
          <a:lstStyle/>
          <a:p>
            <a:pPr fontAlgn="auto">
              <a:spcBef>
                <a:spcPts val="0"/>
              </a:spcBef>
              <a:spcAft>
                <a:spcPts val="0"/>
              </a:spcAft>
              <a:defRPr/>
            </a:pPr>
            <a:r>
              <a:rPr lang="ru-RU" sz="2800" i="1" dirty="0">
                <a:solidFill>
                  <a:srgbClr val="002060"/>
                </a:solidFill>
                <a:effectLst>
                  <a:outerShdw blurRad="38100" dist="38100" dir="2700000" algn="tl">
                    <a:srgbClr val="000000">
                      <a:alpha val="43137"/>
                    </a:srgbClr>
                  </a:outerShdw>
                </a:effectLst>
                <a:latin typeface="+mn-lt"/>
              </a:rPr>
              <a:t>4. Шла старуха в Москву  ,а </a:t>
            </a:r>
          </a:p>
          <a:p>
            <a:pPr fontAlgn="auto">
              <a:spcBef>
                <a:spcPts val="0"/>
              </a:spcBef>
              <a:spcAft>
                <a:spcPts val="0"/>
              </a:spcAft>
              <a:defRPr/>
            </a:pPr>
            <a:r>
              <a:rPr lang="ru-RU" sz="2800" i="1" dirty="0">
                <a:solidFill>
                  <a:srgbClr val="002060"/>
                </a:solidFill>
                <a:effectLst>
                  <a:outerShdw blurRad="38100" dist="38100" dir="2700000" algn="tl">
                    <a:srgbClr val="000000">
                      <a:alpha val="43137"/>
                    </a:srgbClr>
                  </a:outerShdw>
                </a:effectLst>
                <a:latin typeface="+mn-lt"/>
              </a:rPr>
              <a:t>навстречу 3 старика. Сколько </a:t>
            </a:r>
          </a:p>
          <a:p>
            <a:pPr fontAlgn="auto">
              <a:spcBef>
                <a:spcPts val="0"/>
              </a:spcBef>
              <a:spcAft>
                <a:spcPts val="0"/>
              </a:spcAft>
              <a:defRPr/>
            </a:pPr>
            <a:r>
              <a:rPr lang="ru-RU" sz="2800" i="1" dirty="0">
                <a:solidFill>
                  <a:srgbClr val="002060"/>
                </a:solidFill>
                <a:effectLst>
                  <a:outerShdw blurRad="38100" dist="38100" dir="2700000" algn="tl">
                    <a:srgbClr val="000000">
                      <a:alpha val="43137"/>
                    </a:srgbClr>
                  </a:outerShdw>
                </a:effectLst>
                <a:latin typeface="+mn-lt"/>
              </a:rPr>
              <a:t>человек шло в Москву? </a:t>
            </a:r>
          </a:p>
        </p:txBody>
      </p:sp>
      <p:sp>
        <p:nvSpPr>
          <p:cNvPr id="12" name="TextBox 11"/>
          <p:cNvSpPr txBox="1"/>
          <p:nvPr/>
        </p:nvSpPr>
        <p:spPr>
          <a:xfrm>
            <a:off x="127000" y="5300663"/>
            <a:ext cx="8496300" cy="954087"/>
          </a:xfrm>
          <a:prstGeom prst="rect">
            <a:avLst/>
          </a:prstGeom>
          <a:noFill/>
        </p:spPr>
        <p:txBody>
          <a:bodyPr>
            <a:spAutoFit/>
          </a:bodyPr>
          <a:lstStyle/>
          <a:p>
            <a:pPr fontAlgn="auto">
              <a:spcBef>
                <a:spcPts val="0"/>
              </a:spcBef>
              <a:spcAft>
                <a:spcPts val="0"/>
              </a:spcAft>
              <a:defRPr/>
            </a:pPr>
            <a:r>
              <a:rPr lang="ru-RU" sz="2800" i="1" dirty="0">
                <a:effectLst>
                  <a:outerShdw blurRad="38100" dist="38100" dir="2700000" algn="tl">
                    <a:srgbClr val="000000">
                      <a:alpha val="43137"/>
                    </a:srgbClr>
                  </a:outerShdw>
                </a:effectLst>
                <a:latin typeface="+mn-lt"/>
              </a:rPr>
              <a:t>5. Бежала тройка </a:t>
            </a:r>
            <a:r>
              <a:rPr lang="ru-RU" sz="2800" i="1" dirty="0" err="1">
                <a:effectLst>
                  <a:outerShdw blurRad="38100" dist="38100" dir="2700000" algn="tl">
                    <a:srgbClr val="000000">
                      <a:alpha val="43137"/>
                    </a:srgbClr>
                  </a:outerShdw>
                </a:effectLst>
                <a:latin typeface="+mn-lt"/>
              </a:rPr>
              <a:t>лошадей.Каждая</a:t>
            </a:r>
            <a:r>
              <a:rPr lang="ru-RU" sz="2800" i="1" dirty="0">
                <a:effectLst>
                  <a:outerShdw blurRad="38100" dist="38100" dir="2700000" algn="tl">
                    <a:srgbClr val="000000">
                      <a:alpha val="43137"/>
                    </a:srgbClr>
                  </a:outerShdw>
                </a:effectLst>
                <a:latin typeface="+mn-lt"/>
              </a:rPr>
              <a:t> пробежала 5   км. Сколько км проехал ямщик? </a:t>
            </a:r>
          </a:p>
        </p:txBody>
      </p:sp>
      <p:pic>
        <p:nvPicPr>
          <p:cNvPr id="151559" name="Рисунок 12"/>
          <p:cNvPicPr>
            <a:picLocks noChangeAspect="1"/>
          </p:cNvPicPr>
          <p:nvPr/>
        </p:nvPicPr>
        <p:blipFill>
          <a:blip r:embed="rId2" cstate="print"/>
          <a:srcRect/>
          <a:stretch>
            <a:fillRect/>
          </a:stretch>
        </p:blipFill>
        <p:spPr bwMode="auto">
          <a:xfrm>
            <a:off x="6024563" y="1819275"/>
            <a:ext cx="3090862" cy="357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750" y="692150"/>
            <a:ext cx="7993063" cy="523875"/>
          </a:xfrm>
          <a:prstGeom prst="rect">
            <a:avLst/>
          </a:prstGeom>
          <a:noFill/>
        </p:spPr>
        <p:txBody>
          <a:bodyPr>
            <a:spAutoFit/>
          </a:bodyPr>
          <a:lstStyle/>
          <a:p>
            <a:pPr fontAlgn="auto">
              <a:spcBef>
                <a:spcPts val="0"/>
              </a:spcBef>
              <a:spcAft>
                <a:spcPts val="0"/>
              </a:spcAft>
              <a:defRPr/>
            </a:pPr>
            <a:r>
              <a:rPr lang="ru-RU" sz="2800" i="1" dirty="0">
                <a:solidFill>
                  <a:srgbClr val="002060"/>
                </a:solidFill>
                <a:effectLst>
                  <a:outerShdw blurRad="38100" dist="38100" dir="2700000" algn="tl">
                    <a:srgbClr val="000000">
                      <a:alpha val="43137"/>
                    </a:srgbClr>
                  </a:outerShdw>
                </a:effectLst>
                <a:latin typeface="+mn-lt"/>
              </a:rPr>
              <a:t>6. Что тяжелее 1 кг ваты или 1 кг. железа? </a:t>
            </a:r>
          </a:p>
        </p:txBody>
      </p:sp>
      <p:sp>
        <p:nvSpPr>
          <p:cNvPr id="5" name="TextBox 4"/>
          <p:cNvSpPr txBox="1"/>
          <p:nvPr/>
        </p:nvSpPr>
        <p:spPr>
          <a:xfrm>
            <a:off x="595313" y="1557338"/>
            <a:ext cx="7058025" cy="954087"/>
          </a:xfrm>
          <a:prstGeom prst="rect">
            <a:avLst/>
          </a:prstGeom>
          <a:noFill/>
        </p:spPr>
        <p:txBody>
          <a:bodyPr>
            <a:spAutoFit/>
          </a:bodyPr>
          <a:lstStyle/>
          <a:p>
            <a:pPr fontAlgn="auto">
              <a:spcBef>
                <a:spcPts val="0"/>
              </a:spcBef>
              <a:spcAft>
                <a:spcPts val="0"/>
              </a:spcAft>
              <a:defRPr/>
            </a:pPr>
            <a:r>
              <a:rPr lang="ru-RU" sz="2800" i="1" dirty="0">
                <a:effectLst>
                  <a:outerShdw blurRad="38100" dist="38100" dir="2700000" algn="tl">
                    <a:srgbClr val="000000">
                      <a:alpha val="43137"/>
                    </a:srgbClr>
                  </a:outerShdw>
                </a:effectLst>
                <a:latin typeface="+mn-lt"/>
              </a:rPr>
              <a:t>7. 3 курицы за 3 дня снесли 3 яйца. Сколько яиц снесут 12 кур за 12 дней ? </a:t>
            </a:r>
          </a:p>
        </p:txBody>
      </p:sp>
      <p:sp>
        <p:nvSpPr>
          <p:cNvPr id="6" name="TextBox 5"/>
          <p:cNvSpPr txBox="1"/>
          <p:nvPr/>
        </p:nvSpPr>
        <p:spPr>
          <a:xfrm>
            <a:off x="574675" y="2852738"/>
            <a:ext cx="7058025" cy="954087"/>
          </a:xfrm>
          <a:prstGeom prst="rect">
            <a:avLst/>
          </a:prstGeom>
          <a:noFill/>
        </p:spPr>
        <p:txBody>
          <a:bodyPr>
            <a:spAutoFit/>
          </a:bodyPr>
          <a:lstStyle/>
          <a:p>
            <a:pPr fontAlgn="auto">
              <a:spcBef>
                <a:spcPts val="0"/>
              </a:spcBef>
              <a:spcAft>
                <a:spcPts val="0"/>
              </a:spcAft>
              <a:defRPr/>
            </a:pPr>
            <a:r>
              <a:rPr lang="ru-RU" sz="2800" i="1" dirty="0">
                <a:solidFill>
                  <a:srgbClr val="002060"/>
                </a:solidFill>
                <a:effectLst>
                  <a:outerShdw blurRad="38100" dist="38100" dir="2700000" algn="tl">
                    <a:srgbClr val="000000">
                      <a:alpha val="43137"/>
                    </a:srgbClr>
                  </a:outerShdw>
                </a:effectLst>
                <a:latin typeface="+mn-lt"/>
              </a:rPr>
              <a:t>8. На елке горело 7 свечей, 5 из них погасло. Сколько свечей осталось? </a:t>
            </a:r>
          </a:p>
        </p:txBody>
      </p:sp>
      <p:sp>
        <p:nvSpPr>
          <p:cNvPr id="7" name="TextBox 6"/>
          <p:cNvSpPr txBox="1"/>
          <p:nvPr/>
        </p:nvSpPr>
        <p:spPr>
          <a:xfrm>
            <a:off x="574675" y="4149725"/>
            <a:ext cx="7416800" cy="954088"/>
          </a:xfrm>
          <a:prstGeom prst="rect">
            <a:avLst/>
          </a:prstGeom>
          <a:noFill/>
        </p:spPr>
        <p:txBody>
          <a:bodyPr>
            <a:spAutoFit/>
          </a:bodyPr>
          <a:lstStyle/>
          <a:p>
            <a:pPr fontAlgn="auto">
              <a:spcBef>
                <a:spcPts val="0"/>
              </a:spcBef>
              <a:spcAft>
                <a:spcPts val="0"/>
              </a:spcAft>
              <a:defRPr/>
            </a:pPr>
            <a:r>
              <a:rPr lang="ru-RU" sz="2800" i="1" dirty="0">
                <a:effectLst>
                  <a:outerShdw blurRad="38100" dist="38100" dir="2700000" algn="tl">
                    <a:srgbClr val="000000">
                      <a:alpha val="43137"/>
                    </a:srgbClr>
                  </a:outerShdw>
                </a:effectLst>
                <a:latin typeface="+mn-lt"/>
              </a:rPr>
              <a:t>9. Две дочери,  две матери, да бабушка с внучкой . Сколько всех ?</a:t>
            </a:r>
          </a:p>
        </p:txBody>
      </p:sp>
      <p:sp>
        <p:nvSpPr>
          <p:cNvPr id="8" name="TextBox 7"/>
          <p:cNvSpPr txBox="1"/>
          <p:nvPr/>
        </p:nvSpPr>
        <p:spPr>
          <a:xfrm>
            <a:off x="574675" y="5362575"/>
            <a:ext cx="7308850" cy="954088"/>
          </a:xfrm>
          <a:prstGeom prst="rect">
            <a:avLst/>
          </a:prstGeom>
          <a:noFill/>
        </p:spPr>
        <p:txBody>
          <a:bodyPr>
            <a:spAutoFit/>
          </a:bodyPr>
          <a:lstStyle/>
          <a:p>
            <a:pPr fontAlgn="auto">
              <a:spcBef>
                <a:spcPts val="0"/>
              </a:spcBef>
              <a:spcAft>
                <a:spcPts val="0"/>
              </a:spcAft>
              <a:defRPr/>
            </a:pPr>
            <a:r>
              <a:rPr lang="ru-RU" sz="2800" i="1" dirty="0">
                <a:solidFill>
                  <a:srgbClr val="002060"/>
                </a:solidFill>
                <a:effectLst>
                  <a:outerShdw blurRad="38100" dist="38100" dir="2700000" algn="tl">
                    <a:srgbClr val="000000">
                      <a:alpha val="43137"/>
                    </a:srgbClr>
                  </a:outerShdw>
                </a:effectLst>
                <a:latin typeface="+mn-lt"/>
              </a:rPr>
              <a:t>10. Сколько надо сделать распилов ,чтобы распилить бревно на 12 частей?</a:t>
            </a:r>
          </a:p>
        </p:txBody>
      </p:sp>
      <p:pic>
        <p:nvPicPr>
          <p:cNvPr id="152582" name="Рисунок 8"/>
          <p:cNvPicPr>
            <a:picLocks noChangeAspect="1"/>
          </p:cNvPicPr>
          <p:nvPr/>
        </p:nvPicPr>
        <p:blipFill>
          <a:blip r:embed="rId2" cstate="print"/>
          <a:srcRect/>
          <a:stretch>
            <a:fillRect/>
          </a:stretch>
        </p:blipFill>
        <p:spPr bwMode="auto">
          <a:xfrm>
            <a:off x="6613525" y="2001838"/>
            <a:ext cx="2347913" cy="234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5413" y="333375"/>
            <a:ext cx="6335712" cy="646113"/>
          </a:xfrm>
          <a:prstGeom prst="rect">
            <a:avLst/>
          </a:prstGeom>
          <a:noFill/>
        </p:spPr>
        <p:txBody>
          <a:bodyPr>
            <a:spAutoFit/>
          </a:bodyPr>
          <a:lstStyle/>
          <a:p>
            <a:pPr fontAlgn="auto">
              <a:spcBef>
                <a:spcPts val="0"/>
              </a:spcBef>
              <a:spcAft>
                <a:spcPts val="0"/>
              </a:spcAft>
              <a:defRPr/>
            </a:pPr>
            <a:r>
              <a:rPr lang="ru-RU" dirty="0">
                <a:latin typeface="+mn-lt"/>
              </a:rPr>
              <a:t> </a:t>
            </a:r>
            <a:r>
              <a:rPr lang="ru-RU" sz="3600" b="1" dirty="0">
                <a:solidFill>
                  <a:srgbClr val="002060"/>
                </a:solidFill>
                <a:effectLst>
                  <a:outerShdw blurRad="38100" dist="38100" dir="2700000" algn="tl">
                    <a:srgbClr val="000000">
                      <a:alpha val="43137"/>
                    </a:srgbClr>
                  </a:outerShdw>
                </a:effectLst>
                <a:latin typeface="+mn-lt"/>
              </a:rPr>
              <a:t>«Логический Фейерверк»</a:t>
            </a:r>
          </a:p>
        </p:txBody>
      </p:sp>
      <p:pic>
        <p:nvPicPr>
          <p:cNvPr id="153602" name="Рисунок 5"/>
          <p:cNvPicPr>
            <a:picLocks noChangeAspect="1"/>
          </p:cNvPicPr>
          <p:nvPr/>
        </p:nvPicPr>
        <p:blipFill>
          <a:blip r:embed="rId2" cstate="print"/>
          <a:srcRect/>
          <a:stretch>
            <a:fillRect/>
          </a:stretch>
        </p:blipFill>
        <p:spPr bwMode="auto">
          <a:xfrm>
            <a:off x="403225" y="979488"/>
            <a:ext cx="8320088" cy="587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extBox 3"/>
          <p:cNvSpPr txBox="1">
            <a:spLocks noChangeArrowheads="1"/>
          </p:cNvSpPr>
          <p:nvPr/>
        </p:nvSpPr>
        <p:spPr bwMode="auto">
          <a:xfrm>
            <a:off x="611188" y="827088"/>
            <a:ext cx="7848600" cy="2000250"/>
          </a:xfrm>
          <a:prstGeom prst="rect">
            <a:avLst/>
          </a:prstGeom>
          <a:noFill/>
          <a:ln w="9525">
            <a:noFill/>
            <a:miter lim="800000"/>
            <a:headEnd/>
            <a:tailEnd/>
          </a:ln>
        </p:spPr>
        <p:txBody>
          <a:bodyPr>
            <a:spAutoFit/>
          </a:bodyPr>
          <a:lstStyle/>
          <a:p>
            <a:r>
              <a:rPr lang="ru-RU" sz="2400" i="1">
                <a:solidFill>
                  <a:srgbClr val="002060"/>
                </a:solidFill>
                <a:latin typeface="Constantia" pitchFamily="18" charset="0"/>
              </a:rPr>
              <a:t>№</a:t>
            </a:r>
            <a:r>
              <a:rPr lang="ru-RU" sz="2800" i="1">
                <a:solidFill>
                  <a:srgbClr val="002060"/>
                </a:solidFill>
                <a:latin typeface="Constantia" pitchFamily="18" charset="0"/>
              </a:rPr>
              <a:t>1.</a:t>
            </a:r>
            <a:r>
              <a:rPr lang="ru-RU" sz="2400" i="1">
                <a:solidFill>
                  <a:srgbClr val="002060"/>
                </a:solidFill>
                <a:latin typeface="Constantia" pitchFamily="18" charset="0"/>
              </a:rPr>
              <a:t> Некий  математик насчитал на выгоне 70 коров. «Какую долю от всего стада составляют эти коровы?» спросил он у пастуха. « Я выгнал  пастись две трети  от трети всего стада», отвечал пастух. Сколько голов скота насчитывается во всем стаде?</a:t>
            </a:r>
          </a:p>
        </p:txBody>
      </p:sp>
      <p:pic>
        <p:nvPicPr>
          <p:cNvPr id="5" name="Рисунок 4"/>
          <p:cNvPicPr>
            <a:picLocks noChangeAspect="1"/>
          </p:cNvPicPr>
          <p:nvPr/>
        </p:nvPicPr>
        <p:blipFill>
          <a:blip r:embed="rId2" cstate="print"/>
          <a:stretch>
            <a:fillRect/>
          </a:stretch>
        </p:blipFill>
        <p:spPr>
          <a:xfrm>
            <a:off x="4716463" y="2997200"/>
            <a:ext cx="3929062" cy="3316288"/>
          </a:xfrm>
          <a:prstGeom prst="rect">
            <a:avLst/>
          </a:prstGeom>
          <a:ln>
            <a:noFill/>
          </a:ln>
          <a:effectLst>
            <a:outerShdw blurRad="190500" algn="tl" rotWithShape="0">
              <a:srgbClr val="000000">
                <a:alpha val="70000"/>
              </a:srgbClr>
            </a:outerShdw>
          </a:effectLst>
        </p:spPr>
      </p:pic>
      <p:sp>
        <p:nvSpPr>
          <p:cNvPr id="6" name="TextBox 5"/>
          <p:cNvSpPr txBox="1">
            <a:spLocks noRot="1" noChangeAspect="1" noMove="1" noResize="1" noEditPoints="1" noAdjustHandles="1" noChangeArrowheads="1" noChangeShapeType="1" noTextEdit="1"/>
          </p:cNvSpPr>
          <p:nvPr/>
        </p:nvSpPr>
        <p:spPr>
          <a:xfrm>
            <a:off x="467544" y="3068960"/>
            <a:ext cx="3816424" cy="2310312"/>
          </a:xfrm>
          <a:prstGeom prst="rect">
            <a:avLst/>
          </a:prstGeom>
          <a:blipFill rotWithShape="1">
            <a:blip r:embed="rId3" cstate="print"/>
            <a:stretch>
              <a:fillRect l="-3355" t="-2111" r="-4313" b="-6596"/>
            </a:stretch>
          </a:blipFill>
        </p:spPr>
        <p:txBody>
          <a:bodyPr/>
          <a:lstStyle/>
          <a:p>
            <a:pPr fontAlgn="auto">
              <a:spcBef>
                <a:spcPts val="0"/>
              </a:spcBef>
              <a:spcAft>
                <a:spcPts val="0"/>
              </a:spcAft>
              <a:defRPr/>
            </a:pPr>
            <a:r>
              <a:rPr lang="ru-RU">
                <a:noFill/>
                <a:latin typeface="+mn-l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Рисунок 4"/>
          <p:cNvPicPr>
            <a:picLocks noChangeAspect="1"/>
          </p:cNvPicPr>
          <p:nvPr/>
        </p:nvPicPr>
        <p:blipFill>
          <a:blip r:embed="rId2" cstate="print"/>
          <a:srcRect/>
          <a:stretch>
            <a:fillRect/>
          </a:stretch>
        </p:blipFill>
        <p:spPr bwMode="auto">
          <a:xfrm>
            <a:off x="5461000" y="2205038"/>
            <a:ext cx="3698875" cy="3698875"/>
          </a:xfrm>
          <a:prstGeom prst="rect">
            <a:avLst/>
          </a:prstGeom>
          <a:noFill/>
          <a:ln w="9525">
            <a:noFill/>
            <a:miter lim="800000"/>
            <a:headEnd/>
            <a:tailEnd/>
          </a:ln>
        </p:spPr>
      </p:pic>
      <p:sp>
        <p:nvSpPr>
          <p:cNvPr id="155650" name="TextBox 3"/>
          <p:cNvSpPr txBox="1">
            <a:spLocks noChangeArrowheads="1"/>
          </p:cNvSpPr>
          <p:nvPr/>
        </p:nvSpPr>
        <p:spPr bwMode="auto">
          <a:xfrm>
            <a:off x="179388" y="836613"/>
            <a:ext cx="6553200" cy="2308225"/>
          </a:xfrm>
          <a:prstGeom prst="rect">
            <a:avLst/>
          </a:prstGeom>
          <a:noFill/>
          <a:ln w="9525">
            <a:noFill/>
            <a:miter lim="800000"/>
            <a:headEnd/>
            <a:tailEnd/>
          </a:ln>
        </p:spPr>
        <p:txBody>
          <a:bodyPr>
            <a:spAutoFit/>
          </a:bodyPr>
          <a:lstStyle/>
          <a:p>
            <a:r>
              <a:rPr lang="ru-RU" sz="2400">
                <a:solidFill>
                  <a:srgbClr val="002060"/>
                </a:solidFill>
                <a:latin typeface="Constantia" pitchFamily="18" charset="0"/>
              </a:rPr>
              <a:t>№ 2. Из четырех посетителей храма второй дал в 2 раза больше монет, чем первый, третий – в 3 раза больше монет, чем второй, а четвертый -в 4 раза больше монет, чем  третий. Всего было дано 132 монеты. Сколько монет дал первый?</a:t>
            </a:r>
          </a:p>
        </p:txBody>
      </p:sp>
      <p:sp>
        <p:nvSpPr>
          <p:cNvPr id="6" name="TextBox 5"/>
          <p:cNvSpPr txBox="1">
            <a:spLocks noChangeArrowheads="1"/>
          </p:cNvSpPr>
          <p:nvPr/>
        </p:nvSpPr>
        <p:spPr bwMode="auto">
          <a:xfrm>
            <a:off x="323850" y="3357563"/>
            <a:ext cx="5256213" cy="1568450"/>
          </a:xfrm>
          <a:prstGeom prst="rect">
            <a:avLst/>
          </a:prstGeom>
          <a:noFill/>
          <a:ln w="9525">
            <a:noFill/>
            <a:miter lim="800000"/>
            <a:headEnd/>
            <a:tailEnd/>
          </a:ln>
        </p:spPr>
        <p:txBody>
          <a:bodyPr>
            <a:spAutoFit/>
          </a:bodyPr>
          <a:lstStyle/>
          <a:p>
            <a:r>
              <a:rPr lang="ru-RU" sz="2400" b="1">
                <a:latin typeface="Times New Roman" pitchFamily="18" charset="0"/>
                <a:cs typeface="Times New Roman" pitchFamily="18" charset="0"/>
              </a:rPr>
              <a:t>Решение: </a:t>
            </a:r>
            <a:r>
              <a:rPr lang="ru-RU" sz="2400">
                <a:latin typeface="Times New Roman" pitchFamily="18" charset="0"/>
                <a:cs typeface="Times New Roman" pitchFamily="18" charset="0"/>
              </a:rPr>
              <a:t>Пусть </a:t>
            </a:r>
            <a:r>
              <a:rPr lang="ru-RU" sz="2400" i="1">
                <a:latin typeface="Times New Roman" pitchFamily="18" charset="0"/>
                <a:cs typeface="Times New Roman" pitchFamily="18" charset="0"/>
              </a:rPr>
              <a:t>х</a:t>
            </a:r>
            <a:r>
              <a:rPr lang="ru-RU" sz="2400">
                <a:latin typeface="Times New Roman" pitchFamily="18" charset="0"/>
                <a:cs typeface="Times New Roman" pitchFamily="18" charset="0"/>
              </a:rPr>
              <a:t> монет дал первый.   </a:t>
            </a:r>
          </a:p>
          <a:p>
            <a:r>
              <a:rPr lang="ru-RU" sz="2400" i="1">
                <a:latin typeface="Times New Roman" pitchFamily="18" charset="0"/>
                <a:cs typeface="Times New Roman" pitchFamily="18" charset="0"/>
              </a:rPr>
              <a:t>х</a:t>
            </a:r>
            <a:r>
              <a:rPr lang="ru-RU" sz="2400">
                <a:latin typeface="Times New Roman" pitchFamily="18" charset="0"/>
                <a:cs typeface="Times New Roman" pitchFamily="18" charset="0"/>
              </a:rPr>
              <a:t>+2</a:t>
            </a:r>
            <a:r>
              <a:rPr lang="ru-RU" sz="2400" i="1">
                <a:latin typeface="Times New Roman" pitchFamily="18" charset="0"/>
                <a:cs typeface="Times New Roman" pitchFamily="18" charset="0"/>
              </a:rPr>
              <a:t>х</a:t>
            </a:r>
            <a:r>
              <a:rPr lang="ru-RU" sz="2400">
                <a:latin typeface="Times New Roman" pitchFamily="18" charset="0"/>
                <a:cs typeface="Times New Roman" pitchFamily="18" charset="0"/>
              </a:rPr>
              <a:t>+6</a:t>
            </a:r>
            <a:r>
              <a:rPr lang="ru-RU" sz="2400" i="1">
                <a:latin typeface="Times New Roman" pitchFamily="18" charset="0"/>
                <a:cs typeface="Times New Roman" pitchFamily="18" charset="0"/>
              </a:rPr>
              <a:t>х</a:t>
            </a:r>
            <a:r>
              <a:rPr lang="ru-RU" sz="2400">
                <a:latin typeface="Times New Roman" pitchFamily="18" charset="0"/>
                <a:cs typeface="Times New Roman" pitchFamily="18" charset="0"/>
              </a:rPr>
              <a:t>+24</a:t>
            </a:r>
            <a:r>
              <a:rPr lang="ru-RU" sz="2400" i="1">
                <a:latin typeface="Times New Roman" pitchFamily="18" charset="0"/>
                <a:cs typeface="Times New Roman" pitchFamily="18" charset="0"/>
              </a:rPr>
              <a:t>х</a:t>
            </a:r>
            <a:r>
              <a:rPr lang="ru-RU" sz="2400">
                <a:latin typeface="Times New Roman" pitchFamily="18" charset="0"/>
                <a:cs typeface="Times New Roman" pitchFamily="18" charset="0"/>
              </a:rPr>
              <a:t>=132; </a:t>
            </a:r>
          </a:p>
          <a:p>
            <a:r>
              <a:rPr lang="ru-RU" sz="2400">
                <a:latin typeface="Times New Roman" pitchFamily="18" charset="0"/>
                <a:cs typeface="Times New Roman" pitchFamily="18" charset="0"/>
              </a:rPr>
              <a:t> 33</a:t>
            </a:r>
            <a:r>
              <a:rPr lang="ru-RU" sz="2400" i="1">
                <a:latin typeface="Times New Roman" pitchFamily="18" charset="0"/>
                <a:cs typeface="Times New Roman" pitchFamily="18" charset="0"/>
              </a:rPr>
              <a:t>х</a:t>
            </a:r>
            <a:r>
              <a:rPr lang="ru-RU" sz="2400">
                <a:latin typeface="Times New Roman" pitchFamily="18" charset="0"/>
                <a:cs typeface="Times New Roman" pitchFamily="18" charset="0"/>
              </a:rPr>
              <a:t>=132;   </a:t>
            </a:r>
          </a:p>
          <a:p>
            <a:r>
              <a:rPr lang="ru-RU" sz="2400" i="1" u="sng">
                <a:latin typeface="Times New Roman" pitchFamily="18" charset="0"/>
                <a:cs typeface="Times New Roman" pitchFamily="18" charset="0"/>
              </a:rPr>
              <a:t>  Х</a:t>
            </a:r>
            <a:r>
              <a:rPr lang="ru-RU" sz="2400" u="sng">
                <a:latin typeface="Times New Roman" pitchFamily="18" charset="0"/>
                <a:cs typeface="Times New Roman" pitchFamily="18"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extBox 3"/>
          <p:cNvSpPr txBox="1">
            <a:spLocks noChangeArrowheads="1"/>
          </p:cNvSpPr>
          <p:nvPr/>
        </p:nvSpPr>
        <p:spPr bwMode="auto">
          <a:xfrm>
            <a:off x="603250" y="836613"/>
            <a:ext cx="6624638" cy="1200150"/>
          </a:xfrm>
          <a:prstGeom prst="rect">
            <a:avLst/>
          </a:prstGeom>
          <a:noFill/>
          <a:ln w="9525">
            <a:noFill/>
            <a:miter lim="800000"/>
            <a:headEnd/>
            <a:tailEnd/>
          </a:ln>
        </p:spPr>
        <p:txBody>
          <a:bodyPr>
            <a:spAutoFit/>
          </a:bodyPr>
          <a:lstStyle/>
          <a:p>
            <a:r>
              <a:rPr lang="ru-RU" sz="2400">
                <a:solidFill>
                  <a:srgbClr val="002060"/>
                </a:solidFill>
                <a:latin typeface="Times New Roman" pitchFamily="18" charset="0"/>
                <a:cs typeface="Times New Roman" pitchFamily="18" charset="0"/>
              </a:rPr>
              <a:t>№ 3. Даны два положительных числа. Одно из них увеличили на 1%, а другое на 4%. Могла ли их сумма увеличиться на 3%? </a:t>
            </a:r>
          </a:p>
        </p:txBody>
      </p:sp>
      <p:pic>
        <p:nvPicPr>
          <p:cNvPr id="156674" name="Рисунок 5"/>
          <p:cNvPicPr>
            <a:picLocks noChangeAspect="1"/>
          </p:cNvPicPr>
          <p:nvPr/>
        </p:nvPicPr>
        <p:blipFill>
          <a:blip r:embed="rId2" cstate="print"/>
          <a:srcRect/>
          <a:stretch>
            <a:fillRect/>
          </a:stretch>
        </p:blipFill>
        <p:spPr bwMode="auto">
          <a:xfrm>
            <a:off x="5076825" y="1700213"/>
            <a:ext cx="3657600" cy="4305300"/>
          </a:xfrm>
          <a:prstGeom prst="rect">
            <a:avLst/>
          </a:prstGeom>
          <a:noFill/>
          <a:ln w="9525">
            <a:noFill/>
            <a:miter lim="800000"/>
            <a:headEnd/>
            <a:tailEnd/>
          </a:ln>
        </p:spPr>
      </p:pic>
      <p:sp>
        <p:nvSpPr>
          <p:cNvPr id="7" name="TextBox 6"/>
          <p:cNvSpPr txBox="1">
            <a:spLocks noChangeArrowheads="1"/>
          </p:cNvSpPr>
          <p:nvPr/>
        </p:nvSpPr>
        <p:spPr bwMode="auto">
          <a:xfrm>
            <a:off x="603250" y="2914650"/>
            <a:ext cx="4105275" cy="2308225"/>
          </a:xfrm>
          <a:prstGeom prst="rect">
            <a:avLst/>
          </a:prstGeom>
          <a:noFill/>
          <a:ln w="9525">
            <a:noFill/>
            <a:miter lim="800000"/>
            <a:headEnd/>
            <a:tailEnd/>
          </a:ln>
        </p:spPr>
        <p:txBody>
          <a:bodyPr>
            <a:spAutoFit/>
          </a:bodyPr>
          <a:lstStyle/>
          <a:p>
            <a:r>
              <a:rPr lang="ru-RU" sz="2400" b="1">
                <a:latin typeface="Times New Roman" pitchFamily="18" charset="0"/>
                <a:cs typeface="Times New Roman" pitchFamily="18" charset="0"/>
              </a:rPr>
              <a:t>Решение:</a:t>
            </a:r>
            <a:r>
              <a:rPr lang="ru-RU" sz="2400">
                <a:latin typeface="Times New Roman" pitchFamily="18" charset="0"/>
                <a:cs typeface="Times New Roman" pitchFamily="18" charset="0"/>
              </a:rPr>
              <a:t> Пусть 100х – первое число, 100у-второе число. Уравнение: 101х+104у=103(х+у);  </a:t>
            </a:r>
          </a:p>
          <a:p>
            <a:r>
              <a:rPr lang="ru-RU" sz="2400" u="sng">
                <a:latin typeface="Times New Roman" pitchFamily="18" charset="0"/>
                <a:cs typeface="Times New Roman" pitchFamily="18" charset="0"/>
              </a:rPr>
              <a:t>у=2х</a:t>
            </a:r>
            <a:r>
              <a:rPr lang="ru-RU" sz="2400">
                <a:latin typeface="Times New Roman" pitchFamily="18" charset="0"/>
                <a:cs typeface="Times New Roman" pitchFamily="18" charset="0"/>
              </a:rPr>
              <a:t>    Ответ:  Да, это числа 100 и 200.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8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259</TotalTime>
  <Words>1099</Words>
  <Application>Microsoft Office PowerPoint</Application>
  <PresentationFormat>Экран (4:3)</PresentationFormat>
  <Paragraphs>201</Paragraphs>
  <Slides>26</Slides>
  <Notes>0</Notes>
  <HiddenSlides>0</HiddenSlides>
  <MMClips>0</MMClips>
  <ScaleCrop>false</ScaleCrop>
  <HeadingPairs>
    <vt:vector size="6" baseType="variant">
      <vt:variant>
        <vt:lpstr>Тема</vt:lpstr>
      </vt:variant>
      <vt:variant>
        <vt:i4>12</vt:i4>
      </vt:variant>
      <vt:variant>
        <vt:lpstr>Внедренные серверы OLE</vt:lpstr>
      </vt:variant>
      <vt:variant>
        <vt:i4>1</vt:i4>
      </vt:variant>
      <vt:variant>
        <vt:lpstr>Заголовки слайдов</vt:lpstr>
      </vt:variant>
      <vt:variant>
        <vt:i4>26</vt:i4>
      </vt:variant>
    </vt:vector>
  </HeadingPairs>
  <TitlesOfParts>
    <vt:vector size="39" baseType="lpstr">
      <vt:lpstr>Поток</vt:lpstr>
      <vt:lpstr>Оформление по умолчанию</vt:lpstr>
      <vt:lpstr>1_Оформление по умолчанию</vt:lpstr>
      <vt:lpstr>2_Оформление по умолчанию</vt:lpstr>
      <vt:lpstr>3_Оформление по умолчанию</vt:lpstr>
      <vt:lpstr>4_Оформление по умолчанию</vt:lpstr>
      <vt:lpstr>5_Оформление по умолчанию</vt:lpstr>
      <vt:lpstr>6_Оформление по умолчанию</vt:lpstr>
      <vt:lpstr>7_Оформление по умолчанию</vt:lpstr>
      <vt:lpstr>8_Оформление по умолчанию</vt:lpstr>
      <vt:lpstr>9_Оформление по умолчанию</vt:lpstr>
      <vt:lpstr>10_Оформление по умолчанию</vt:lpstr>
      <vt:lpstr>Формула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буйный</dc:creator>
  <cp:lastModifiedBy>TAlalykina</cp:lastModifiedBy>
  <cp:revision>23</cp:revision>
  <dcterms:created xsi:type="dcterms:W3CDTF">2012-02-12T16:49:44Z</dcterms:created>
  <dcterms:modified xsi:type="dcterms:W3CDTF">2012-06-13T10:41:43Z</dcterms:modified>
</cp:coreProperties>
</file>