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92" r:id="rId2"/>
    <p:sldId id="293" r:id="rId3"/>
    <p:sldId id="295" r:id="rId4"/>
    <p:sldId id="296" r:id="rId5"/>
    <p:sldId id="299" r:id="rId6"/>
    <p:sldId id="303" r:id="rId7"/>
    <p:sldId id="257" r:id="rId8"/>
    <p:sldId id="302" r:id="rId9"/>
    <p:sldId id="304" r:id="rId10"/>
    <p:sldId id="310" r:id="rId11"/>
    <p:sldId id="264" r:id="rId12"/>
    <p:sldId id="275" r:id="rId13"/>
    <p:sldId id="307" r:id="rId14"/>
    <p:sldId id="306" r:id="rId15"/>
    <p:sldId id="291" r:id="rId16"/>
    <p:sldId id="309" r:id="rId17"/>
    <p:sldId id="283" r:id="rId18"/>
    <p:sldId id="284" r:id="rId1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A50021"/>
    <a:srgbClr val="CC0099"/>
    <a:srgbClr val="C659F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9" autoAdjust="0"/>
    <p:restoredTop sz="94660"/>
  </p:normalViewPr>
  <p:slideViewPr>
    <p:cSldViewPr>
      <p:cViewPr varScale="1">
        <p:scale>
          <a:sx n="87" d="100"/>
          <a:sy n="87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36A0582-4CB4-4C2A-A7D1-20A84712BA47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B2869FF-13C7-4575-B170-A0DBB1B91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19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90116-A82B-48C2-837D-F94841B97821}" type="slidenum">
              <a:rPr lang="ru-RU"/>
              <a:pPr/>
              <a:t>2</a:t>
            </a:fld>
            <a:endParaRPr lang="ru-RU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0888"/>
            <a:ext cx="5010150" cy="3757612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40" y="4760335"/>
            <a:ext cx="5512486" cy="4508076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BA1CB0-7C00-4290-92C9-00A53717A697}" type="slidenum">
              <a:rPr lang="ru-RU"/>
              <a:pPr/>
              <a:t>6</a:t>
            </a:fld>
            <a:endParaRPr lang="ru-RU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0888"/>
            <a:ext cx="5008562" cy="3757612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40" y="4760335"/>
            <a:ext cx="5512486" cy="4508076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321FF5-FEDB-41AE-A5F0-B3DF8E43AE72}" type="slidenum">
              <a:rPr lang="ru-RU"/>
              <a:pPr/>
              <a:t>7</a:t>
            </a:fld>
            <a:endParaRPr lang="ru-RU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DDFD09-5F9D-4DB8-AA11-7574022901FB}" type="slidenum">
              <a:rPr lang="ru-RU"/>
              <a:pPr/>
              <a:t>8</a:t>
            </a:fld>
            <a:endParaRPr lang="ru-RU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0888"/>
            <a:ext cx="5010150" cy="3757612"/>
          </a:xfrm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40" y="4760335"/>
            <a:ext cx="5512486" cy="4508076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9035AF-EF39-4854-8999-64812B9AA185}" type="slidenum">
              <a:rPr lang="ru-RU"/>
              <a:pPr/>
              <a:t>12</a:t>
            </a:fld>
            <a:endParaRPr lang="ru-RU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0888"/>
            <a:ext cx="5010150" cy="3757612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40" y="4760335"/>
            <a:ext cx="5512486" cy="4508076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321CDB-4002-45C9-ABCE-A486145A38E1}" type="slidenum">
              <a:rPr lang="ru-RU"/>
              <a:pPr/>
              <a:t>17</a:t>
            </a:fld>
            <a:endParaRPr lang="ru-RU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0888"/>
            <a:ext cx="5010150" cy="3757612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40" y="4760335"/>
            <a:ext cx="5512486" cy="450807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8DB644-6A6D-43DB-AF55-053DD827786D}" type="slidenum">
              <a:rPr lang="ru-RU"/>
              <a:pPr/>
              <a:t>18</a:t>
            </a:fld>
            <a:endParaRPr lang="ru-RU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3E2A6-D253-4F4F-AEC3-B1AC9C6025A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A609D1-E43F-40BF-9572-9A4EEE8A549A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EFE55-35CD-4742-B6CD-84E55B41A65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2DB40-9522-4D7F-94C3-92DFE667415E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BFB6D-7436-4F52-858D-E4B37DC153EF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87639-C36C-421D-81BC-D5376E3368B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8827D7-ECE6-4637-B729-4CB35CD3A3C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2BE49-87C6-4C12-9C6D-05F65E592A4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319E9-9815-4C96-BBB5-FCB488D429C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4D9F4-6D0E-4D11-B9F2-911340C5C8D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FAA5F52F-6F7E-4A94-902D-9E8D35E2466E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6F1DFE-6100-46A8-AEAD-59D3EBBF845C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3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Грибы съедобные и несъедобные в картинках для детей - Только новые учебн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8868"/>
            <a:ext cx="4593932" cy="377398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2557" y="642918"/>
            <a:ext cx="67880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Царство грибов</a:t>
            </a:r>
            <a:endParaRPr lang="ru-RU" sz="6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01" name="Picture 5" descr="Отравления плесенью. Отравление плесенью (микотоксикозы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000240"/>
            <a:ext cx="2467959" cy="2357454"/>
          </a:xfrm>
          <a:prstGeom prst="rect">
            <a:avLst/>
          </a:prstGeom>
          <a:noFill/>
        </p:spPr>
      </p:pic>
      <p:pic>
        <p:nvPicPr>
          <p:cNvPr id="4103" name="Picture 7" descr="Ответы@Mail.Ru: дрожжи это гриб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572008"/>
            <a:ext cx="2573512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Презентации съ - Электронные учебн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000892" y="2285992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214941" y="1428736"/>
            <a:ext cx="34290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73" name="Picture 5" descr="C:\Documents and Settings\Александр\Мои документы\ЖОНКИНА ПИСАНИНА\rusaer2big.g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500306"/>
            <a:ext cx="2952754" cy="2214566"/>
          </a:xfrm>
          <a:prstGeom prst="rect">
            <a:avLst/>
          </a:prstGeom>
          <a:noFill/>
        </p:spPr>
      </p:pic>
      <p:pic>
        <p:nvPicPr>
          <p:cNvPr id="28674" name="Picture 2" descr="Королева кухни - День 12. Гарниры - овощи, бобовые и грибы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-214346" y="719138"/>
            <a:ext cx="946447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4000" dirty="0">
                <a:latin typeface="Arial" charset="0"/>
              </a:rPr>
              <a:t/>
            </a:r>
            <a:br>
              <a:rPr lang="ru-RU" sz="4000" dirty="0">
                <a:latin typeface="Arial" charset="0"/>
              </a:rPr>
            </a:br>
            <a:endParaRPr lang="ru-RU" sz="4000" dirty="0">
              <a:latin typeface="Arial" charset="0"/>
            </a:endParaRPr>
          </a:p>
          <a:p>
            <a:pPr algn="ctr" eaLnBrk="0" hangingPunct="0"/>
            <a:r>
              <a:rPr lang="ru-RU" sz="4000" dirty="0">
                <a:solidFill>
                  <a:srgbClr val="A50021"/>
                </a:solidFill>
                <a:latin typeface="Verdana" pitchFamily="34" charset="0"/>
              </a:rPr>
              <a:t>«Всякий гриб в руки берут,</a:t>
            </a:r>
          </a:p>
          <a:p>
            <a:pPr algn="ctr" eaLnBrk="0" hangingPunct="0"/>
            <a:r>
              <a:rPr lang="ru-RU" sz="4000" dirty="0">
                <a:solidFill>
                  <a:srgbClr val="A50021"/>
                </a:solidFill>
                <a:latin typeface="Verdana" pitchFamily="34" charset="0"/>
              </a:rPr>
              <a:t>Да не всякий в кузовок кладут»</a:t>
            </a:r>
          </a:p>
        </p:txBody>
      </p:sp>
      <p:pic>
        <p:nvPicPr>
          <p:cNvPr id="116739" name="Picture 3" descr="корзина с грибами олег баран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429000"/>
            <a:ext cx="5000660" cy="28987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1117601" y="0"/>
            <a:ext cx="1026160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КАК ПОНИМАЕШЬ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ПОговорку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0" y="-215900"/>
            <a:ext cx="9297988" cy="7073900"/>
            <a:chOff x="-52554" y="-115613"/>
            <a:chExt cx="9297355" cy="7073461"/>
          </a:xfrm>
        </p:grpSpPr>
        <p:sp>
          <p:nvSpPr>
            <p:cNvPr id="3" name="Полилиния 2"/>
            <p:cNvSpPr/>
            <p:nvPr/>
          </p:nvSpPr>
          <p:spPr>
            <a:xfrm>
              <a:off x="-41442" y="3479852"/>
              <a:ext cx="9206873" cy="1019112"/>
            </a:xfrm>
            <a:custGeom>
              <a:avLst/>
              <a:gdLst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83078 h 846140"/>
                <a:gd name="connsiteX1" fmla="*/ 9186041 w 9207062"/>
                <a:gd name="connsiteY1" fmla="*/ 846140 h 846140"/>
                <a:gd name="connsiteX2" fmla="*/ 9207062 w 9207062"/>
                <a:gd name="connsiteY2" fmla="*/ 299602 h 846140"/>
                <a:gd name="connsiteX3" fmla="*/ 8891751 w 9207062"/>
                <a:gd name="connsiteY3" fmla="*/ 614912 h 846140"/>
                <a:gd name="connsiteX4" fmla="*/ 8408275 w 9207062"/>
                <a:gd name="connsiteY4" fmla="*/ 572871 h 846140"/>
                <a:gd name="connsiteX5" fmla="*/ 8219089 w 9207062"/>
                <a:gd name="connsiteY5" fmla="*/ 614912 h 846140"/>
                <a:gd name="connsiteX6" fmla="*/ 7956331 w 9207062"/>
                <a:gd name="connsiteY6" fmla="*/ 541340 h 846140"/>
                <a:gd name="connsiteX7" fmla="*/ 7683062 w 9207062"/>
                <a:gd name="connsiteY7" fmla="*/ 394195 h 846140"/>
                <a:gd name="connsiteX8" fmla="*/ 7430813 w 9207062"/>
                <a:gd name="connsiteY8" fmla="*/ 299602 h 846140"/>
                <a:gd name="connsiteX9" fmla="*/ 7136524 w 9207062"/>
                <a:gd name="connsiteY9" fmla="*/ 36843 h 846140"/>
                <a:gd name="connsiteX10" fmla="*/ 6821213 w 9207062"/>
                <a:gd name="connsiteY10" fmla="*/ 5312 h 846140"/>
                <a:gd name="connsiteX11" fmla="*/ 6653048 w 9207062"/>
                <a:gd name="connsiteY11" fmla="*/ 57864 h 846140"/>
                <a:gd name="connsiteX12" fmla="*/ 6400800 w 9207062"/>
                <a:gd name="connsiteY12" fmla="*/ 183988 h 846140"/>
                <a:gd name="connsiteX13" fmla="*/ 6190593 w 9207062"/>
                <a:gd name="connsiteY13" fmla="*/ 341643 h 846140"/>
                <a:gd name="connsiteX14" fmla="*/ 5675586 w 9207062"/>
                <a:gd name="connsiteY14" fmla="*/ 457257 h 846140"/>
                <a:gd name="connsiteX15" fmla="*/ 5265682 w 9207062"/>
                <a:gd name="connsiteY15" fmla="*/ 446746 h 846140"/>
                <a:gd name="connsiteX16" fmla="*/ 4845269 w 9207062"/>
                <a:gd name="connsiteY16" fmla="*/ 394195 h 846140"/>
                <a:gd name="connsiteX17" fmla="*/ 4635062 w 9207062"/>
                <a:gd name="connsiteY17" fmla="*/ 215519 h 846140"/>
                <a:gd name="connsiteX18" fmla="*/ 4572000 w 9207062"/>
                <a:gd name="connsiteY18" fmla="*/ 68374 h 846140"/>
                <a:gd name="connsiteX19" fmla="*/ 4340772 w 9207062"/>
                <a:gd name="connsiteY19" fmla="*/ 57864 h 846140"/>
                <a:gd name="connsiteX20" fmla="*/ 4193627 w 9207062"/>
                <a:gd name="connsiteY20" fmla="*/ 173478 h 846140"/>
                <a:gd name="connsiteX21" fmla="*/ 3909848 w 9207062"/>
                <a:gd name="connsiteY21" fmla="*/ 320622 h 846140"/>
                <a:gd name="connsiteX22" fmla="*/ 3657600 w 9207062"/>
                <a:gd name="connsiteY22" fmla="*/ 520319 h 846140"/>
                <a:gd name="connsiteX23" fmla="*/ 3415862 w 9207062"/>
                <a:gd name="connsiteY23" fmla="*/ 404705 h 846140"/>
                <a:gd name="connsiteX24" fmla="*/ 3132082 w 9207062"/>
                <a:gd name="connsiteY24" fmla="*/ 415215 h 846140"/>
                <a:gd name="connsiteX25" fmla="*/ 3005958 w 9207062"/>
                <a:gd name="connsiteY25" fmla="*/ 320622 h 846140"/>
                <a:gd name="connsiteX26" fmla="*/ 2606565 w 9207062"/>
                <a:gd name="connsiteY26" fmla="*/ 415215 h 846140"/>
                <a:gd name="connsiteX27" fmla="*/ 2354317 w 9207062"/>
                <a:gd name="connsiteY27" fmla="*/ 541340 h 846140"/>
                <a:gd name="connsiteX28" fmla="*/ 2081048 w 9207062"/>
                <a:gd name="connsiteY28" fmla="*/ 604402 h 846140"/>
                <a:gd name="connsiteX29" fmla="*/ 1797269 w 9207062"/>
                <a:gd name="connsiteY29" fmla="*/ 667464 h 846140"/>
                <a:gd name="connsiteX30" fmla="*/ 1639613 w 9207062"/>
                <a:gd name="connsiteY30" fmla="*/ 720015 h 846140"/>
                <a:gd name="connsiteX31" fmla="*/ 1429407 w 9207062"/>
                <a:gd name="connsiteY31" fmla="*/ 625422 h 846140"/>
                <a:gd name="connsiteX32" fmla="*/ 1261241 w 9207062"/>
                <a:gd name="connsiteY32" fmla="*/ 509809 h 846140"/>
                <a:gd name="connsiteX33" fmla="*/ 1187669 w 9207062"/>
                <a:gd name="connsiteY33" fmla="*/ 415215 h 846140"/>
                <a:gd name="connsiteX34" fmla="*/ 1051034 w 9207062"/>
                <a:gd name="connsiteY34" fmla="*/ 467767 h 846140"/>
                <a:gd name="connsiteX35" fmla="*/ 872358 w 9207062"/>
                <a:gd name="connsiteY35" fmla="*/ 509809 h 846140"/>
                <a:gd name="connsiteX36" fmla="*/ 756744 w 9207062"/>
                <a:gd name="connsiteY36" fmla="*/ 415215 h 846140"/>
                <a:gd name="connsiteX37" fmla="*/ 662151 w 9207062"/>
                <a:gd name="connsiteY37" fmla="*/ 289091 h 846140"/>
                <a:gd name="connsiteX38" fmla="*/ 325820 w 9207062"/>
                <a:gd name="connsiteY38" fmla="*/ 278581 h 846140"/>
                <a:gd name="connsiteX39" fmla="*/ 94593 w 9207062"/>
                <a:gd name="connsiteY39" fmla="*/ 215519 h 846140"/>
                <a:gd name="connsiteX40" fmla="*/ 52551 w 9207062"/>
                <a:gd name="connsiteY40" fmla="*/ 310112 h 846140"/>
                <a:gd name="connsiteX41" fmla="*/ 52551 w 9207062"/>
                <a:gd name="connsiteY41" fmla="*/ 751546 h 846140"/>
                <a:gd name="connsiteX42" fmla="*/ 0 w 9207062"/>
                <a:gd name="connsiteY42" fmla="*/ 783078 h 846140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207062" h="1019232">
                  <a:moveTo>
                    <a:pt x="0" y="956170"/>
                  </a:moveTo>
                  <a:lnTo>
                    <a:pt x="9186041" y="1019232"/>
                  </a:lnTo>
                  <a:lnTo>
                    <a:pt x="9207062" y="472694"/>
                  </a:lnTo>
                  <a:lnTo>
                    <a:pt x="8891751" y="788004"/>
                  </a:lnTo>
                  <a:cubicBezTo>
                    <a:pt x="8788666" y="655874"/>
                    <a:pt x="8569406" y="568519"/>
                    <a:pt x="8408275" y="745963"/>
                  </a:cubicBezTo>
                  <a:cubicBezTo>
                    <a:pt x="8364237" y="675199"/>
                    <a:pt x="8240215" y="727312"/>
                    <a:pt x="8219089" y="788004"/>
                  </a:cubicBezTo>
                  <a:cubicBezTo>
                    <a:pt x="8179103" y="695212"/>
                    <a:pt x="8183593" y="581788"/>
                    <a:pt x="7956331" y="714432"/>
                  </a:cubicBezTo>
                  <a:cubicBezTo>
                    <a:pt x="7982693" y="687604"/>
                    <a:pt x="7926530" y="354393"/>
                    <a:pt x="7683062" y="567287"/>
                  </a:cubicBezTo>
                  <a:cubicBezTo>
                    <a:pt x="7697383" y="459552"/>
                    <a:pt x="7576788" y="326421"/>
                    <a:pt x="7430813" y="472694"/>
                  </a:cubicBezTo>
                  <a:cubicBezTo>
                    <a:pt x="7520023" y="293030"/>
                    <a:pt x="7321914" y="67331"/>
                    <a:pt x="7136524" y="209935"/>
                  </a:cubicBezTo>
                  <a:cubicBezTo>
                    <a:pt x="7186978" y="112111"/>
                    <a:pt x="6943763" y="0"/>
                    <a:pt x="6821213" y="178404"/>
                  </a:cubicBezTo>
                  <a:cubicBezTo>
                    <a:pt x="6882618" y="51457"/>
                    <a:pt x="6648763" y="18175"/>
                    <a:pt x="6653048" y="230956"/>
                  </a:cubicBezTo>
                  <a:cubicBezTo>
                    <a:pt x="6537201" y="158695"/>
                    <a:pt x="6380095" y="78499"/>
                    <a:pt x="6400800" y="357080"/>
                  </a:cubicBezTo>
                  <a:cubicBezTo>
                    <a:pt x="6343419" y="311204"/>
                    <a:pt x="6030452" y="220877"/>
                    <a:pt x="6190593" y="514735"/>
                  </a:cubicBezTo>
                  <a:cubicBezTo>
                    <a:pt x="5987164" y="431031"/>
                    <a:pt x="5780571" y="342569"/>
                    <a:pt x="5675586" y="630349"/>
                  </a:cubicBezTo>
                  <a:cubicBezTo>
                    <a:pt x="5632607" y="498253"/>
                    <a:pt x="5397549" y="513800"/>
                    <a:pt x="5265682" y="619838"/>
                  </a:cubicBezTo>
                  <a:cubicBezTo>
                    <a:pt x="5222378" y="556279"/>
                    <a:pt x="4971117" y="386362"/>
                    <a:pt x="4845269" y="567287"/>
                  </a:cubicBezTo>
                  <a:cubicBezTo>
                    <a:pt x="4775200" y="507728"/>
                    <a:pt x="4835305" y="360854"/>
                    <a:pt x="4635062" y="388611"/>
                  </a:cubicBezTo>
                  <a:cubicBezTo>
                    <a:pt x="4753741" y="312573"/>
                    <a:pt x="4700971" y="136524"/>
                    <a:pt x="4572000" y="241466"/>
                  </a:cubicBezTo>
                  <a:cubicBezTo>
                    <a:pt x="4567950" y="149061"/>
                    <a:pt x="4232112" y="12207"/>
                    <a:pt x="4340772" y="230956"/>
                  </a:cubicBezTo>
                  <a:cubicBezTo>
                    <a:pt x="4291724" y="269494"/>
                    <a:pt x="4117265" y="173092"/>
                    <a:pt x="4193627" y="346570"/>
                  </a:cubicBezTo>
                  <a:cubicBezTo>
                    <a:pt x="4097450" y="309890"/>
                    <a:pt x="3871095" y="249400"/>
                    <a:pt x="3909848" y="493714"/>
                  </a:cubicBezTo>
                  <a:cubicBezTo>
                    <a:pt x="3825765" y="560280"/>
                    <a:pt x="3678189" y="491903"/>
                    <a:pt x="3657600" y="693411"/>
                  </a:cubicBezTo>
                  <a:cubicBezTo>
                    <a:pt x="3577021" y="654873"/>
                    <a:pt x="3521849" y="411543"/>
                    <a:pt x="3415862" y="577797"/>
                  </a:cubicBezTo>
                  <a:cubicBezTo>
                    <a:pt x="3321269" y="581300"/>
                    <a:pt x="3180647" y="437162"/>
                    <a:pt x="3132082" y="588307"/>
                  </a:cubicBezTo>
                  <a:cubicBezTo>
                    <a:pt x="3161489" y="517084"/>
                    <a:pt x="3076585" y="252191"/>
                    <a:pt x="3005958" y="493714"/>
                  </a:cubicBezTo>
                  <a:cubicBezTo>
                    <a:pt x="2822039" y="474441"/>
                    <a:pt x="2730184" y="283722"/>
                    <a:pt x="2606565" y="588307"/>
                  </a:cubicBezTo>
                  <a:cubicBezTo>
                    <a:pt x="2522482" y="630349"/>
                    <a:pt x="2428890" y="421560"/>
                    <a:pt x="2354317" y="714432"/>
                  </a:cubicBezTo>
                  <a:cubicBezTo>
                    <a:pt x="2263227" y="735453"/>
                    <a:pt x="2092780" y="605655"/>
                    <a:pt x="2081048" y="777494"/>
                  </a:cubicBezTo>
                  <a:cubicBezTo>
                    <a:pt x="1986455" y="798515"/>
                    <a:pt x="1780756" y="679829"/>
                    <a:pt x="1797269" y="840556"/>
                  </a:cubicBezTo>
                  <a:cubicBezTo>
                    <a:pt x="1744717" y="858073"/>
                    <a:pt x="1693773" y="766046"/>
                    <a:pt x="1639613" y="893107"/>
                  </a:cubicBezTo>
                  <a:cubicBezTo>
                    <a:pt x="1569544" y="861576"/>
                    <a:pt x="1602707" y="718908"/>
                    <a:pt x="1429407" y="798514"/>
                  </a:cubicBezTo>
                  <a:cubicBezTo>
                    <a:pt x="1387662" y="771083"/>
                    <a:pt x="1418919" y="688096"/>
                    <a:pt x="1261241" y="682901"/>
                  </a:cubicBezTo>
                  <a:cubicBezTo>
                    <a:pt x="1236717" y="651370"/>
                    <a:pt x="1299529" y="592846"/>
                    <a:pt x="1187669" y="588307"/>
                  </a:cubicBezTo>
                  <a:cubicBezTo>
                    <a:pt x="1183423" y="521682"/>
                    <a:pt x="1047391" y="478875"/>
                    <a:pt x="1051034" y="640859"/>
                  </a:cubicBezTo>
                  <a:cubicBezTo>
                    <a:pt x="1050785" y="557976"/>
                    <a:pt x="907145" y="561479"/>
                    <a:pt x="872358" y="682901"/>
                  </a:cubicBezTo>
                  <a:cubicBezTo>
                    <a:pt x="888862" y="586004"/>
                    <a:pt x="879720" y="573358"/>
                    <a:pt x="756744" y="588307"/>
                  </a:cubicBezTo>
                  <a:cubicBezTo>
                    <a:pt x="736079" y="529183"/>
                    <a:pt x="775986" y="474496"/>
                    <a:pt x="662151" y="462183"/>
                  </a:cubicBezTo>
                  <a:cubicBezTo>
                    <a:pt x="628076" y="386911"/>
                    <a:pt x="522206" y="267793"/>
                    <a:pt x="325820" y="451673"/>
                  </a:cubicBezTo>
                  <a:cubicBezTo>
                    <a:pt x="265690" y="327352"/>
                    <a:pt x="291584" y="230625"/>
                    <a:pt x="94593" y="388611"/>
                  </a:cubicBezTo>
                  <a:lnTo>
                    <a:pt x="52551" y="483204"/>
                  </a:lnTo>
                  <a:lnTo>
                    <a:pt x="52551" y="924638"/>
                  </a:lnTo>
                  <a:lnTo>
                    <a:pt x="0" y="956170"/>
                  </a:lnTo>
                  <a:close/>
                </a:path>
              </a:pathLst>
            </a:custGeom>
            <a:solidFill>
              <a:srgbClr val="3C8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-52554" y="3864003"/>
              <a:ext cx="9297355" cy="3077971"/>
            </a:xfrm>
            <a:custGeom>
              <a:avLst/>
              <a:gdLst>
                <a:gd name="connsiteX0" fmla="*/ 10511 w 9249104"/>
                <a:gd name="connsiteY0" fmla="*/ 42041 h 2196662"/>
                <a:gd name="connsiteX1" fmla="*/ 9154511 w 9249104"/>
                <a:gd name="connsiteY1" fmla="*/ 0 h 2196662"/>
                <a:gd name="connsiteX2" fmla="*/ 9249104 w 9249104"/>
                <a:gd name="connsiteY2" fmla="*/ 2165131 h 2196662"/>
                <a:gd name="connsiteX3" fmla="*/ 0 w 9249104"/>
                <a:gd name="connsiteY3" fmla="*/ 2196662 h 2196662"/>
                <a:gd name="connsiteX4" fmla="*/ 10511 w 9249104"/>
                <a:gd name="connsiteY4" fmla="*/ 42041 h 2196662"/>
                <a:gd name="connsiteX0" fmla="*/ 10511 w 9249104"/>
                <a:gd name="connsiteY0" fmla="*/ 924153 h 3078774"/>
                <a:gd name="connsiteX1" fmla="*/ 9154511 w 9249104"/>
                <a:gd name="connsiteY1" fmla="*/ 882112 h 3078774"/>
                <a:gd name="connsiteX2" fmla="*/ 9249104 w 9249104"/>
                <a:gd name="connsiteY2" fmla="*/ 3047243 h 3078774"/>
                <a:gd name="connsiteX3" fmla="*/ 0 w 9249104"/>
                <a:gd name="connsiteY3" fmla="*/ 3078774 h 3078774"/>
                <a:gd name="connsiteX4" fmla="*/ 10511 w 9249104"/>
                <a:gd name="connsiteY4" fmla="*/ 924153 h 3078774"/>
                <a:gd name="connsiteX0" fmla="*/ 10511 w 9249104"/>
                <a:gd name="connsiteY0" fmla="*/ 924153 h 3078774"/>
                <a:gd name="connsiteX1" fmla="*/ 9154511 w 9249104"/>
                <a:gd name="connsiteY1" fmla="*/ 882112 h 3078774"/>
                <a:gd name="connsiteX2" fmla="*/ 9249104 w 9249104"/>
                <a:gd name="connsiteY2" fmla="*/ 3047243 h 3078774"/>
                <a:gd name="connsiteX3" fmla="*/ 0 w 9249104"/>
                <a:gd name="connsiteY3" fmla="*/ 3078774 h 3078774"/>
                <a:gd name="connsiteX4" fmla="*/ 10511 w 9249104"/>
                <a:gd name="connsiteY4" fmla="*/ 924153 h 3078774"/>
                <a:gd name="connsiteX0" fmla="*/ 10511 w 9297355"/>
                <a:gd name="connsiteY0" fmla="*/ 924153 h 3078774"/>
                <a:gd name="connsiteX1" fmla="*/ 9297355 w 9297355"/>
                <a:gd name="connsiteY1" fmla="*/ 882112 h 3078774"/>
                <a:gd name="connsiteX2" fmla="*/ 9249104 w 9297355"/>
                <a:gd name="connsiteY2" fmla="*/ 3047243 h 3078774"/>
                <a:gd name="connsiteX3" fmla="*/ 0 w 9297355"/>
                <a:gd name="connsiteY3" fmla="*/ 3078774 h 3078774"/>
                <a:gd name="connsiteX4" fmla="*/ 10511 w 9297355"/>
                <a:gd name="connsiteY4" fmla="*/ 924153 h 307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7355" h="3078774">
                  <a:moveTo>
                    <a:pt x="10511" y="924153"/>
                  </a:moveTo>
                  <a:cubicBezTo>
                    <a:pt x="3297468" y="0"/>
                    <a:pt x="6912154" y="395890"/>
                    <a:pt x="9297355" y="882112"/>
                  </a:cubicBezTo>
                  <a:lnTo>
                    <a:pt x="9249104" y="3047243"/>
                  </a:lnTo>
                  <a:lnTo>
                    <a:pt x="0" y="3078774"/>
                  </a:lnTo>
                  <a:cubicBezTo>
                    <a:pt x="3504" y="2360567"/>
                    <a:pt x="7007" y="1642360"/>
                    <a:pt x="10511" y="924153"/>
                  </a:cubicBezTo>
                  <a:close/>
                </a:path>
              </a:pathLst>
            </a:custGeom>
            <a:solidFill>
              <a:srgbClr val="57BA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777652" y="4278314"/>
              <a:ext cx="8387779" cy="2679534"/>
            </a:xfrm>
            <a:custGeom>
              <a:avLst/>
              <a:gdLst>
                <a:gd name="connsiteX0" fmla="*/ 8387255 w 8387255"/>
                <a:gd name="connsiteY0" fmla="*/ 0 h 2680138"/>
                <a:gd name="connsiteX1" fmla="*/ 0 w 8387255"/>
                <a:gd name="connsiteY1" fmla="*/ 2680138 h 2680138"/>
                <a:gd name="connsiteX2" fmla="*/ 8387255 w 8387255"/>
                <a:gd name="connsiteY2" fmla="*/ 2606566 h 2680138"/>
                <a:gd name="connsiteX3" fmla="*/ 8387255 w 8387255"/>
                <a:gd name="connsiteY3" fmla="*/ 0 h 2680138"/>
                <a:gd name="connsiteX0" fmla="*/ 8387255 w 8387255"/>
                <a:gd name="connsiteY0" fmla="*/ 0 h 2680138"/>
                <a:gd name="connsiteX1" fmla="*/ 0 w 8387255"/>
                <a:gd name="connsiteY1" fmla="*/ 2680138 h 2680138"/>
                <a:gd name="connsiteX2" fmla="*/ 8387255 w 8387255"/>
                <a:gd name="connsiteY2" fmla="*/ 2606566 h 2680138"/>
                <a:gd name="connsiteX3" fmla="*/ 8387255 w 8387255"/>
                <a:gd name="connsiteY3" fmla="*/ 0 h 2680138"/>
                <a:gd name="connsiteX0" fmla="*/ 8387255 w 8387255"/>
                <a:gd name="connsiteY0" fmla="*/ 0 h 2680138"/>
                <a:gd name="connsiteX1" fmla="*/ 0 w 8387255"/>
                <a:gd name="connsiteY1" fmla="*/ 2680138 h 2680138"/>
                <a:gd name="connsiteX2" fmla="*/ 8387255 w 8387255"/>
                <a:gd name="connsiteY2" fmla="*/ 2606566 h 2680138"/>
                <a:gd name="connsiteX3" fmla="*/ 8387255 w 8387255"/>
                <a:gd name="connsiteY3" fmla="*/ 0 h 268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87255" h="2680138">
                  <a:moveTo>
                    <a:pt x="8387255" y="0"/>
                  </a:moveTo>
                  <a:cubicBezTo>
                    <a:pt x="5466187" y="397574"/>
                    <a:pt x="4794367" y="212981"/>
                    <a:pt x="0" y="2680138"/>
                  </a:cubicBezTo>
                  <a:lnTo>
                    <a:pt x="8387255" y="2606566"/>
                  </a:lnTo>
                  <a:cubicBezTo>
                    <a:pt x="8383737" y="1730704"/>
                    <a:pt x="8376744" y="854849"/>
                    <a:pt x="8387255" y="0"/>
                  </a:cubicBezTo>
                  <a:close/>
                </a:path>
              </a:pathLst>
            </a:custGeom>
            <a:solidFill>
              <a:srgbClr val="53B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-20806" y="4267203"/>
              <a:ext cx="8608427" cy="2658897"/>
            </a:xfrm>
            <a:custGeom>
              <a:avLst/>
              <a:gdLst>
                <a:gd name="connsiteX0" fmla="*/ 21021 w 8607973"/>
                <a:gd name="connsiteY0" fmla="*/ 0 h 2659117"/>
                <a:gd name="connsiteX1" fmla="*/ 8607973 w 8607973"/>
                <a:gd name="connsiteY1" fmla="*/ 2648607 h 2659117"/>
                <a:gd name="connsiteX2" fmla="*/ 0 w 8607973"/>
                <a:gd name="connsiteY2" fmla="*/ 2659117 h 2659117"/>
                <a:gd name="connsiteX3" fmla="*/ 21021 w 8607973"/>
                <a:gd name="connsiteY3" fmla="*/ 0 h 2659117"/>
                <a:gd name="connsiteX0" fmla="*/ 21021 w 8607973"/>
                <a:gd name="connsiteY0" fmla="*/ 0 h 2659117"/>
                <a:gd name="connsiteX1" fmla="*/ 8607973 w 8607973"/>
                <a:gd name="connsiteY1" fmla="*/ 2648607 h 2659117"/>
                <a:gd name="connsiteX2" fmla="*/ 0 w 8607973"/>
                <a:gd name="connsiteY2" fmla="*/ 2659117 h 2659117"/>
                <a:gd name="connsiteX3" fmla="*/ 21021 w 8607973"/>
                <a:gd name="connsiteY3" fmla="*/ 0 h 2659117"/>
                <a:gd name="connsiteX0" fmla="*/ 21021 w 8607973"/>
                <a:gd name="connsiteY0" fmla="*/ 0 h 2659117"/>
                <a:gd name="connsiteX1" fmla="*/ 8607973 w 8607973"/>
                <a:gd name="connsiteY1" fmla="*/ 2648607 h 2659117"/>
                <a:gd name="connsiteX2" fmla="*/ 0 w 8607973"/>
                <a:gd name="connsiteY2" fmla="*/ 2659117 h 2659117"/>
                <a:gd name="connsiteX3" fmla="*/ 21021 w 8607973"/>
                <a:gd name="connsiteY3" fmla="*/ 0 h 265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7973" h="2659117">
                  <a:moveTo>
                    <a:pt x="21021" y="0"/>
                  </a:moveTo>
                  <a:cubicBezTo>
                    <a:pt x="3199974" y="80129"/>
                    <a:pt x="5958482" y="967591"/>
                    <a:pt x="8607973" y="2648607"/>
                  </a:cubicBezTo>
                  <a:lnTo>
                    <a:pt x="0" y="2659117"/>
                  </a:lnTo>
                  <a:lnTo>
                    <a:pt x="21021" y="0"/>
                  </a:lnTo>
                  <a:close/>
                </a:path>
              </a:pathLst>
            </a:custGeom>
            <a:solidFill>
              <a:srgbClr val="4EA5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142810" y="571732"/>
              <a:ext cx="4297069" cy="1930280"/>
            </a:xfrm>
            <a:custGeom>
              <a:avLst/>
              <a:gdLst>
                <a:gd name="connsiteX0" fmla="*/ 0 w 3981065"/>
                <a:gd name="connsiteY0" fmla="*/ 756745 h 1345324"/>
                <a:gd name="connsiteX1" fmla="*/ 1093075 w 3981065"/>
                <a:gd name="connsiteY1" fmla="*/ 914400 h 1345324"/>
                <a:gd name="connsiteX2" fmla="*/ 819806 w 3981065"/>
                <a:gd name="connsiteY2" fmla="*/ 1345324 h 1345324"/>
                <a:gd name="connsiteX3" fmla="*/ 1828800 w 3981065"/>
                <a:gd name="connsiteY3" fmla="*/ 945931 h 1345324"/>
                <a:gd name="connsiteX4" fmla="*/ 2701158 w 3981065"/>
                <a:gd name="connsiteY4" fmla="*/ 1177158 h 1345324"/>
                <a:gd name="connsiteX5" fmla="*/ 3174124 w 3981065"/>
                <a:gd name="connsiteY5" fmla="*/ 935421 h 1345324"/>
                <a:gd name="connsiteX6" fmla="*/ 3951889 w 3981065"/>
                <a:gd name="connsiteY6" fmla="*/ 1103586 h 1345324"/>
                <a:gd name="connsiteX7" fmla="*/ 3836275 w 3981065"/>
                <a:gd name="connsiteY7" fmla="*/ 714703 h 1345324"/>
                <a:gd name="connsiteX8" fmla="*/ 3268717 w 3981065"/>
                <a:gd name="connsiteY8" fmla="*/ 630621 h 1345324"/>
                <a:gd name="connsiteX9" fmla="*/ 3541986 w 3981065"/>
                <a:gd name="connsiteY9" fmla="*/ 588579 h 1345324"/>
                <a:gd name="connsiteX10" fmla="*/ 3258206 w 3981065"/>
                <a:gd name="connsiteY10" fmla="*/ 378372 h 1345324"/>
                <a:gd name="connsiteX11" fmla="*/ 2858813 w 3981065"/>
                <a:gd name="connsiteY11" fmla="*/ 210207 h 1345324"/>
                <a:gd name="connsiteX12" fmla="*/ 2690648 w 3981065"/>
                <a:gd name="connsiteY12" fmla="*/ 0 h 1345324"/>
                <a:gd name="connsiteX13" fmla="*/ 2238703 w 3981065"/>
                <a:gd name="connsiteY13" fmla="*/ 10510 h 1345324"/>
                <a:gd name="connsiteX14" fmla="*/ 1208689 w 3981065"/>
                <a:gd name="connsiteY14" fmla="*/ 252248 h 1345324"/>
                <a:gd name="connsiteX15" fmla="*/ 1051034 w 3981065"/>
                <a:gd name="connsiteY15" fmla="*/ 315310 h 1345324"/>
                <a:gd name="connsiteX16" fmla="*/ 557048 w 3981065"/>
                <a:gd name="connsiteY16" fmla="*/ 252248 h 1345324"/>
                <a:gd name="connsiteX17" fmla="*/ 0 w 3981065"/>
                <a:gd name="connsiteY17" fmla="*/ 756745 h 1345324"/>
                <a:gd name="connsiteX0" fmla="*/ 0 w 3981065"/>
                <a:gd name="connsiteY0" fmla="*/ 756745 h 1345324"/>
                <a:gd name="connsiteX1" fmla="*/ 1093075 w 3981065"/>
                <a:gd name="connsiteY1" fmla="*/ 914400 h 1345324"/>
                <a:gd name="connsiteX2" fmla="*/ 819806 w 3981065"/>
                <a:gd name="connsiteY2" fmla="*/ 1345324 h 1345324"/>
                <a:gd name="connsiteX3" fmla="*/ 1828800 w 3981065"/>
                <a:gd name="connsiteY3" fmla="*/ 945931 h 1345324"/>
                <a:gd name="connsiteX4" fmla="*/ 2701158 w 3981065"/>
                <a:gd name="connsiteY4" fmla="*/ 1177158 h 1345324"/>
                <a:gd name="connsiteX5" fmla="*/ 3174124 w 3981065"/>
                <a:gd name="connsiteY5" fmla="*/ 935421 h 1345324"/>
                <a:gd name="connsiteX6" fmla="*/ 3951889 w 3981065"/>
                <a:gd name="connsiteY6" fmla="*/ 1103586 h 1345324"/>
                <a:gd name="connsiteX7" fmla="*/ 3836275 w 3981065"/>
                <a:gd name="connsiteY7" fmla="*/ 714703 h 1345324"/>
                <a:gd name="connsiteX8" fmla="*/ 3268717 w 3981065"/>
                <a:gd name="connsiteY8" fmla="*/ 630621 h 1345324"/>
                <a:gd name="connsiteX9" fmla="*/ 3541986 w 3981065"/>
                <a:gd name="connsiteY9" fmla="*/ 588579 h 1345324"/>
                <a:gd name="connsiteX10" fmla="*/ 3258206 w 3981065"/>
                <a:gd name="connsiteY10" fmla="*/ 378372 h 1345324"/>
                <a:gd name="connsiteX11" fmla="*/ 2858813 w 3981065"/>
                <a:gd name="connsiteY11" fmla="*/ 210207 h 1345324"/>
                <a:gd name="connsiteX12" fmla="*/ 2690648 w 3981065"/>
                <a:gd name="connsiteY12" fmla="*/ 0 h 1345324"/>
                <a:gd name="connsiteX13" fmla="*/ 2238703 w 3981065"/>
                <a:gd name="connsiteY13" fmla="*/ 10510 h 1345324"/>
                <a:gd name="connsiteX14" fmla="*/ 1208689 w 3981065"/>
                <a:gd name="connsiteY14" fmla="*/ 252248 h 1345324"/>
                <a:gd name="connsiteX15" fmla="*/ 1051034 w 3981065"/>
                <a:gd name="connsiteY15" fmla="*/ 315310 h 1345324"/>
                <a:gd name="connsiteX16" fmla="*/ 557048 w 3981065"/>
                <a:gd name="connsiteY16" fmla="*/ 252248 h 1345324"/>
                <a:gd name="connsiteX17" fmla="*/ 0 w 3981065"/>
                <a:gd name="connsiteY17" fmla="*/ 756745 h 1345324"/>
                <a:gd name="connsiteX0" fmla="*/ 49792 w 4030857"/>
                <a:gd name="connsiteY0" fmla="*/ 756745 h 1345324"/>
                <a:gd name="connsiteX1" fmla="*/ 1142867 w 4030857"/>
                <a:gd name="connsiteY1" fmla="*/ 914400 h 1345324"/>
                <a:gd name="connsiteX2" fmla="*/ 869598 w 4030857"/>
                <a:gd name="connsiteY2" fmla="*/ 1345324 h 1345324"/>
                <a:gd name="connsiteX3" fmla="*/ 1878592 w 4030857"/>
                <a:gd name="connsiteY3" fmla="*/ 945931 h 1345324"/>
                <a:gd name="connsiteX4" fmla="*/ 2750950 w 4030857"/>
                <a:gd name="connsiteY4" fmla="*/ 1177158 h 1345324"/>
                <a:gd name="connsiteX5" fmla="*/ 3223916 w 4030857"/>
                <a:gd name="connsiteY5" fmla="*/ 935421 h 1345324"/>
                <a:gd name="connsiteX6" fmla="*/ 4001681 w 4030857"/>
                <a:gd name="connsiteY6" fmla="*/ 1103586 h 1345324"/>
                <a:gd name="connsiteX7" fmla="*/ 3886067 w 4030857"/>
                <a:gd name="connsiteY7" fmla="*/ 714703 h 1345324"/>
                <a:gd name="connsiteX8" fmla="*/ 3318509 w 4030857"/>
                <a:gd name="connsiteY8" fmla="*/ 630621 h 1345324"/>
                <a:gd name="connsiteX9" fmla="*/ 3591778 w 4030857"/>
                <a:gd name="connsiteY9" fmla="*/ 588579 h 1345324"/>
                <a:gd name="connsiteX10" fmla="*/ 3307998 w 4030857"/>
                <a:gd name="connsiteY10" fmla="*/ 378372 h 1345324"/>
                <a:gd name="connsiteX11" fmla="*/ 2908605 w 4030857"/>
                <a:gd name="connsiteY11" fmla="*/ 210207 h 1345324"/>
                <a:gd name="connsiteX12" fmla="*/ 2740440 w 4030857"/>
                <a:gd name="connsiteY12" fmla="*/ 0 h 1345324"/>
                <a:gd name="connsiteX13" fmla="*/ 2288495 w 4030857"/>
                <a:gd name="connsiteY13" fmla="*/ 10510 h 1345324"/>
                <a:gd name="connsiteX14" fmla="*/ 1258481 w 4030857"/>
                <a:gd name="connsiteY14" fmla="*/ 252248 h 1345324"/>
                <a:gd name="connsiteX15" fmla="*/ 1100826 w 4030857"/>
                <a:gd name="connsiteY15" fmla="*/ 315310 h 1345324"/>
                <a:gd name="connsiteX16" fmla="*/ 606840 w 4030857"/>
                <a:gd name="connsiteY16" fmla="*/ 252248 h 1345324"/>
                <a:gd name="connsiteX17" fmla="*/ 49792 w 4030857"/>
                <a:gd name="connsiteY17" fmla="*/ 756745 h 1345324"/>
                <a:gd name="connsiteX0" fmla="*/ 49792 w 4030857"/>
                <a:gd name="connsiteY0" fmla="*/ 1238729 h 1827308"/>
                <a:gd name="connsiteX1" fmla="*/ 1142867 w 4030857"/>
                <a:gd name="connsiteY1" fmla="*/ 1396384 h 1827308"/>
                <a:gd name="connsiteX2" fmla="*/ 869598 w 4030857"/>
                <a:gd name="connsiteY2" fmla="*/ 1827308 h 1827308"/>
                <a:gd name="connsiteX3" fmla="*/ 1878592 w 4030857"/>
                <a:gd name="connsiteY3" fmla="*/ 1427915 h 1827308"/>
                <a:gd name="connsiteX4" fmla="*/ 2750950 w 4030857"/>
                <a:gd name="connsiteY4" fmla="*/ 1659142 h 1827308"/>
                <a:gd name="connsiteX5" fmla="*/ 3223916 w 4030857"/>
                <a:gd name="connsiteY5" fmla="*/ 1417405 h 1827308"/>
                <a:gd name="connsiteX6" fmla="*/ 4001681 w 4030857"/>
                <a:gd name="connsiteY6" fmla="*/ 1585570 h 1827308"/>
                <a:gd name="connsiteX7" fmla="*/ 3886067 w 4030857"/>
                <a:gd name="connsiteY7" fmla="*/ 1196687 h 1827308"/>
                <a:gd name="connsiteX8" fmla="*/ 3318509 w 4030857"/>
                <a:gd name="connsiteY8" fmla="*/ 1112605 h 1827308"/>
                <a:gd name="connsiteX9" fmla="*/ 3591778 w 4030857"/>
                <a:gd name="connsiteY9" fmla="*/ 1070563 h 1827308"/>
                <a:gd name="connsiteX10" fmla="*/ 3307998 w 4030857"/>
                <a:gd name="connsiteY10" fmla="*/ 860356 h 1827308"/>
                <a:gd name="connsiteX11" fmla="*/ 2908605 w 4030857"/>
                <a:gd name="connsiteY11" fmla="*/ 692191 h 1827308"/>
                <a:gd name="connsiteX12" fmla="*/ 2740440 w 4030857"/>
                <a:gd name="connsiteY12" fmla="*/ 481984 h 1827308"/>
                <a:gd name="connsiteX13" fmla="*/ 2288495 w 4030857"/>
                <a:gd name="connsiteY13" fmla="*/ 492494 h 1827308"/>
                <a:gd name="connsiteX14" fmla="*/ 1258481 w 4030857"/>
                <a:gd name="connsiteY14" fmla="*/ 734232 h 1827308"/>
                <a:gd name="connsiteX15" fmla="*/ 1100826 w 4030857"/>
                <a:gd name="connsiteY15" fmla="*/ 797294 h 1827308"/>
                <a:gd name="connsiteX16" fmla="*/ 606840 w 4030857"/>
                <a:gd name="connsiteY16" fmla="*/ 734232 h 1827308"/>
                <a:gd name="connsiteX17" fmla="*/ 49792 w 4030857"/>
                <a:gd name="connsiteY17" fmla="*/ 1238729 h 1827308"/>
                <a:gd name="connsiteX0" fmla="*/ 49792 w 4030857"/>
                <a:gd name="connsiteY0" fmla="*/ 1238729 h 1827308"/>
                <a:gd name="connsiteX1" fmla="*/ 1142867 w 4030857"/>
                <a:gd name="connsiteY1" fmla="*/ 1396384 h 1827308"/>
                <a:gd name="connsiteX2" fmla="*/ 869598 w 4030857"/>
                <a:gd name="connsiteY2" fmla="*/ 1827308 h 1827308"/>
                <a:gd name="connsiteX3" fmla="*/ 1878592 w 4030857"/>
                <a:gd name="connsiteY3" fmla="*/ 1427915 h 1827308"/>
                <a:gd name="connsiteX4" fmla="*/ 2750950 w 4030857"/>
                <a:gd name="connsiteY4" fmla="*/ 1659142 h 1827308"/>
                <a:gd name="connsiteX5" fmla="*/ 3223916 w 4030857"/>
                <a:gd name="connsiteY5" fmla="*/ 1417405 h 1827308"/>
                <a:gd name="connsiteX6" fmla="*/ 4001681 w 4030857"/>
                <a:gd name="connsiteY6" fmla="*/ 1585570 h 1827308"/>
                <a:gd name="connsiteX7" fmla="*/ 3886067 w 4030857"/>
                <a:gd name="connsiteY7" fmla="*/ 1196687 h 1827308"/>
                <a:gd name="connsiteX8" fmla="*/ 3318509 w 4030857"/>
                <a:gd name="connsiteY8" fmla="*/ 1112605 h 1827308"/>
                <a:gd name="connsiteX9" fmla="*/ 3591778 w 4030857"/>
                <a:gd name="connsiteY9" fmla="*/ 1070563 h 1827308"/>
                <a:gd name="connsiteX10" fmla="*/ 3307998 w 4030857"/>
                <a:gd name="connsiteY10" fmla="*/ 860356 h 1827308"/>
                <a:gd name="connsiteX11" fmla="*/ 2908605 w 4030857"/>
                <a:gd name="connsiteY11" fmla="*/ 692191 h 1827308"/>
                <a:gd name="connsiteX12" fmla="*/ 2740440 w 4030857"/>
                <a:gd name="connsiteY12" fmla="*/ 481984 h 1827308"/>
                <a:gd name="connsiteX13" fmla="*/ 2288495 w 4030857"/>
                <a:gd name="connsiteY13" fmla="*/ 492494 h 1827308"/>
                <a:gd name="connsiteX14" fmla="*/ 1258481 w 4030857"/>
                <a:gd name="connsiteY14" fmla="*/ 734232 h 1827308"/>
                <a:gd name="connsiteX15" fmla="*/ 1100826 w 4030857"/>
                <a:gd name="connsiteY15" fmla="*/ 797294 h 1827308"/>
                <a:gd name="connsiteX16" fmla="*/ 606840 w 4030857"/>
                <a:gd name="connsiteY16" fmla="*/ 734232 h 1827308"/>
                <a:gd name="connsiteX17" fmla="*/ 49792 w 4030857"/>
                <a:gd name="connsiteY17" fmla="*/ 1238729 h 1827308"/>
                <a:gd name="connsiteX0" fmla="*/ 49792 w 4030857"/>
                <a:gd name="connsiteY0" fmla="*/ 1238729 h 1827308"/>
                <a:gd name="connsiteX1" fmla="*/ 1142867 w 4030857"/>
                <a:gd name="connsiteY1" fmla="*/ 1396384 h 1827308"/>
                <a:gd name="connsiteX2" fmla="*/ 869598 w 4030857"/>
                <a:gd name="connsiteY2" fmla="*/ 1827308 h 1827308"/>
                <a:gd name="connsiteX3" fmla="*/ 1878592 w 4030857"/>
                <a:gd name="connsiteY3" fmla="*/ 1427915 h 1827308"/>
                <a:gd name="connsiteX4" fmla="*/ 2750950 w 4030857"/>
                <a:gd name="connsiteY4" fmla="*/ 1659142 h 1827308"/>
                <a:gd name="connsiteX5" fmla="*/ 3223916 w 4030857"/>
                <a:gd name="connsiteY5" fmla="*/ 1417405 h 1827308"/>
                <a:gd name="connsiteX6" fmla="*/ 4001681 w 4030857"/>
                <a:gd name="connsiteY6" fmla="*/ 1585570 h 1827308"/>
                <a:gd name="connsiteX7" fmla="*/ 3886067 w 4030857"/>
                <a:gd name="connsiteY7" fmla="*/ 1196687 h 1827308"/>
                <a:gd name="connsiteX8" fmla="*/ 3318509 w 4030857"/>
                <a:gd name="connsiteY8" fmla="*/ 1112605 h 1827308"/>
                <a:gd name="connsiteX9" fmla="*/ 3591778 w 4030857"/>
                <a:gd name="connsiteY9" fmla="*/ 1070563 h 1827308"/>
                <a:gd name="connsiteX10" fmla="*/ 3307998 w 4030857"/>
                <a:gd name="connsiteY10" fmla="*/ 860356 h 1827308"/>
                <a:gd name="connsiteX11" fmla="*/ 2908605 w 4030857"/>
                <a:gd name="connsiteY11" fmla="*/ 692191 h 1827308"/>
                <a:gd name="connsiteX12" fmla="*/ 2740440 w 4030857"/>
                <a:gd name="connsiteY12" fmla="*/ 481984 h 1827308"/>
                <a:gd name="connsiteX13" fmla="*/ 2288495 w 4030857"/>
                <a:gd name="connsiteY13" fmla="*/ 492494 h 1827308"/>
                <a:gd name="connsiteX14" fmla="*/ 1258481 w 4030857"/>
                <a:gd name="connsiteY14" fmla="*/ 734232 h 1827308"/>
                <a:gd name="connsiteX15" fmla="*/ 1100826 w 4030857"/>
                <a:gd name="connsiteY15" fmla="*/ 797294 h 1827308"/>
                <a:gd name="connsiteX16" fmla="*/ 606840 w 4030857"/>
                <a:gd name="connsiteY16" fmla="*/ 734232 h 1827308"/>
                <a:gd name="connsiteX17" fmla="*/ 49792 w 4030857"/>
                <a:gd name="connsiteY17" fmla="*/ 1238729 h 1827308"/>
                <a:gd name="connsiteX0" fmla="*/ 49792 w 4030857"/>
                <a:gd name="connsiteY0" fmla="*/ 1238729 h 1827308"/>
                <a:gd name="connsiteX1" fmla="*/ 1142867 w 4030857"/>
                <a:gd name="connsiteY1" fmla="*/ 1396384 h 1827308"/>
                <a:gd name="connsiteX2" fmla="*/ 869598 w 4030857"/>
                <a:gd name="connsiteY2" fmla="*/ 1827308 h 1827308"/>
                <a:gd name="connsiteX3" fmla="*/ 1878592 w 4030857"/>
                <a:gd name="connsiteY3" fmla="*/ 1427915 h 1827308"/>
                <a:gd name="connsiteX4" fmla="*/ 2750950 w 4030857"/>
                <a:gd name="connsiteY4" fmla="*/ 1659142 h 1827308"/>
                <a:gd name="connsiteX5" fmla="*/ 3223916 w 4030857"/>
                <a:gd name="connsiteY5" fmla="*/ 1417405 h 1827308"/>
                <a:gd name="connsiteX6" fmla="*/ 4001681 w 4030857"/>
                <a:gd name="connsiteY6" fmla="*/ 1585570 h 1827308"/>
                <a:gd name="connsiteX7" fmla="*/ 3886067 w 4030857"/>
                <a:gd name="connsiteY7" fmla="*/ 1196687 h 1827308"/>
                <a:gd name="connsiteX8" fmla="*/ 3318509 w 4030857"/>
                <a:gd name="connsiteY8" fmla="*/ 1112605 h 1827308"/>
                <a:gd name="connsiteX9" fmla="*/ 3591778 w 4030857"/>
                <a:gd name="connsiteY9" fmla="*/ 1070563 h 1827308"/>
                <a:gd name="connsiteX10" fmla="*/ 3307998 w 4030857"/>
                <a:gd name="connsiteY10" fmla="*/ 860356 h 1827308"/>
                <a:gd name="connsiteX11" fmla="*/ 2908605 w 4030857"/>
                <a:gd name="connsiteY11" fmla="*/ 692191 h 1827308"/>
                <a:gd name="connsiteX12" fmla="*/ 2740440 w 4030857"/>
                <a:gd name="connsiteY12" fmla="*/ 481984 h 1827308"/>
                <a:gd name="connsiteX13" fmla="*/ 2288495 w 4030857"/>
                <a:gd name="connsiteY13" fmla="*/ 492494 h 1827308"/>
                <a:gd name="connsiteX14" fmla="*/ 1258481 w 4030857"/>
                <a:gd name="connsiteY14" fmla="*/ 734232 h 1827308"/>
                <a:gd name="connsiteX15" fmla="*/ 1100826 w 4030857"/>
                <a:gd name="connsiteY15" fmla="*/ 797294 h 1827308"/>
                <a:gd name="connsiteX16" fmla="*/ 606840 w 4030857"/>
                <a:gd name="connsiteY16" fmla="*/ 734232 h 1827308"/>
                <a:gd name="connsiteX17" fmla="*/ 49792 w 4030857"/>
                <a:gd name="connsiteY17" fmla="*/ 1238729 h 1827308"/>
                <a:gd name="connsiteX0" fmla="*/ 49792 w 4030857"/>
                <a:gd name="connsiteY0" fmla="*/ 1262503 h 1851082"/>
                <a:gd name="connsiteX1" fmla="*/ 1142867 w 4030857"/>
                <a:gd name="connsiteY1" fmla="*/ 1420158 h 1851082"/>
                <a:gd name="connsiteX2" fmla="*/ 869598 w 4030857"/>
                <a:gd name="connsiteY2" fmla="*/ 1851082 h 1851082"/>
                <a:gd name="connsiteX3" fmla="*/ 1878592 w 4030857"/>
                <a:gd name="connsiteY3" fmla="*/ 1451689 h 1851082"/>
                <a:gd name="connsiteX4" fmla="*/ 2750950 w 4030857"/>
                <a:gd name="connsiteY4" fmla="*/ 1682916 h 1851082"/>
                <a:gd name="connsiteX5" fmla="*/ 3223916 w 4030857"/>
                <a:gd name="connsiteY5" fmla="*/ 1441179 h 1851082"/>
                <a:gd name="connsiteX6" fmla="*/ 4001681 w 4030857"/>
                <a:gd name="connsiteY6" fmla="*/ 1609344 h 1851082"/>
                <a:gd name="connsiteX7" fmla="*/ 3886067 w 4030857"/>
                <a:gd name="connsiteY7" fmla="*/ 1220461 h 1851082"/>
                <a:gd name="connsiteX8" fmla="*/ 3318509 w 4030857"/>
                <a:gd name="connsiteY8" fmla="*/ 1136379 h 1851082"/>
                <a:gd name="connsiteX9" fmla="*/ 3591778 w 4030857"/>
                <a:gd name="connsiteY9" fmla="*/ 1094337 h 1851082"/>
                <a:gd name="connsiteX10" fmla="*/ 3307998 w 4030857"/>
                <a:gd name="connsiteY10" fmla="*/ 884130 h 1851082"/>
                <a:gd name="connsiteX11" fmla="*/ 2908605 w 4030857"/>
                <a:gd name="connsiteY11" fmla="*/ 715965 h 1851082"/>
                <a:gd name="connsiteX12" fmla="*/ 2740440 w 4030857"/>
                <a:gd name="connsiteY12" fmla="*/ 505758 h 1851082"/>
                <a:gd name="connsiteX13" fmla="*/ 2288495 w 4030857"/>
                <a:gd name="connsiteY13" fmla="*/ 516268 h 1851082"/>
                <a:gd name="connsiteX14" fmla="*/ 1258481 w 4030857"/>
                <a:gd name="connsiteY14" fmla="*/ 758006 h 1851082"/>
                <a:gd name="connsiteX15" fmla="*/ 1100826 w 4030857"/>
                <a:gd name="connsiteY15" fmla="*/ 821068 h 1851082"/>
                <a:gd name="connsiteX16" fmla="*/ 606840 w 4030857"/>
                <a:gd name="connsiteY16" fmla="*/ 758006 h 1851082"/>
                <a:gd name="connsiteX17" fmla="*/ 49792 w 4030857"/>
                <a:gd name="connsiteY17" fmla="*/ 1262503 h 1851082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340808"/>
                <a:gd name="connsiteY0" fmla="*/ 1342298 h 1930877"/>
                <a:gd name="connsiteX1" fmla="*/ 1142867 w 4340808"/>
                <a:gd name="connsiteY1" fmla="*/ 1499953 h 1930877"/>
                <a:gd name="connsiteX2" fmla="*/ 869598 w 4340808"/>
                <a:gd name="connsiteY2" fmla="*/ 1930877 h 1930877"/>
                <a:gd name="connsiteX3" fmla="*/ 1878592 w 4340808"/>
                <a:gd name="connsiteY3" fmla="*/ 1531484 h 1930877"/>
                <a:gd name="connsiteX4" fmla="*/ 2750950 w 4340808"/>
                <a:gd name="connsiteY4" fmla="*/ 1762711 h 1930877"/>
                <a:gd name="connsiteX5" fmla="*/ 3223916 w 4340808"/>
                <a:gd name="connsiteY5" fmla="*/ 1520974 h 1930877"/>
                <a:gd name="connsiteX6" fmla="*/ 4001681 w 4340808"/>
                <a:gd name="connsiteY6" fmla="*/ 1689139 h 1930877"/>
                <a:gd name="connsiteX7" fmla="*/ 3886067 w 4340808"/>
                <a:gd name="connsiteY7" fmla="*/ 1300256 h 1930877"/>
                <a:gd name="connsiteX8" fmla="*/ 3318509 w 4340808"/>
                <a:gd name="connsiteY8" fmla="*/ 1216174 h 1930877"/>
                <a:gd name="connsiteX9" fmla="*/ 3591778 w 4340808"/>
                <a:gd name="connsiteY9" fmla="*/ 1174132 h 1930877"/>
                <a:gd name="connsiteX10" fmla="*/ 3307998 w 4340808"/>
                <a:gd name="connsiteY10" fmla="*/ 963925 h 1930877"/>
                <a:gd name="connsiteX11" fmla="*/ 2908605 w 4340808"/>
                <a:gd name="connsiteY11" fmla="*/ 795760 h 1930877"/>
                <a:gd name="connsiteX12" fmla="*/ 2740440 w 4340808"/>
                <a:gd name="connsiteY12" fmla="*/ 585553 h 1930877"/>
                <a:gd name="connsiteX13" fmla="*/ 2288495 w 4340808"/>
                <a:gd name="connsiteY13" fmla="*/ 596063 h 1930877"/>
                <a:gd name="connsiteX14" fmla="*/ 1258481 w 4340808"/>
                <a:gd name="connsiteY14" fmla="*/ 837801 h 1930877"/>
                <a:gd name="connsiteX15" fmla="*/ 1100826 w 4340808"/>
                <a:gd name="connsiteY15" fmla="*/ 900863 h 1930877"/>
                <a:gd name="connsiteX16" fmla="*/ 606840 w 4340808"/>
                <a:gd name="connsiteY16" fmla="*/ 837801 h 1930877"/>
                <a:gd name="connsiteX17" fmla="*/ 49792 w 4340808"/>
                <a:gd name="connsiteY17" fmla="*/ 1342298 h 1930877"/>
                <a:gd name="connsiteX0" fmla="*/ 49792 w 4340808"/>
                <a:gd name="connsiteY0" fmla="*/ 1342298 h 1930877"/>
                <a:gd name="connsiteX1" fmla="*/ 1142867 w 4340808"/>
                <a:gd name="connsiteY1" fmla="*/ 1499953 h 1930877"/>
                <a:gd name="connsiteX2" fmla="*/ 869598 w 4340808"/>
                <a:gd name="connsiteY2" fmla="*/ 1930877 h 1930877"/>
                <a:gd name="connsiteX3" fmla="*/ 1878592 w 4340808"/>
                <a:gd name="connsiteY3" fmla="*/ 1531484 h 1930877"/>
                <a:gd name="connsiteX4" fmla="*/ 2750950 w 4340808"/>
                <a:gd name="connsiteY4" fmla="*/ 1762711 h 1930877"/>
                <a:gd name="connsiteX5" fmla="*/ 3223916 w 4340808"/>
                <a:gd name="connsiteY5" fmla="*/ 1520974 h 1930877"/>
                <a:gd name="connsiteX6" fmla="*/ 4001681 w 4340808"/>
                <a:gd name="connsiteY6" fmla="*/ 1689139 h 1930877"/>
                <a:gd name="connsiteX7" fmla="*/ 3886067 w 4340808"/>
                <a:gd name="connsiteY7" fmla="*/ 1300256 h 1930877"/>
                <a:gd name="connsiteX8" fmla="*/ 3318509 w 4340808"/>
                <a:gd name="connsiteY8" fmla="*/ 1216174 h 1930877"/>
                <a:gd name="connsiteX9" fmla="*/ 3591778 w 4340808"/>
                <a:gd name="connsiteY9" fmla="*/ 1174132 h 1930877"/>
                <a:gd name="connsiteX10" fmla="*/ 3307998 w 4340808"/>
                <a:gd name="connsiteY10" fmla="*/ 963925 h 1930877"/>
                <a:gd name="connsiteX11" fmla="*/ 2908605 w 4340808"/>
                <a:gd name="connsiteY11" fmla="*/ 795760 h 1930877"/>
                <a:gd name="connsiteX12" fmla="*/ 2740440 w 4340808"/>
                <a:gd name="connsiteY12" fmla="*/ 585553 h 1930877"/>
                <a:gd name="connsiteX13" fmla="*/ 2288495 w 4340808"/>
                <a:gd name="connsiteY13" fmla="*/ 596063 h 1930877"/>
                <a:gd name="connsiteX14" fmla="*/ 1258481 w 4340808"/>
                <a:gd name="connsiteY14" fmla="*/ 837801 h 1930877"/>
                <a:gd name="connsiteX15" fmla="*/ 1100826 w 4340808"/>
                <a:gd name="connsiteY15" fmla="*/ 900863 h 1930877"/>
                <a:gd name="connsiteX16" fmla="*/ 606840 w 4340808"/>
                <a:gd name="connsiteY16" fmla="*/ 837801 h 1930877"/>
                <a:gd name="connsiteX17" fmla="*/ 49792 w 4340808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97558" h="1930877">
                  <a:moveTo>
                    <a:pt x="49792" y="1342298"/>
                  </a:moveTo>
                  <a:cubicBezTo>
                    <a:pt x="609438" y="1518686"/>
                    <a:pt x="1073807" y="1242624"/>
                    <a:pt x="1142867" y="1499953"/>
                  </a:cubicBezTo>
                  <a:cubicBezTo>
                    <a:pt x="961311" y="1653128"/>
                    <a:pt x="960688" y="1787236"/>
                    <a:pt x="869598" y="1930877"/>
                  </a:cubicBezTo>
                  <a:cubicBezTo>
                    <a:pt x="1286912" y="1554867"/>
                    <a:pt x="1504179" y="1493174"/>
                    <a:pt x="1878592" y="1531484"/>
                  </a:cubicBezTo>
                  <a:cubicBezTo>
                    <a:pt x="2507154" y="1862576"/>
                    <a:pt x="2158593" y="1809277"/>
                    <a:pt x="2750950" y="1762711"/>
                  </a:cubicBezTo>
                  <a:cubicBezTo>
                    <a:pt x="2908605" y="1682132"/>
                    <a:pt x="3142468" y="1796825"/>
                    <a:pt x="3223916" y="1520974"/>
                  </a:cubicBezTo>
                  <a:cubicBezTo>
                    <a:pt x="3535558" y="1377004"/>
                    <a:pt x="3694804" y="1723581"/>
                    <a:pt x="4001681" y="1689139"/>
                  </a:cubicBezTo>
                  <a:cubicBezTo>
                    <a:pt x="4271903" y="1596923"/>
                    <a:pt x="4297558" y="1300268"/>
                    <a:pt x="3886067" y="1300256"/>
                  </a:cubicBezTo>
                  <a:cubicBezTo>
                    <a:pt x="3696881" y="1272229"/>
                    <a:pt x="3488649" y="1363275"/>
                    <a:pt x="3318509" y="1216174"/>
                  </a:cubicBezTo>
                  <a:cubicBezTo>
                    <a:pt x="3619154" y="859272"/>
                    <a:pt x="3510221" y="1126259"/>
                    <a:pt x="3591778" y="1174132"/>
                  </a:cubicBezTo>
                  <a:cubicBezTo>
                    <a:pt x="3873431" y="1380328"/>
                    <a:pt x="3821697" y="757811"/>
                    <a:pt x="3307998" y="963925"/>
                  </a:cubicBezTo>
                  <a:cubicBezTo>
                    <a:pt x="3246311" y="865022"/>
                    <a:pt x="3251294" y="818492"/>
                    <a:pt x="2908605" y="795760"/>
                  </a:cubicBezTo>
                  <a:cubicBezTo>
                    <a:pt x="3271659" y="749519"/>
                    <a:pt x="3215604" y="293688"/>
                    <a:pt x="2740440" y="585553"/>
                  </a:cubicBezTo>
                  <a:cubicBezTo>
                    <a:pt x="2975565" y="298560"/>
                    <a:pt x="2367717" y="6789"/>
                    <a:pt x="2288495" y="596063"/>
                  </a:cubicBezTo>
                  <a:cubicBezTo>
                    <a:pt x="2292835" y="481395"/>
                    <a:pt x="1682799" y="0"/>
                    <a:pt x="1258481" y="837801"/>
                  </a:cubicBezTo>
                  <a:cubicBezTo>
                    <a:pt x="1134512" y="896937"/>
                    <a:pt x="1291552" y="79795"/>
                    <a:pt x="1100826" y="900863"/>
                  </a:cubicBezTo>
                  <a:cubicBezTo>
                    <a:pt x="197999" y="103569"/>
                    <a:pt x="0" y="1144587"/>
                    <a:pt x="606840" y="837801"/>
                  </a:cubicBezTo>
                  <a:cubicBezTo>
                    <a:pt x="654545" y="1206006"/>
                    <a:pt x="235475" y="1174132"/>
                    <a:pt x="49792" y="134229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2000"/>
                  </a:schemeClr>
                </a:gs>
                <a:gs pos="100000">
                  <a:schemeClr val="bg1">
                    <a:alpha val="31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6074779" y="-115613"/>
              <a:ext cx="3163673" cy="1847735"/>
            </a:xfrm>
            <a:custGeom>
              <a:avLst/>
              <a:gdLst>
                <a:gd name="connsiteX0" fmla="*/ 3058510 w 3121572"/>
                <a:gd name="connsiteY0" fmla="*/ 1513490 h 1528700"/>
                <a:gd name="connsiteX1" fmla="*/ 2701158 w 3121572"/>
                <a:gd name="connsiteY1" fmla="*/ 1471448 h 1528700"/>
                <a:gd name="connsiteX2" fmla="*/ 2322786 w 3121572"/>
                <a:gd name="connsiteY2" fmla="*/ 1271752 h 1528700"/>
                <a:gd name="connsiteX3" fmla="*/ 1376855 w 3121572"/>
                <a:gd name="connsiteY3" fmla="*/ 966952 h 1528700"/>
                <a:gd name="connsiteX4" fmla="*/ 1135117 w 3121572"/>
                <a:gd name="connsiteY4" fmla="*/ 924911 h 1528700"/>
                <a:gd name="connsiteX5" fmla="*/ 662151 w 3121572"/>
                <a:gd name="connsiteY5" fmla="*/ 998483 h 1528700"/>
                <a:gd name="connsiteX6" fmla="*/ 0 w 3121572"/>
                <a:gd name="connsiteY6" fmla="*/ 536028 h 1528700"/>
                <a:gd name="connsiteX7" fmla="*/ 1124607 w 3121572"/>
                <a:gd name="connsiteY7" fmla="*/ 346842 h 1528700"/>
                <a:gd name="connsiteX8" fmla="*/ 1587062 w 3121572"/>
                <a:gd name="connsiteY8" fmla="*/ 0 h 1528700"/>
                <a:gd name="connsiteX9" fmla="*/ 3121572 w 3121572"/>
                <a:gd name="connsiteY9" fmla="*/ 42042 h 1528700"/>
                <a:gd name="connsiteX10" fmla="*/ 3048000 w 3121572"/>
                <a:gd name="connsiteY10" fmla="*/ 1460938 h 1528700"/>
                <a:gd name="connsiteX11" fmla="*/ 3058510 w 3121572"/>
                <a:gd name="connsiteY11" fmla="*/ 1513490 h 1528700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714628"/>
                <a:gd name="connsiteX1" fmla="*/ 2701158 w 3121572"/>
                <a:gd name="connsiteY1" fmla="*/ 1471448 h 1714628"/>
                <a:gd name="connsiteX2" fmla="*/ 2322786 w 3121572"/>
                <a:gd name="connsiteY2" fmla="*/ 1271752 h 1714628"/>
                <a:gd name="connsiteX3" fmla="*/ 1376855 w 3121572"/>
                <a:gd name="connsiteY3" fmla="*/ 966952 h 1714628"/>
                <a:gd name="connsiteX4" fmla="*/ 1135117 w 3121572"/>
                <a:gd name="connsiteY4" fmla="*/ 924911 h 1714628"/>
                <a:gd name="connsiteX5" fmla="*/ 662151 w 3121572"/>
                <a:gd name="connsiteY5" fmla="*/ 998483 h 1714628"/>
                <a:gd name="connsiteX6" fmla="*/ 0 w 3121572"/>
                <a:gd name="connsiteY6" fmla="*/ 536028 h 1714628"/>
                <a:gd name="connsiteX7" fmla="*/ 1124607 w 3121572"/>
                <a:gd name="connsiteY7" fmla="*/ 346842 h 1714628"/>
                <a:gd name="connsiteX8" fmla="*/ 1587062 w 3121572"/>
                <a:gd name="connsiteY8" fmla="*/ 0 h 1714628"/>
                <a:gd name="connsiteX9" fmla="*/ 3121572 w 3121572"/>
                <a:gd name="connsiteY9" fmla="*/ 42042 h 1714628"/>
                <a:gd name="connsiteX10" fmla="*/ 3048000 w 3121572"/>
                <a:gd name="connsiteY10" fmla="*/ 1460938 h 1714628"/>
                <a:gd name="connsiteX11" fmla="*/ 3058510 w 3121572"/>
                <a:gd name="connsiteY11" fmla="*/ 1513490 h 1714628"/>
                <a:gd name="connsiteX0" fmla="*/ 3303933 w 3366995"/>
                <a:gd name="connsiteY0" fmla="*/ 1513490 h 1714628"/>
                <a:gd name="connsiteX1" fmla="*/ 2946581 w 3366995"/>
                <a:gd name="connsiteY1" fmla="*/ 1471448 h 1714628"/>
                <a:gd name="connsiteX2" fmla="*/ 2568209 w 3366995"/>
                <a:gd name="connsiteY2" fmla="*/ 1271752 h 1714628"/>
                <a:gd name="connsiteX3" fmla="*/ 1622278 w 3366995"/>
                <a:gd name="connsiteY3" fmla="*/ 966952 h 1714628"/>
                <a:gd name="connsiteX4" fmla="*/ 1380540 w 3366995"/>
                <a:gd name="connsiteY4" fmla="*/ 924911 h 1714628"/>
                <a:gd name="connsiteX5" fmla="*/ 907574 w 3366995"/>
                <a:gd name="connsiteY5" fmla="*/ 998483 h 1714628"/>
                <a:gd name="connsiteX6" fmla="*/ 245423 w 3366995"/>
                <a:gd name="connsiteY6" fmla="*/ 536028 h 1714628"/>
                <a:gd name="connsiteX7" fmla="*/ 1370030 w 3366995"/>
                <a:gd name="connsiteY7" fmla="*/ 346842 h 1714628"/>
                <a:gd name="connsiteX8" fmla="*/ 1832485 w 3366995"/>
                <a:gd name="connsiteY8" fmla="*/ 0 h 1714628"/>
                <a:gd name="connsiteX9" fmla="*/ 3366995 w 3366995"/>
                <a:gd name="connsiteY9" fmla="*/ 42042 h 1714628"/>
                <a:gd name="connsiteX10" fmla="*/ 3293423 w 3366995"/>
                <a:gd name="connsiteY10" fmla="*/ 1460938 h 1714628"/>
                <a:gd name="connsiteX11" fmla="*/ 3303933 w 3366995"/>
                <a:gd name="connsiteY11" fmla="*/ 1513490 h 1714628"/>
                <a:gd name="connsiteX0" fmla="*/ 3100742 w 3163804"/>
                <a:gd name="connsiteY0" fmla="*/ 1513490 h 1714628"/>
                <a:gd name="connsiteX1" fmla="*/ 2743390 w 3163804"/>
                <a:gd name="connsiteY1" fmla="*/ 1471448 h 1714628"/>
                <a:gd name="connsiteX2" fmla="*/ 2365018 w 3163804"/>
                <a:gd name="connsiteY2" fmla="*/ 1271752 h 1714628"/>
                <a:gd name="connsiteX3" fmla="*/ 1419087 w 3163804"/>
                <a:gd name="connsiteY3" fmla="*/ 966952 h 1714628"/>
                <a:gd name="connsiteX4" fmla="*/ 1177349 w 3163804"/>
                <a:gd name="connsiteY4" fmla="*/ 924911 h 1714628"/>
                <a:gd name="connsiteX5" fmla="*/ 704383 w 3163804"/>
                <a:gd name="connsiteY5" fmla="*/ 998483 h 1714628"/>
                <a:gd name="connsiteX6" fmla="*/ 42232 w 3163804"/>
                <a:gd name="connsiteY6" fmla="*/ 536028 h 1714628"/>
                <a:gd name="connsiteX7" fmla="*/ 1166839 w 3163804"/>
                <a:gd name="connsiteY7" fmla="*/ 346842 h 1714628"/>
                <a:gd name="connsiteX8" fmla="*/ 1629294 w 3163804"/>
                <a:gd name="connsiteY8" fmla="*/ 0 h 1714628"/>
                <a:gd name="connsiteX9" fmla="*/ 3163804 w 3163804"/>
                <a:gd name="connsiteY9" fmla="*/ 42042 h 1714628"/>
                <a:gd name="connsiteX10" fmla="*/ 3090232 w 3163804"/>
                <a:gd name="connsiteY10" fmla="*/ 1460938 h 1714628"/>
                <a:gd name="connsiteX11" fmla="*/ 3100742 w 3163804"/>
                <a:gd name="connsiteY11" fmla="*/ 1513490 h 1714628"/>
                <a:gd name="connsiteX0" fmla="*/ 3100742 w 3163804"/>
                <a:gd name="connsiteY0" fmla="*/ 1513490 h 1847991"/>
                <a:gd name="connsiteX1" fmla="*/ 2743390 w 3163804"/>
                <a:gd name="connsiteY1" fmla="*/ 1471448 h 1847991"/>
                <a:gd name="connsiteX2" fmla="*/ 2365018 w 3163804"/>
                <a:gd name="connsiteY2" fmla="*/ 1271752 h 1847991"/>
                <a:gd name="connsiteX3" fmla="*/ 1419087 w 3163804"/>
                <a:gd name="connsiteY3" fmla="*/ 966952 h 1847991"/>
                <a:gd name="connsiteX4" fmla="*/ 1177349 w 3163804"/>
                <a:gd name="connsiteY4" fmla="*/ 924911 h 1847991"/>
                <a:gd name="connsiteX5" fmla="*/ 704383 w 3163804"/>
                <a:gd name="connsiteY5" fmla="*/ 998483 h 1847991"/>
                <a:gd name="connsiteX6" fmla="*/ 42232 w 3163804"/>
                <a:gd name="connsiteY6" fmla="*/ 536028 h 1847991"/>
                <a:gd name="connsiteX7" fmla="*/ 1166839 w 3163804"/>
                <a:gd name="connsiteY7" fmla="*/ 346842 h 1847991"/>
                <a:gd name="connsiteX8" fmla="*/ 1629294 w 3163804"/>
                <a:gd name="connsiteY8" fmla="*/ 0 h 1847991"/>
                <a:gd name="connsiteX9" fmla="*/ 3163804 w 3163804"/>
                <a:gd name="connsiteY9" fmla="*/ 42042 h 1847991"/>
                <a:gd name="connsiteX10" fmla="*/ 3090232 w 3163804"/>
                <a:gd name="connsiteY10" fmla="*/ 1460938 h 1847991"/>
                <a:gd name="connsiteX11" fmla="*/ 3100742 w 3163804"/>
                <a:gd name="connsiteY11" fmla="*/ 1513490 h 1847991"/>
                <a:gd name="connsiteX0" fmla="*/ 3100742 w 3163804"/>
                <a:gd name="connsiteY0" fmla="*/ 1513490 h 1847991"/>
                <a:gd name="connsiteX1" fmla="*/ 2743390 w 3163804"/>
                <a:gd name="connsiteY1" fmla="*/ 1471448 h 1847991"/>
                <a:gd name="connsiteX2" fmla="*/ 2365018 w 3163804"/>
                <a:gd name="connsiteY2" fmla="*/ 1271752 h 1847991"/>
                <a:gd name="connsiteX3" fmla="*/ 1419087 w 3163804"/>
                <a:gd name="connsiteY3" fmla="*/ 966952 h 1847991"/>
                <a:gd name="connsiteX4" fmla="*/ 1177349 w 3163804"/>
                <a:gd name="connsiteY4" fmla="*/ 924911 h 1847991"/>
                <a:gd name="connsiteX5" fmla="*/ 704383 w 3163804"/>
                <a:gd name="connsiteY5" fmla="*/ 998483 h 1847991"/>
                <a:gd name="connsiteX6" fmla="*/ 42232 w 3163804"/>
                <a:gd name="connsiteY6" fmla="*/ 536028 h 1847991"/>
                <a:gd name="connsiteX7" fmla="*/ 1166839 w 3163804"/>
                <a:gd name="connsiteY7" fmla="*/ 346842 h 1847991"/>
                <a:gd name="connsiteX8" fmla="*/ 1629294 w 3163804"/>
                <a:gd name="connsiteY8" fmla="*/ 0 h 1847991"/>
                <a:gd name="connsiteX9" fmla="*/ 3163804 w 3163804"/>
                <a:gd name="connsiteY9" fmla="*/ 42042 h 1847991"/>
                <a:gd name="connsiteX10" fmla="*/ 3090232 w 3163804"/>
                <a:gd name="connsiteY10" fmla="*/ 1460938 h 1847991"/>
                <a:gd name="connsiteX11" fmla="*/ 3100742 w 3163804"/>
                <a:gd name="connsiteY11" fmla="*/ 1513490 h 1847991"/>
                <a:gd name="connsiteX0" fmla="*/ 3100742 w 3163804"/>
                <a:gd name="connsiteY0" fmla="*/ 1513490 h 1847991"/>
                <a:gd name="connsiteX1" fmla="*/ 2743390 w 3163804"/>
                <a:gd name="connsiteY1" fmla="*/ 1471448 h 1847991"/>
                <a:gd name="connsiteX2" fmla="*/ 2365018 w 3163804"/>
                <a:gd name="connsiteY2" fmla="*/ 1271752 h 1847991"/>
                <a:gd name="connsiteX3" fmla="*/ 1419087 w 3163804"/>
                <a:gd name="connsiteY3" fmla="*/ 966952 h 1847991"/>
                <a:gd name="connsiteX4" fmla="*/ 1177349 w 3163804"/>
                <a:gd name="connsiteY4" fmla="*/ 924911 h 1847991"/>
                <a:gd name="connsiteX5" fmla="*/ 704383 w 3163804"/>
                <a:gd name="connsiteY5" fmla="*/ 998483 h 1847991"/>
                <a:gd name="connsiteX6" fmla="*/ 42232 w 3163804"/>
                <a:gd name="connsiteY6" fmla="*/ 536028 h 1847991"/>
                <a:gd name="connsiteX7" fmla="*/ 1166839 w 3163804"/>
                <a:gd name="connsiteY7" fmla="*/ 346842 h 1847991"/>
                <a:gd name="connsiteX8" fmla="*/ 1629294 w 3163804"/>
                <a:gd name="connsiteY8" fmla="*/ 0 h 1847991"/>
                <a:gd name="connsiteX9" fmla="*/ 3163804 w 3163804"/>
                <a:gd name="connsiteY9" fmla="*/ 42042 h 1847991"/>
                <a:gd name="connsiteX10" fmla="*/ 3090232 w 3163804"/>
                <a:gd name="connsiteY10" fmla="*/ 1460938 h 1847991"/>
                <a:gd name="connsiteX11" fmla="*/ 3100742 w 3163804"/>
                <a:gd name="connsiteY11" fmla="*/ 1513490 h 1847991"/>
                <a:gd name="connsiteX0" fmla="*/ 3100742 w 3163804"/>
                <a:gd name="connsiteY0" fmla="*/ 1513490 h 1847991"/>
                <a:gd name="connsiteX1" fmla="*/ 2743390 w 3163804"/>
                <a:gd name="connsiteY1" fmla="*/ 1471448 h 1847991"/>
                <a:gd name="connsiteX2" fmla="*/ 2365018 w 3163804"/>
                <a:gd name="connsiteY2" fmla="*/ 1271752 h 1847991"/>
                <a:gd name="connsiteX3" fmla="*/ 1419087 w 3163804"/>
                <a:gd name="connsiteY3" fmla="*/ 966952 h 1847991"/>
                <a:gd name="connsiteX4" fmla="*/ 1177349 w 3163804"/>
                <a:gd name="connsiteY4" fmla="*/ 924911 h 1847991"/>
                <a:gd name="connsiteX5" fmla="*/ 704383 w 3163804"/>
                <a:gd name="connsiteY5" fmla="*/ 998483 h 1847991"/>
                <a:gd name="connsiteX6" fmla="*/ 42232 w 3163804"/>
                <a:gd name="connsiteY6" fmla="*/ 536028 h 1847991"/>
                <a:gd name="connsiteX7" fmla="*/ 1166839 w 3163804"/>
                <a:gd name="connsiteY7" fmla="*/ 346842 h 1847991"/>
                <a:gd name="connsiteX8" fmla="*/ 1629294 w 3163804"/>
                <a:gd name="connsiteY8" fmla="*/ 0 h 1847991"/>
                <a:gd name="connsiteX9" fmla="*/ 3163804 w 3163804"/>
                <a:gd name="connsiteY9" fmla="*/ 42042 h 1847991"/>
                <a:gd name="connsiteX10" fmla="*/ 3090232 w 3163804"/>
                <a:gd name="connsiteY10" fmla="*/ 1460938 h 1847991"/>
                <a:gd name="connsiteX11" fmla="*/ 3100742 w 3163804"/>
                <a:gd name="connsiteY11" fmla="*/ 1513490 h 1847991"/>
                <a:gd name="connsiteX0" fmla="*/ 3100742 w 3163804"/>
                <a:gd name="connsiteY0" fmla="*/ 1513490 h 1847991"/>
                <a:gd name="connsiteX1" fmla="*/ 2743390 w 3163804"/>
                <a:gd name="connsiteY1" fmla="*/ 1471448 h 1847991"/>
                <a:gd name="connsiteX2" fmla="*/ 2365018 w 3163804"/>
                <a:gd name="connsiteY2" fmla="*/ 1271752 h 1847991"/>
                <a:gd name="connsiteX3" fmla="*/ 1419087 w 3163804"/>
                <a:gd name="connsiteY3" fmla="*/ 966952 h 1847991"/>
                <a:gd name="connsiteX4" fmla="*/ 1177349 w 3163804"/>
                <a:gd name="connsiteY4" fmla="*/ 924911 h 1847991"/>
                <a:gd name="connsiteX5" fmla="*/ 704383 w 3163804"/>
                <a:gd name="connsiteY5" fmla="*/ 998483 h 1847991"/>
                <a:gd name="connsiteX6" fmla="*/ 42232 w 3163804"/>
                <a:gd name="connsiteY6" fmla="*/ 536028 h 1847991"/>
                <a:gd name="connsiteX7" fmla="*/ 1166839 w 3163804"/>
                <a:gd name="connsiteY7" fmla="*/ 346842 h 1847991"/>
                <a:gd name="connsiteX8" fmla="*/ 1629294 w 3163804"/>
                <a:gd name="connsiteY8" fmla="*/ 0 h 1847991"/>
                <a:gd name="connsiteX9" fmla="*/ 3163804 w 3163804"/>
                <a:gd name="connsiteY9" fmla="*/ 42042 h 1847991"/>
                <a:gd name="connsiteX10" fmla="*/ 3090232 w 3163804"/>
                <a:gd name="connsiteY10" fmla="*/ 1460938 h 1847991"/>
                <a:gd name="connsiteX11" fmla="*/ 3100742 w 3163804"/>
                <a:gd name="connsiteY11" fmla="*/ 1513490 h 184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3804" h="1847991">
                  <a:moveTo>
                    <a:pt x="3100742" y="1513490"/>
                  </a:moveTo>
                  <a:cubicBezTo>
                    <a:pt x="2957781" y="1637603"/>
                    <a:pt x="2864064" y="1528339"/>
                    <a:pt x="2743390" y="1471448"/>
                  </a:cubicBezTo>
                  <a:cubicBezTo>
                    <a:pt x="2591837" y="1598573"/>
                    <a:pt x="2383164" y="1419295"/>
                    <a:pt x="2365018" y="1271752"/>
                  </a:cubicBezTo>
                  <a:cubicBezTo>
                    <a:pt x="2021108" y="1571806"/>
                    <a:pt x="1599437" y="1479732"/>
                    <a:pt x="1419087" y="966952"/>
                  </a:cubicBezTo>
                  <a:cubicBezTo>
                    <a:pt x="1368630" y="1567332"/>
                    <a:pt x="1094377" y="1337421"/>
                    <a:pt x="1177349" y="924911"/>
                  </a:cubicBezTo>
                  <a:cubicBezTo>
                    <a:pt x="449749" y="1847991"/>
                    <a:pt x="0" y="659671"/>
                    <a:pt x="704383" y="998483"/>
                  </a:cubicBezTo>
                  <a:cubicBezTo>
                    <a:pt x="753527" y="603050"/>
                    <a:pt x="262949" y="690180"/>
                    <a:pt x="42232" y="536028"/>
                  </a:cubicBezTo>
                  <a:cubicBezTo>
                    <a:pt x="336125" y="309475"/>
                    <a:pt x="1277729" y="613126"/>
                    <a:pt x="1166839" y="346842"/>
                  </a:cubicBezTo>
                  <a:cubicBezTo>
                    <a:pt x="1049509" y="78851"/>
                    <a:pt x="1475142" y="115614"/>
                    <a:pt x="1629294" y="0"/>
                  </a:cubicBezTo>
                  <a:lnTo>
                    <a:pt x="3163804" y="42042"/>
                  </a:lnTo>
                  <a:lnTo>
                    <a:pt x="3090232" y="1460938"/>
                  </a:lnTo>
                  <a:cubicBezTo>
                    <a:pt x="3112819" y="1528700"/>
                    <a:pt x="3126919" y="1508331"/>
                    <a:pt x="3100742" y="151349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2000"/>
                  </a:schemeClr>
                </a:gs>
                <a:gs pos="100000">
                  <a:schemeClr val="bg1">
                    <a:alpha val="31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050" name="Picture 2" descr="D:\Школьные файлы\ПАПКА  ДЛЯ  СКАЧИВАНИЯ\Картинки для физкультминутки\0933743b951e8e2db1a81ff8c4607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642938"/>
            <a:ext cx="17859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:\Школьные файлы\ПАПКА  ДЛЯ  СКАЧИВАНИЯ\Картинки для физкультминутки\369UFMCAGQT9DPCARQ21L3CAVCK347CAUT62QGCAUL3AODCASV6NRZCA6Q7FZKCAAJEZKRCA6AANO1CAI6F8E2CADQC73HCADLA68MCA1II8GJCASVHIYKCAYNR6CVCAHRHM7WCAORC608CAIXCXQ6CAQZVCV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75" y="4214813"/>
            <a:ext cx="18573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D:\Школьные файлы\ПАПКА  ДЛЯ  СКАЧИВАНИЯ\Картинки для физкультминутки\egiky4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378618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Школьные файлы\ПАПКА  ДЛЯ  СКАЧИВАНИЯ\Картинки для физкультминутки\OYN0S9CALODWEVCARF7V7YCAAKNR4QCAMG0SPACAJ00AVUCALRHLUECAVTF2ZJCADEK090CA806OK9CAYU7RX9CADUBHNDCAIX3O46CAGIMUAVCAQ27NVKCA5D00FACA61LDC6CAS7IDKMCA9ZNRLFCA1JLIL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4286250"/>
            <a:ext cx="2000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D:\Школьные файлы\ПАПКА  ДЛЯ  СКАЧИВАНИЯ\Картинки для физкультминутки\egiky08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5" y="4000500"/>
            <a:ext cx="21431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428992" y="714356"/>
            <a:ext cx="4391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физминутка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0298" y="1714488"/>
            <a:ext cx="6357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Грибное коварство известно в народе.</a:t>
            </a:r>
            <a:br>
              <a:rPr lang="ru-RU" sz="2400" dirty="0" smtClean="0"/>
            </a:br>
            <a:r>
              <a:rPr lang="ru-RU" sz="2400" dirty="0" smtClean="0"/>
              <a:t>Грибы-двойники существуют в природе.</a:t>
            </a:r>
            <a:br>
              <a:rPr lang="ru-RU" sz="2400" dirty="0" smtClean="0"/>
            </a:br>
            <a:r>
              <a:rPr lang="ru-RU" sz="2400" dirty="0" smtClean="0"/>
              <a:t>Грибы ядовитые выучи, знай,</a:t>
            </a:r>
            <a:br>
              <a:rPr lang="ru-RU" sz="2400" dirty="0" smtClean="0"/>
            </a:br>
            <a:r>
              <a:rPr lang="ru-RU" sz="2400" dirty="0" smtClean="0"/>
              <a:t>В лесу безошибочно их узнавай.</a:t>
            </a:r>
            <a:endParaRPr lang="ru-RU" sz="2400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6" presetClass="emp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3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08 -0.02593 C -0.01684 -0.03056 -0.00833 -0.02246 0.00226 -0.02593 C 0.03125 -0.01806 -0.01111 -0.02871 0.06407 -0.02593 C 0.07188 -0.0257 0.079 -0.02037 0.08646 -0.01898 C 0.09097 -0.01482 0.09393 -0.00834 0.09879 -0.00533 C 0.10903 0.00069 0.10677 -0.00625 0.11424 -0.0007 C 0.11788 0.00208 0.12066 0.00717 0.12466 0.00856 C 0.15122 0.01759 0.13368 0.01296 0.17813 0.01551 C 0.19497 0.02152 0.21077 0.0287 0.22813 0.03148 C 0.23316 0.03402 0.23854 0.0375 0.24358 0.04074 C 0.24549 0.04189 0.2467 0.0449 0.24879 0.04537 C 0.25591 0.04722 0.26354 0.04699 0.27118 0.04768 C 0.27292 0.04699 0.27448 0.04467 0.27622 0.04537 C 0.27865 0.04629 0.27969 0.05023 0.2816 0.05208 C 0.28368 0.05393 0.28611 0.05532 0.28837 0.05671 C 0.29618 0.06134 0.31025 0.0625 0.31597 0.06365 C 0.33212 0.07083 0.30295 0.05833 0.33472 0.06828 C 0.33785 0.06921 0.34063 0.07199 0.34358 0.07291 C 0.3474 0.0743 0.35157 0.07453 0.35573 0.07523 C 0.37014 0.08171 0.38629 0.0831 0.40052 0.0912 C 0.41372 0.09861 0.42413 0.11041 0.43837 0.11435 C 0.43611 0.11203 0.4316 0.11111 0.4316 0.1074 C 0.4316 0.10625 0.44288 0.1118 0.44358 0.11203 C 0.44931 0.11319 0.45504 0.11365 0.46059 0.11435 C 0.47118 0.12106 0.4757 0.12152 0.48837 0.12338 C 0.50417 0.12939 0.52032 0.13125 0.53663 0.13495 C 0.54497 0.15208 0.5408 0.14444 0.54879 0.15787 C 0.55 0.1625 0.54879 0.1706 0.55226 0.17176 C 0.56441 0.17592 0.57622 0.18009 0.58802 0.18333 C 0.59236 0.18588 0.59618 0.19027 0.60052 0.19236 C 0.61146 0.19791 0.62518 0.19814 0.63663 0.20162 C 0.64462 0.20393 0.63941 0.20347 0.64705 0.20856 C 0.64861 0.20972 0.6507 0.20972 0.65226 0.21088 C 0.65591 0.21342 0.65903 0.21689 0.6625 0.2199 C 0.66823 0.225 0.66771 0.22176 0.66771 0.22685 " pathEditMode="relative" rAng="0" ptsTypes="ffffffffffffffffffffffffffffffffffA">
                                      <p:cBhvr>
                                        <p:cTn id="2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00" y="1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36875 -0.00833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Александр\Мои документы\ЖОНКИНА ПИСАНИНА\5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1837058" cy="30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Александр\Мои документы\ЖОНКИНА ПИСАНИНА\6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000240"/>
            <a:ext cx="192882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714612" y="571480"/>
            <a:ext cx="2930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Сравни!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C:\Documents and Settings\Александр\Мои документы\ЖОНКИНА ПИСАНИНА\6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000240"/>
            <a:ext cx="200026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5429264"/>
          <a:ext cx="8358246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  <a:gridCol w="2786082"/>
                <a:gridCol w="2786082"/>
              </a:tblGrid>
              <a:tr h="53578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Белый гриб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Желчный гриб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Сатанинский гриб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8229600" cy="1143000"/>
          </a:xfrm>
        </p:spPr>
        <p:txBody>
          <a:bodyPr/>
          <a:lstStyle/>
          <a:p>
            <a:r>
              <a:rPr lang="ru-RU" dirty="0"/>
              <a:t>Правила сбора грибов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85860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/>
              <a:t>Не </a:t>
            </a:r>
            <a:r>
              <a:rPr lang="ru-RU" dirty="0" smtClean="0"/>
              <a:t>выдёргивайте гриб, </a:t>
            </a:r>
            <a:r>
              <a:rPr lang="ru-RU" dirty="0"/>
              <a:t>чтобы не разрушить грибницу</a:t>
            </a:r>
            <a:r>
              <a:rPr lang="ru-RU" dirty="0" smtClean="0"/>
              <a:t>. </a:t>
            </a:r>
            <a:endParaRPr lang="ru-RU" dirty="0"/>
          </a:p>
          <a:p>
            <a:pPr>
              <a:lnSpc>
                <a:spcPct val="90000"/>
              </a:lnSpc>
            </a:pPr>
            <a:r>
              <a:rPr lang="ru-RU" dirty="0"/>
              <a:t>Никогда не собирайте </a:t>
            </a:r>
            <a:r>
              <a:rPr lang="ru-RU" dirty="0" smtClean="0"/>
              <a:t>те грибы, </a:t>
            </a:r>
            <a:r>
              <a:rPr lang="ru-RU" dirty="0"/>
              <a:t>в которых сомневаетесь.</a:t>
            </a:r>
          </a:p>
          <a:p>
            <a:pPr>
              <a:lnSpc>
                <a:spcPct val="90000"/>
              </a:lnSpc>
            </a:pPr>
            <a:r>
              <a:rPr lang="ru-RU" dirty="0"/>
              <a:t>Не собирайте грибы вдоль дорог.</a:t>
            </a:r>
          </a:p>
          <a:p>
            <a:pPr>
              <a:lnSpc>
                <a:spcPct val="90000"/>
              </a:lnSpc>
            </a:pPr>
            <a:r>
              <a:rPr lang="ru-RU" dirty="0"/>
              <a:t>Не собирайте старые грибы.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13316" name="Picture 4" descr="88E02AB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714752"/>
            <a:ext cx="3286148" cy="28891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  <a:t>Экологическая задача</a:t>
            </a:r>
            <a:endParaRPr lang="ru-RU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9394" name="Picture 2" descr="Не портите несъедобные грибы. В лесу грибов различных много. Ты несъедобные не трогай. В корзинку их не собирай, Но и ногами не"/>
          <p:cNvPicPr>
            <a:picLocks noChangeAspect="1" noChangeArrowheads="1"/>
          </p:cNvPicPr>
          <p:nvPr/>
        </p:nvPicPr>
        <p:blipFill>
          <a:blip r:embed="rId2"/>
          <a:srcRect l="15748" r="15748" b="36745"/>
          <a:stretch>
            <a:fillRect/>
          </a:stretch>
        </p:blipFill>
        <p:spPr bwMode="auto">
          <a:xfrm>
            <a:off x="1428728" y="1500174"/>
            <a:ext cx="6264000" cy="433797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5934670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>
              <a:tabLst>
                <a:tab pos="571500" algn="l"/>
              </a:tabLst>
            </a:pPr>
            <a:r>
              <a:rPr lang="ru-RU" sz="2400" b="1" u="sng" dirty="0" smtClean="0">
                <a:solidFill>
                  <a:srgbClr val="FF0000"/>
                </a:solidFill>
                <a:latin typeface="Verdana" pitchFamily="34" charset="0"/>
              </a:rPr>
              <a:t>ВЫВОД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</a:rPr>
              <a:t> в  природе  нужны  все  грибы: и  ядовитые,  и  съедобные.</a:t>
            </a:r>
            <a:endParaRPr lang="ru-RU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WordArt 2"/>
          <p:cNvSpPr>
            <a:spLocks noChangeArrowheads="1" noChangeShapeType="1" noTextEdit="1"/>
          </p:cNvSpPr>
          <p:nvPr/>
        </p:nvSpPr>
        <p:spPr bwMode="auto">
          <a:xfrm>
            <a:off x="1258888" y="765175"/>
            <a:ext cx="648176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887400" prstMaterial="legacyMatte">
              <a:extrusionClr>
                <a:srgbClr val="9400ED"/>
              </a:extrusionClr>
            </a:sp3d>
          </a:bodyPr>
          <a:lstStyle/>
          <a:p>
            <a:pPr algn="ctr"/>
            <a:r>
              <a:rPr lang="ru-RU" sz="3600" kern="10" dirty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Контрольный </a:t>
            </a:r>
            <a:r>
              <a:rPr lang="ru-RU" sz="3600" kern="10" dirty="0">
                <a:ln w="12700">
                  <a:round/>
                  <a:headEnd/>
                  <a:tailEnd/>
                </a:ln>
                <a:solidFill>
                  <a:srgbClr val="A50021"/>
                </a:solidFill>
                <a:latin typeface="Arial"/>
                <a:cs typeface="Arial"/>
              </a:rPr>
              <a:t>вопрос</a:t>
            </a: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971550" y="2133600"/>
            <a:ext cx="7489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ГРИБЫ - ВРАГИ ИЛИ ДРУЗЬЯ?</a:t>
            </a:r>
          </a:p>
        </p:txBody>
      </p:sp>
      <p:pic>
        <p:nvPicPr>
          <p:cNvPr id="147461" name="Picture 5" descr="a2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786058"/>
            <a:ext cx="1573213" cy="1800225"/>
          </a:xfrm>
          <a:prstGeom prst="rect">
            <a:avLst/>
          </a:prstGeom>
          <a:noFill/>
        </p:spPr>
      </p:pic>
      <p:pic>
        <p:nvPicPr>
          <p:cNvPr id="10242" name="Picture 2" descr="C:\Documents and Settings\Александр\Мои документы\ЖОНКИНА ПИСАНИНА\1289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572008"/>
            <a:ext cx="3046881" cy="2285992"/>
          </a:xfrm>
          <a:prstGeom prst="rect">
            <a:avLst/>
          </a:prstGeom>
          <a:noFill/>
        </p:spPr>
      </p:pic>
      <p:pic>
        <p:nvPicPr>
          <p:cNvPr id="10243" name="Picture 3" descr="C:\Documents and Settings\Александр\Мои документы\ЖОНКИНА ПИСАНИНА\5484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2786058"/>
            <a:ext cx="2667019" cy="2000264"/>
          </a:xfrm>
          <a:prstGeom prst="rect">
            <a:avLst/>
          </a:prstGeom>
          <a:noFill/>
        </p:spPr>
      </p:pic>
      <p:pic>
        <p:nvPicPr>
          <p:cNvPr id="10244" name="Picture 4" descr="C:\Documents and Settings\Александр\Мои документы\ЖОНКИНА ПИСАНИНА\veleni_clip_image001_00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071810"/>
            <a:ext cx="3265138" cy="2428892"/>
          </a:xfrm>
          <a:prstGeom prst="rect">
            <a:avLst/>
          </a:prstGeom>
          <a:noFill/>
        </p:spPr>
      </p:pic>
      <p:pic>
        <p:nvPicPr>
          <p:cNvPr id="147465" name="Picture 9" descr="anim52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8" y="5057775"/>
            <a:ext cx="1373188" cy="18002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684213" y="333375"/>
            <a:ext cx="7908925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4400" dirty="0" smtClean="0">
                <a:solidFill>
                  <a:srgbClr val="002060"/>
                </a:solidFill>
              </a:rPr>
              <a:t>Домашнее задание:</a:t>
            </a:r>
          </a:p>
          <a:p>
            <a:pPr eaLnBrk="0" hangingPunct="0"/>
            <a:r>
              <a:rPr lang="ru-RU" sz="2800" dirty="0">
                <a:solidFill>
                  <a:srgbClr val="002060"/>
                </a:solidFill>
              </a:rPr>
              <a:t>1. Параграф </a:t>
            </a:r>
            <a:r>
              <a:rPr lang="ru-RU" sz="2800" dirty="0" smtClean="0">
                <a:solidFill>
                  <a:srgbClr val="002060"/>
                </a:solidFill>
              </a:rPr>
              <a:t>14.Выписать </a:t>
            </a:r>
            <a:r>
              <a:rPr lang="ru-RU" sz="2800" dirty="0">
                <a:solidFill>
                  <a:srgbClr val="002060"/>
                </a:solidFill>
              </a:rPr>
              <a:t>определения в тетрадь со </a:t>
            </a:r>
            <a:r>
              <a:rPr lang="ru-RU" sz="2800" dirty="0" smtClean="0">
                <a:solidFill>
                  <a:srgbClr val="002060"/>
                </a:solidFill>
              </a:rPr>
              <a:t>стр.61</a:t>
            </a:r>
            <a:endParaRPr lang="ru-RU" sz="2800" dirty="0">
              <a:solidFill>
                <a:srgbClr val="002060"/>
              </a:solidFill>
            </a:endParaRPr>
          </a:p>
          <a:p>
            <a:pPr eaLnBrk="0" hangingPunct="0"/>
            <a:r>
              <a:rPr lang="ru-RU" sz="2800" dirty="0">
                <a:solidFill>
                  <a:srgbClr val="002060"/>
                </a:solidFill>
              </a:rPr>
              <a:t>2.Подготовить презентацию	</a:t>
            </a:r>
            <a:r>
              <a:rPr lang="ru-RU" sz="2800" dirty="0" smtClean="0">
                <a:solidFill>
                  <a:srgbClr val="002060"/>
                </a:solidFill>
              </a:rPr>
              <a:t> о грибах.</a:t>
            </a:r>
            <a:endParaRPr lang="ru-RU" sz="2800" dirty="0">
              <a:solidFill>
                <a:srgbClr val="002060"/>
              </a:solidFill>
            </a:endParaRPr>
          </a:p>
          <a:p>
            <a:pPr eaLnBrk="0" hangingPunct="0"/>
            <a:r>
              <a:rPr lang="ru-RU" sz="2800" dirty="0">
                <a:solidFill>
                  <a:srgbClr val="002060"/>
                </a:solidFill>
              </a:rPr>
              <a:t>3.Сочинить сказку, кроссворд, загадки, подготовить  сообщение на тему «Первая помощь при отравлении грибами.», </a:t>
            </a:r>
            <a:endParaRPr lang="ru-RU" sz="2800" dirty="0" smtClean="0">
              <a:solidFill>
                <a:srgbClr val="002060"/>
              </a:solidFill>
            </a:endParaRPr>
          </a:p>
          <a:p>
            <a:pPr eaLnBrk="0" hangingPunct="0"/>
            <a:r>
              <a:rPr lang="ru-RU" sz="2800" dirty="0" smtClean="0">
                <a:solidFill>
                  <a:srgbClr val="002060"/>
                </a:solidFill>
              </a:rPr>
              <a:t>«</a:t>
            </a:r>
            <a:r>
              <a:rPr lang="ru-RU" sz="2800" dirty="0" err="1">
                <a:solidFill>
                  <a:srgbClr val="002060"/>
                </a:solidFill>
              </a:rPr>
              <a:t>Ведьмины</a:t>
            </a:r>
            <a:r>
              <a:rPr lang="ru-RU" sz="2800" dirty="0">
                <a:solidFill>
                  <a:srgbClr val="002060"/>
                </a:solidFill>
              </a:rPr>
              <a:t> круги» </a:t>
            </a:r>
            <a:endParaRPr lang="ru-RU" sz="2800" dirty="0" smtClean="0">
              <a:solidFill>
                <a:srgbClr val="002060"/>
              </a:solidFill>
            </a:endParaRPr>
          </a:p>
          <a:p>
            <a:pPr eaLnBrk="0" hangingPunct="0"/>
            <a:r>
              <a:rPr lang="ru-RU" sz="3200" b="1" i="1" dirty="0" smtClean="0">
                <a:solidFill>
                  <a:schemeClr val="tx2"/>
                </a:solidFill>
                <a:latin typeface="Verdana" pitchFamily="34" charset="0"/>
              </a:rPr>
              <a:t>	</a:t>
            </a:r>
            <a:endParaRPr lang="ru-RU" sz="3200" b="1" i="1" dirty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3848456"/>
            <a:ext cx="2916004" cy="2908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442277"/>
              </p:ext>
            </p:extLst>
          </p:nvPr>
        </p:nvGraphicFramePr>
        <p:xfrm>
          <a:off x="251520" y="4077072"/>
          <a:ext cx="5688632" cy="2523744"/>
        </p:xfrm>
        <a:graphic>
          <a:graphicData uri="http://schemas.openxmlformats.org/drawingml/2006/table">
            <a:tbl>
              <a:tblPr firstRow="1" firstCol="1" bandRow="1"/>
              <a:tblGrid>
                <a:gridCol w="3000185"/>
                <a:gridCol w="268844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1.На уроке я работал</a:t>
                      </a:r>
                      <a:b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2.Своей работой на уроке 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3.Урок для меня показался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4.За урок 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5.Мое настроение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6.Материал урока мне был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7.Домашнее задание мне кажется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активно / пассивно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доволен / не доволен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коротким / длинным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устал / устал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стало лучше / стало хуже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понятен / не понятен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полезным / бесполезным</a:t>
                      </a:r>
                      <a:b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интересным / скучным</a:t>
                      </a:r>
                      <a:b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легким / трудным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323850" y="2325688"/>
            <a:ext cx="1776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8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Arial" charset="0"/>
              </a:rPr>
              <a:t>ШЛЯПКА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395288" y="3789363"/>
            <a:ext cx="1806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8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Arial" charset="0"/>
              </a:rPr>
              <a:t>НОЖКА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3132138" y="5856288"/>
            <a:ext cx="20601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2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Arial" charset="0"/>
              </a:rPr>
              <a:t>грибница</a:t>
            </a:r>
          </a:p>
        </p:txBody>
      </p:sp>
      <p:sp>
        <p:nvSpPr>
          <p:cNvPr id="110597" name="AutoShape 5"/>
          <p:cNvSpPr>
            <a:spLocks/>
          </p:cNvSpPr>
          <p:nvPr/>
        </p:nvSpPr>
        <p:spPr bwMode="auto">
          <a:xfrm>
            <a:off x="5867400" y="2205038"/>
            <a:ext cx="360363" cy="2519362"/>
          </a:xfrm>
          <a:prstGeom prst="rightBrace">
            <a:avLst>
              <a:gd name="adj1" fmla="val 58260"/>
              <a:gd name="adj2" fmla="val 50000"/>
            </a:avLst>
          </a:prstGeom>
          <a:noFill/>
          <a:ln w="76200">
            <a:solidFill>
              <a:srgbClr val="AE22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800" b="0">
              <a:solidFill>
                <a:srgbClr val="AE4E65"/>
              </a:solidFill>
            </a:endParaRP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6372225" y="2898775"/>
            <a:ext cx="22653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8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Arial" charset="0"/>
              </a:rPr>
              <a:t>ПЛОДОВОЕ</a:t>
            </a:r>
          </a:p>
          <a:p>
            <a:pPr eaLnBrk="0" hangingPunct="0"/>
            <a:r>
              <a:rPr lang="ru-RU" sz="28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Arial" charset="0"/>
              </a:rPr>
              <a:t>ТЕЛО</a:t>
            </a: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323850" y="188913"/>
            <a:ext cx="842486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36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  </a:t>
            </a:r>
            <a:r>
              <a:rPr lang="ru-RU" sz="28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Arial" charset="0"/>
              </a:rPr>
              <a:t>СТРОЕНИЕ  ГРИБА</a:t>
            </a:r>
          </a:p>
          <a:p>
            <a:pPr algn="ctr" eaLnBrk="0" hangingPunct="0"/>
            <a:r>
              <a:rPr lang="ru-RU" sz="40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Arial" charset="0"/>
              </a:rPr>
              <a:t>Какие части гриба вы знаете?</a:t>
            </a:r>
          </a:p>
        </p:txBody>
      </p:sp>
      <p:sp>
        <p:nvSpPr>
          <p:cNvPr id="110600" name="Freeform 8"/>
          <p:cNvSpPr>
            <a:spLocks/>
          </p:cNvSpPr>
          <p:nvPr/>
        </p:nvSpPr>
        <p:spPr bwMode="auto">
          <a:xfrm>
            <a:off x="395288" y="4857760"/>
            <a:ext cx="7489825" cy="1285884"/>
          </a:xfrm>
          <a:custGeom>
            <a:avLst/>
            <a:gdLst/>
            <a:ahLst/>
            <a:cxnLst>
              <a:cxn ang="0">
                <a:pos x="1489" y="201"/>
              </a:cxn>
              <a:cxn ang="0">
                <a:pos x="1457" y="298"/>
              </a:cxn>
              <a:cxn ang="0">
                <a:pos x="1594" y="160"/>
              </a:cxn>
              <a:cxn ang="0">
                <a:pos x="2024" y="63"/>
              </a:cxn>
              <a:cxn ang="0">
                <a:pos x="2195" y="71"/>
              </a:cxn>
              <a:cxn ang="0">
                <a:pos x="3136" y="136"/>
              </a:cxn>
              <a:cxn ang="0">
                <a:pos x="2901" y="176"/>
              </a:cxn>
              <a:cxn ang="0">
                <a:pos x="2527" y="152"/>
              </a:cxn>
              <a:cxn ang="0">
                <a:pos x="3404" y="265"/>
              </a:cxn>
              <a:cxn ang="0">
                <a:pos x="3006" y="379"/>
              </a:cxn>
              <a:cxn ang="0">
                <a:pos x="2682" y="379"/>
              </a:cxn>
              <a:cxn ang="0">
                <a:pos x="4028" y="509"/>
              </a:cxn>
              <a:cxn ang="0">
                <a:pos x="3915" y="501"/>
              </a:cxn>
              <a:cxn ang="0">
                <a:pos x="3517" y="493"/>
              </a:cxn>
              <a:cxn ang="0">
                <a:pos x="3282" y="444"/>
              </a:cxn>
              <a:cxn ang="0">
                <a:pos x="3420" y="501"/>
              </a:cxn>
              <a:cxn ang="0">
                <a:pos x="3055" y="436"/>
              </a:cxn>
              <a:cxn ang="0">
                <a:pos x="2544" y="290"/>
              </a:cxn>
              <a:cxn ang="0">
                <a:pos x="2454" y="265"/>
              </a:cxn>
              <a:cxn ang="0">
                <a:pos x="2187" y="136"/>
              </a:cxn>
              <a:cxn ang="0">
                <a:pos x="1935" y="509"/>
              </a:cxn>
              <a:cxn ang="0">
                <a:pos x="1457" y="493"/>
              </a:cxn>
              <a:cxn ang="0">
                <a:pos x="1124" y="541"/>
              </a:cxn>
              <a:cxn ang="0">
                <a:pos x="629" y="436"/>
              </a:cxn>
              <a:cxn ang="0">
                <a:pos x="1059" y="468"/>
              </a:cxn>
              <a:cxn ang="0">
                <a:pos x="1075" y="339"/>
              </a:cxn>
              <a:cxn ang="0">
                <a:pos x="1189" y="201"/>
              </a:cxn>
              <a:cxn ang="0">
                <a:pos x="1311" y="144"/>
              </a:cxn>
              <a:cxn ang="0">
                <a:pos x="1619" y="46"/>
              </a:cxn>
              <a:cxn ang="0">
                <a:pos x="1619" y="168"/>
              </a:cxn>
              <a:cxn ang="0">
                <a:pos x="1700" y="209"/>
              </a:cxn>
              <a:cxn ang="0">
                <a:pos x="2000" y="136"/>
              </a:cxn>
              <a:cxn ang="0">
                <a:pos x="2162" y="306"/>
              </a:cxn>
              <a:cxn ang="0">
                <a:pos x="2349" y="355"/>
              </a:cxn>
              <a:cxn ang="0">
                <a:pos x="2454" y="387"/>
              </a:cxn>
              <a:cxn ang="0">
                <a:pos x="2609" y="493"/>
              </a:cxn>
              <a:cxn ang="0">
                <a:pos x="2673" y="468"/>
              </a:cxn>
              <a:cxn ang="0">
                <a:pos x="2219" y="379"/>
              </a:cxn>
              <a:cxn ang="0">
                <a:pos x="1854" y="290"/>
              </a:cxn>
              <a:cxn ang="0">
                <a:pos x="2349" y="347"/>
              </a:cxn>
              <a:cxn ang="0">
                <a:pos x="2730" y="493"/>
              </a:cxn>
              <a:cxn ang="0">
                <a:pos x="3030" y="444"/>
              </a:cxn>
              <a:cxn ang="0">
                <a:pos x="3428" y="549"/>
              </a:cxn>
              <a:cxn ang="0">
                <a:pos x="3550" y="582"/>
              </a:cxn>
            </a:cxnLst>
            <a:rect l="0" t="0" r="r" b="b"/>
            <a:pathLst>
              <a:path w="4166" h="850">
                <a:moveTo>
                  <a:pt x="1311" y="103"/>
                </a:moveTo>
                <a:cubicBezTo>
                  <a:pt x="1374" y="61"/>
                  <a:pt x="1472" y="40"/>
                  <a:pt x="1530" y="95"/>
                </a:cubicBezTo>
                <a:cubicBezTo>
                  <a:pt x="1543" y="133"/>
                  <a:pt x="1527" y="180"/>
                  <a:pt x="1489" y="201"/>
                </a:cubicBezTo>
                <a:cubicBezTo>
                  <a:pt x="1474" y="209"/>
                  <a:pt x="1440" y="217"/>
                  <a:pt x="1440" y="217"/>
                </a:cubicBezTo>
                <a:cubicBezTo>
                  <a:pt x="1432" y="222"/>
                  <a:pt x="1420" y="224"/>
                  <a:pt x="1416" y="233"/>
                </a:cubicBezTo>
                <a:cubicBezTo>
                  <a:pt x="1411" y="246"/>
                  <a:pt x="1449" y="292"/>
                  <a:pt x="1457" y="298"/>
                </a:cubicBezTo>
                <a:cubicBezTo>
                  <a:pt x="1464" y="303"/>
                  <a:pt x="1473" y="303"/>
                  <a:pt x="1481" y="306"/>
                </a:cubicBezTo>
                <a:cubicBezTo>
                  <a:pt x="1500" y="303"/>
                  <a:pt x="1523" y="310"/>
                  <a:pt x="1538" y="298"/>
                </a:cubicBezTo>
                <a:cubicBezTo>
                  <a:pt x="1572" y="271"/>
                  <a:pt x="1541" y="189"/>
                  <a:pt x="1594" y="160"/>
                </a:cubicBezTo>
                <a:cubicBezTo>
                  <a:pt x="1658" y="125"/>
                  <a:pt x="1756" y="133"/>
                  <a:pt x="1822" y="128"/>
                </a:cubicBezTo>
                <a:cubicBezTo>
                  <a:pt x="1881" y="106"/>
                  <a:pt x="1800" y="135"/>
                  <a:pt x="1895" y="111"/>
                </a:cubicBezTo>
                <a:cubicBezTo>
                  <a:pt x="1941" y="100"/>
                  <a:pt x="1978" y="76"/>
                  <a:pt x="2024" y="63"/>
                </a:cubicBezTo>
                <a:cubicBezTo>
                  <a:pt x="2053" y="55"/>
                  <a:pt x="2044" y="56"/>
                  <a:pt x="2073" y="46"/>
                </a:cubicBezTo>
                <a:cubicBezTo>
                  <a:pt x="2089" y="40"/>
                  <a:pt x="2122" y="30"/>
                  <a:pt x="2122" y="30"/>
                </a:cubicBezTo>
                <a:cubicBezTo>
                  <a:pt x="2165" y="44"/>
                  <a:pt x="2139" y="33"/>
                  <a:pt x="2195" y="71"/>
                </a:cubicBezTo>
                <a:cubicBezTo>
                  <a:pt x="2203" y="76"/>
                  <a:pt x="2219" y="87"/>
                  <a:pt x="2219" y="87"/>
                </a:cubicBezTo>
                <a:cubicBezTo>
                  <a:pt x="2486" y="72"/>
                  <a:pt x="2755" y="97"/>
                  <a:pt x="3022" y="103"/>
                </a:cubicBezTo>
                <a:cubicBezTo>
                  <a:pt x="3061" y="111"/>
                  <a:pt x="3098" y="131"/>
                  <a:pt x="3136" y="136"/>
                </a:cubicBezTo>
                <a:cubicBezTo>
                  <a:pt x="3183" y="143"/>
                  <a:pt x="3228" y="152"/>
                  <a:pt x="3274" y="160"/>
                </a:cubicBezTo>
                <a:cubicBezTo>
                  <a:pt x="3353" y="200"/>
                  <a:pt x="3335" y="184"/>
                  <a:pt x="3136" y="184"/>
                </a:cubicBezTo>
                <a:cubicBezTo>
                  <a:pt x="3058" y="184"/>
                  <a:pt x="2979" y="179"/>
                  <a:pt x="2901" y="176"/>
                </a:cubicBezTo>
                <a:cubicBezTo>
                  <a:pt x="2837" y="145"/>
                  <a:pt x="2759" y="125"/>
                  <a:pt x="2690" y="111"/>
                </a:cubicBezTo>
                <a:cubicBezTo>
                  <a:pt x="2636" y="114"/>
                  <a:pt x="2581" y="114"/>
                  <a:pt x="2527" y="119"/>
                </a:cubicBezTo>
                <a:cubicBezTo>
                  <a:pt x="2493" y="122"/>
                  <a:pt x="2497" y="135"/>
                  <a:pt x="2527" y="152"/>
                </a:cubicBezTo>
                <a:cubicBezTo>
                  <a:pt x="2566" y="174"/>
                  <a:pt x="2631" y="177"/>
                  <a:pt x="2673" y="184"/>
                </a:cubicBezTo>
                <a:cubicBezTo>
                  <a:pt x="2786" y="231"/>
                  <a:pt x="2910" y="213"/>
                  <a:pt x="3030" y="233"/>
                </a:cubicBezTo>
                <a:cubicBezTo>
                  <a:pt x="3165" y="255"/>
                  <a:pt x="3248" y="260"/>
                  <a:pt x="3404" y="265"/>
                </a:cubicBezTo>
                <a:cubicBezTo>
                  <a:pt x="3382" y="345"/>
                  <a:pt x="3379" y="387"/>
                  <a:pt x="3290" y="412"/>
                </a:cubicBezTo>
                <a:cubicBezTo>
                  <a:pt x="3220" y="409"/>
                  <a:pt x="3149" y="408"/>
                  <a:pt x="3079" y="403"/>
                </a:cubicBezTo>
                <a:cubicBezTo>
                  <a:pt x="2968" y="395"/>
                  <a:pt x="3104" y="398"/>
                  <a:pt x="3006" y="379"/>
                </a:cubicBezTo>
                <a:cubicBezTo>
                  <a:pt x="2961" y="370"/>
                  <a:pt x="2914" y="371"/>
                  <a:pt x="2868" y="363"/>
                </a:cubicBezTo>
                <a:cubicBezTo>
                  <a:pt x="2742" y="340"/>
                  <a:pt x="2624" y="309"/>
                  <a:pt x="2495" y="298"/>
                </a:cubicBezTo>
                <a:cubicBezTo>
                  <a:pt x="2521" y="337"/>
                  <a:pt x="2630" y="378"/>
                  <a:pt x="2682" y="379"/>
                </a:cubicBezTo>
                <a:cubicBezTo>
                  <a:pt x="3085" y="384"/>
                  <a:pt x="3487" y="384"/>
                  <a:pt x="3890" y="387"/>
                </a:cubicBezTo>
                <a:cubicBezTo>
                  <a:pt x="3983" y="410"/>
                  <a:pt x="4070" y="440"/>
                  <a:pt x="4166" y="452"/>
                </a:cubicBezTo>
                <a:cubicBezTo>
                  <a:pt x="4124" y="480"/>
                  <a:pt x="4072" y="481"/>
                  <a:pt x="4028" y="509"/>
                </a:cubicBezTo>
                <a:cubicBezTo>
                  <a:pt x="4025" y="520"/>
                  <a:pt x="4030" y="536"/>
                  <a:pt x="4020" y="541"/>
                </a:cubicBezTo>
                <a:cubicBezTo>
                  <a:pt x="4011" y="545"/>
                  <a:pt x="4005" y="529"/>
                  <a:pt x="3996" y="525"/>
                </a:cubicBezTo>
                <a:cubicBezTo>
                  <a:pt x="3986" y="521"/>
                  <a:pt x="3932" y="504"/>
                  <a:pt x="3915" y="501"/>
                </a:cubicBezTo>
                <a:cubicBezTo>
                  <a:pt x="3807" y="485"/>
                  <a:pt x="3699" y="473"/>
                  <a:pt x="3590" y="460"/>
                </a:cubicBezTo>
                <a:cubicBezTo>
                  <a:pt x="3554" y="436"/>
                  <a:pt x="3545" y="423"/>
                  <a:pt x="3485" y="452"/>
                </a:cubicBezTo>
                <a:cubicBezTo>
                  <a:pt x="3469" y="460"/>
                  <a:pt x="3533" y="487"/>
                  <a:pt x="3517" y="493"/>
                </a:cubicBezTo>
                <a:cubicBezTo>
                  <a:pt x="3504" y="498"/>
                  <a:pt x="3491" y="486"/>
                  <a:pt x="3477" y="485"/>
                </a:cubicBezTo>
                <a:cubicBezTo>
                  <a:pt x="3434" y="481"/>
                  <a:pt x="3390" y="479"/>
                  <a:pt x="3347" y="476"/>
                </a:cubicBezTo>
                <a:cubicBezTo>
                  <a:pt x="3308" y="438"/>
                  <a:pt x="3339" y="459"/>
                  <a:pt x="3282" y="444"/>
                </a:cubicBezTo>
                <a:cubicBezTo>
                  <a:pt x="3265" y="440"/>
                  <a:pt x="3233" y="428"/>
                  <a:pt x="3233" y="428"/>
                </a:cubicBezTo>
                <a:cubicBezTo>
                  <a:pt x="3283" y="493"/>
                  <a:pt x="3311" y="490"/>
                  <a:pt x="3379" y="517"/>
                </a:cubicBezTo>
                <a:cubicBezTo>
                  <a:pt x="3393" y="512"/>
                  <a:pt x="3427" y="514"/>
                  <a:pt x="3420" y="501"/>
                </a:cubicBezTo>
                <a:cubicBezTo>
                  <a:pt x="3411" y="483"/>
                  <a:pt x="3382" y="491"/>
                  <a:pt x="3363" y="485"/>
                </a:cubicBezTo>
                <a:cubicBezTo>
                  <a:pt x="3253" y="448"/>
                  <a:pt x="3415" y="473"/>
                  <a:pt x="3176" y="460"/>
                </a:cubicBezTo>
                <a:cubicBezTo>
                  <a:pt x="3081" y="422"/>
                  <a:pt x="3206" y="468"/>
                  <a:pt x="3055" y="436"/>
                </a:cubicBezTo>
                <a:cubicBezTo>
                  <a:pt x="3020" y="429"/>
                  <a:pt x="2990" y="397"/>
                  <a:pt x="2957" y="387"/>
                </a:cubicBezTo>
                <a:cubicBezTo>
                  <a:pt x="2936" y="381"/>
                  <a:pt x="2914" y="382"/>
                  <a:pt x="2892" y="379"/>
                </a:cubicBezTo>
                <a:cubicBezTo>
                  <a:pt x="2775" y="350"/>
                  <a:pt x="2660" y="319"/>
                  <a:pt x="2544" y="290"/>
                </a:cubicBezTo>
                <a:cubicBezTo>
                  <a:pt x="2506" y="265"/>
                  <a:pt x="2486" y="264"/>
                  <a:pt x="2438" y="257"/>
                </a:cubicBezTo>
                <a:cubicBezTo>
                  <a:pt x="2377" y="267"/>
                  <a:pt x="2373" y="262"/>
                  <a:pt x="2390" y="322"/>
                </a:cubicBezTo>
                <a:cubicBezTo>
                  <a:pt x="2423" y="305"/>
                  <a:pt x="2442" y="301"/>
                  <a:pt x="2454" y="265"/>
                </a:cubicBezTo>
                <a:cubicBezTo>
                  <a:pt x="2451" y="252"/>
                  <a:pt x="2452" y="237"/>
                  <a:pt x="2446" y="225"/>
                </a:cubicBezTo>
                <a:cubicBezTo>
                  <a:pt x="2427" y="186"/>
                  <a:pt x="2377" y="178"/>
                  <a:pt x="2341" y="168"/>
                </a:cubicBezTo>
                <a:cubicBezTo>
                  <a:pt x="2288" y="153"/>
                  <a:pt x="2242" y="143"/>
                  <a:pt x="2187" y="136"/>
                </a:cubicBezTo>
                <a:cubicBezTo>
                  <a:pt x="1981" y="144"/>
                  <a:pt x="2013" y="138"/>
                  <a:pt x="1878" y="176"/>
                </a:cubicBezTo>
                <a:cubicBezTo>
                  <a:pt x="1827" y="208"/>
                  <a:pt x="1791" y="221"/>
                  <a:pt x="1757" y="274"/>
                </a:cubicBezTo>
                <a:cubicBezTo>
                  <a:pt x="1770" y="383"/>
                  <a:pt x="1820" y="486"/>
                  <a:pt x="1935" y="509"/>
                </a:cubicBezTo>
                <a:cubicBezTo>
                  <a:pt x="1819" y="548"/>
                  <a:pt x="1707" y="500"/>
                  <a:pt x="1594" y="493"/>
                </a:cubicBezTo>
                <a:cubicBezTo>
                  <a:pt x="1524" y="488"/>
                  <a:pt x="1454" y="488"/>
                  <a:pt x="1384" y="485"/>
                </a:cubicBezTo>
                <a:cubicBezTo>
                  <a:pt x="1415" y="506"/>
                  <a:pt x="1426" y="522"/>
                  <a:pt x="1457" y="493"/>
                </a:cubicBezTo>
                <a:cubicBezTo>
                  <a:pt x="1361" y="428"/>
                  <a:pt x="1392" y="442"/>
                  <a:pt x="1156" y="485"/>
                </a:cubicBezTo>
                <a:cubicBezTo>
                  <a:pt x="1087" y="498"/>
                  <a:pt x="1209" y="535"/>
                  <a:pt x="1173" y="549"/>
                </a:cubicBezTo>
                <a:cubicBezTo>
                  <a:pt x="1158" y="555"/>
                  <a:pt x="1140" y="544"/>
                  <a:pt x="1124" y="541"/>
                </a:cubicBezTo>
                <a:cubicBezTo>
                  <a:pt x="1075" y="541"/>
                  <a:pt x="0" y="482"/>
                  <a:pt x="378" y="574"/>
                </a:cubicBezTo>
                <a:cubicBezTo>
                  <a:pt x="432" y="569"/>
                  <a:pt x="488" y="574"/>
                  <a:pt x="540" y="558"/>
                </a:cubicBezTo>
                <a:cubicBezTo>
                  <a:pt x="589" y="543"/>
                  <a:pt x="604" y="469"/>
                  <a:pt x="629" y="436"/>
                </a:cubicBezTo>
                <a:cubicBezTo>
                  <a:pt x="672" y="379"/>
                  <a:pt x="671" y="395"/>
                  <a:pt x="743" y="387"/>
                </a:cubicBezTo>
                <a:cubicBezTo>
                  <a:pt x="723" y="326"/>
                  <a:pt x="781" y="404"/>
                  <a:pt x="808" y="412"/>
                </a:cubicBezTo>
                <a:cubicBezTo>
                  <a:pt x="888" y="435"/>
                  <a:pt x="977" y="455"/>
                  <a:pt x="1059" y="468"/>
                </a:cubicBezTo>
                <a:cubicBezTo>
                  <a:pt x="1091" y="465"/>
                  <a:pt x="1125" y="469"/>
                  <a:pt x="1156" y="460"/>
                </a:cubicBezTo>
                <a:cubicBezTo>
                  <a:pt x="1164" y="458"/>
                  <a:pt x="1164" y="444"/>
                  <a:pt x="1164" y="436"/>
                </a:cubicBezTo>
                <a:cubicBezTo>
                  <a:pt x="1164" y="370"/>
                  <a:pt x="1122" y="369"/>
                  <a:pt x="1075" y="339"/>
                </a:cubicBezTo>
                <a:cubicBezTo>
                  <a:pt x="1122" y="409"/>
                  <a:pt x="1237" y="361"/>
                  <a:pt x="1302" y="355"/>
                </a:cubicBezTo>
                <a:cubicBezTo>
                  <a:pt x="1371" y="338"/>
                  <a:pt x="1362" y="308"/>
                  <a:pt x="1319" y="257"/>
                </a:cubicBezTo>
                <a:cubicBezTo>
                  <a:pt x="1286" y="218"/>
                  <a:pt x="1236" y="210"/>
                  <a:pt x="1189" y="201"/>
                </a:cubicBezTo>
                <a:cubicBezTo>
                  <a:pt x="1208" y="276"/>
                  <a:pt x="1285" y="292"/>
                  <a:pt x="1351" y="314"/>
                </a:cubicBezTo>
                <a:cubicBezTo>
                  <a:pt x="1359" y="306"/>
                  <a:pt x="1374" y="301"/>
                  <a:pt x="1375" y="290"/>
                </a:cubicBezTo>
                <a:cubicBezTo>
                  <a:pt x="1380" y="246"/>
                  <a:pt x="1325" y="185"/>
                  <a:pt x="1311" y="144"/>
                </a:cubicBezTo>
                <a:cubicBezTo>
                  <a:pt x="1335" y="69"/>
                  <a:pt x="1314" y="108"/>
                  <a:pt x="1481" y="128"/>
                </a:cubicBezTo>
                <a:cubicBezTo>
                  <a:pt x="1498" y="130"/>
                  <a:pt x="1530" y="144"/>
                  <a:pt x="1530" y="144"/>
                </a:cubicBezTo>
                <a:cubicBezTo>
                  <a:pt x="1562" y="111"/>
                  <a:pt x="1595" y="84"/>
                  <a:pt x="1619" y="46"/>
                </a:cubicBezTo>
                <a:cubicBezTo>
                  <a:pt x="1604" y="0"/>
                  <a:pt x="1597" y="6"/>
                  <a:pt x="1546" y="14"/>
                </a:cubicBezTo>
                <a:cubicBezTo>
                  <a:pt x="1531" y="24"/>
                  <a:pt x="1508" y="33"/>
                  <a:pt x="1505" y="55"/>
                </a:cubicBezTo>
                <a:cubicBezTo>
                  <a:pt x="1498" y="105"/>
                  <a:pt x="1579" y="155"/>
                  <a:pt x="1619" y="168"/>
                </a:cubicBezTo>
                <a:cubicBezTo>
                  <a:pt x="1681" y="209"/>
                  <a:pt x="1758" y="216"/>
                  <a:pt x="1830" y="225"/>
                </a:cubicBezTo>
                <a:cubicBezTo>
                  <a:pt x="1862" y="222"/>
                  <a:pt x="1959" y="221"/>
                  <a:pt x="1927" y="217"/>
                </a:cubicBezTo>
                <a:cubicBezTo>
                  <a:pt x="1852" y="208"/>
                  <a:pt x="1775" y="218"/>
                  <a:pt x="1700" y="209"/>
                </a:cubicBezTo>
                <a:cubicBezTo>
                  <a:pt x="1692" y="208"/>
                  <a:pt x="1709" y="195"/>
                  <a:pt x="1716" y="192"/>
                </a:cubicBezTo>
                <a:cubicBezTo>
                  <a:pt x="1739" y="181"/>
                  <a:pt x="1765" y="176"/>
                  <a:pt x="1789" y="168"/>
                </a:cubicBezTo>
                <a:cubicBezTo>
                  <a:pt x="1854" y="147"/>
                  <a:pt x="1933" y="142"/>
                  <a:pt x="2000" y="136"/>
                </a:cubicBezTo>
                <a:cubicBezTo>
                  <a:pt x="2038" y="127"/>
                  <a:pt x="2069" y="115"/>
                  <a:pt x="2106" y="128"/>
                </a:cubicBezTo>
                <a:cubicBezTo>
                  <a:pt x="2148" y="190"/>
                  <a:pt x="2149" y="184"/>
                  <a:pt x="2122" y="265"/>
                </a:cubicBezTo>
                <a:cubicBezTo>
                  <a:pt x="2135" y="279"/>
                  <a:pt x="2149" y="292"/>
                  <a:pt x="2162" y="306"/>
                </a:cubicBezTo>
                <a:cubicBezTo>
                  <a:pt x="2170" y="314"/>
                  <a:pt x="2184" y="311"/>
                  <a:pt x="2195" y="314"/>
                </a:cubicBezTo>
                <a:cubicBezTo>
                  <a:pt x="2225" y="322"/>
                  <a:pt x="2254" y="331"/>
                  <a:pt x="2284" y="339"/>
                </a:cubicBezTo>
                <a:cubicBezTo>
                  <a:pt x="2306" y="345"/>
                  <a:pt x="2327" y="350"/>
                  <a:pt x="2349" y="355"/>
                </a:cubicBezTo>
                <a:cubicBezTo>
                  <a:pt x="2360" y="358"/>
                  <a:pt x="2381" y="363"/>
                  <a:pt x="2381" y="363"/>
                </a:cubicBezTo>
                <a:cubicBezTo>
                  <a:pt x="2389" y="368"/>
                  <a:pt x="2397" y="376"/>
                  <a:pt x="2406" y="379"/>
                </a:cubicBezTo>
                <a:cubicBezTo>
                  <a:pt x="2421" y="384"/>
                  <a:pt x="2463" y="374"/>
                  <a:pt x="2454" y="387"/>
                </a:cubicBezTo>
                <a:cubicBezTo>
                  <a:pt x="2447" y="397"/>
                  <a:pt x="2334" y="411"/>
                  <a:pt x="2325" y="412"/>
                </a:cubicBezTo>
                <a:cubicBezTo>
                  <a:pt x="2262" y="452"/>
                  <a:pt x="2355" y="471"/>
                  <a:pt x="2390" y="476"/>
                </a:cubicBezTo>
                <a:cubicBezTo>
                  <a:pt x="2464" y="487"/>
                  <a:pt x="2534" y="489"/>
                  <a:pt x="2609" y="493"/>
                </a:cubicBezTo>
                <a:cubicBezTo>
                  <a:pt x="2655" y="501"/>
                  <a:pt x="2680" y="509"/>
                  <a:pt x="2730" y="493"/>
                </a:cubicBezTo>
                <a:cubicBezTo>
                  <a:pt x="2738" y="490"/>
                  <a:pt x="2714" y="488"/>
                  <a:pt x="2706" y="485"/>
                </a:cubicBezTo>
                <a:cubicBezTo>
                  <a:pt x="2695" y="480"/>
                  <a:pt x="2685" y="472"/>
                  <a:pt x="2673" y="468"/>
                </a:cubicBezTo>
                <a:cubicBezTo>
                  <a:pt x="2632" y="454"/>
                  <a:pt x="2513" y="453"/>
                  <a:pt x="2503" y="452"/>
                </a:cubicBezTo>
                <a:cubicBezTo>
                  <a:pt x="2403" y="432"/>
                  <a:pt x="2449" y="440"/>
                  <a:pt x="2365" y="428"/>
                </a:cubicBezTo>
                <a:cubicBezTo>
                  <a:pt x="2316" y="412"/>
                  <a:pt x="2269" y="389"/>
                  <a:pt x="2219" y="379"/>
                </a:cubicBezTo>
                <a:cubicBezTo>
                  <a:pt x="2125" y="342"/>
                  <a:pt x="2241" y="384"/>
                  <a:pt x="2122" y="355"/>
                </a:cubicBezTo>
                <a:cubicBezTo>
                  <a:pt x="2048" y="337"/>
                  <a:pt x="1980" y="315"/>
                  <a:pt x="1903" y="306"/>
                </a:cubicBezTo>
                <a:cubicBezTo>
                  <a:pt x="1887" y="301"/>
                  <a:pt x="1870" y="295"/>
                  <a:pt x="1854" y="290"/>
                </a:cubicBezTo>
                <a:cubicBezTo>
                  <a:pt x="1846" y="287"/>
                  <a:pt x="1830" y="282"/>
                  <a:pt x="1830" y="282"/>
                </a:cubicBezTo>
                <a:cubicBezTo>
                  <a:pt x="1709" y="154"/>
                  <a:pt x="2198" y="283"/>
                  <a:pt x="2316" y="298"/>
                </a:cubicBezTo>
                <a:cubicBezTo>
                  <a:pt x="2379" y="338"/>
                  <a:pt x="2307" y="284"/>
                  <a:pt x="2349" y="347"/>
                </a:cubicBezTo>
                <a:cubicBezTo>
                  <a:pt x="2390" y="408"/>
                  <a:pt x="2494" y="447"/>
                  <a:pt x="2560" y="460"/>
                </a:cubicBezTo>
                <a:cubicBezTo>
                  <a:pt x="2584" y="465"/>
                  <a:pt x="2609" y="471"/>
                  <a:pt x="2633" y="476"/>
                </a:cubicBezTo>
                <a:cubicBezTo>
                  <a:pt x="2665" y="482"/>
                  <a:pt x="2730" y="493"/>
                  <a:pt x="2730" y="493"/>
                </a:cubicBezTo>
                <a:cubicBezTo>
                  <a:pt x="2873" y="490"/>
                  <a:pt x="3017" y="493"/>
                  <a:pt x="3160" y="485"/>
                </a:cubicBezTo>
                <a:cubicBezTo>
                  <a:pt x="3225" y="481"/>
                  <a:pt x="3086" y="439"/>
                  <a:pt x="3071" y="436"/>
                </a:cubicBezTo>
                <a:cubicBezTo>
                  <a:pt x="3057" y="439"/>
                  <a:pt x="3030" y="430"/>
                  <a:pt x="3030" y="444"/>
                </a:cubicBezTo>
                <a:cubicBezTo>
                  <a:pt x="3030" y="453"/>
                  <a:pt x="3107" y="483"/>
                  <a:pt x="3112" y="485"/>
                </a:cubicBezTo>
                <a:cubicBezTo>
                  <a:pt x="3201" y="518"/>
                  <a:pt x="3293" y="526"/>
                  <a:pt x="3387" y="533"/>
                </a:cubicBezTo>
                <a:cubicBezTo>
                  <a:pt x="3401" y="538"/>
                  <a:pt x="3414" y="545"/>
                  <a:pt x="3428" y="549"/>
                </a:cubicBezTo>
                <a:cubicBezTo>
                  <a:pt x="3444" y="553"/>
                  <a:pt x="3461" y="553"/>
                  <a:pt x="3477" y="558"/>
                </a:cubicBezTo>
                <a:cubicBezTo>
                  <a:pt x="3486" y="561"/>
                  <a:pt x="3492" y="571"/>
                  <a:pt x="3501" y="574"/>
                </a:cubicBezTo>
                <a:cubicBezTo>
                  <a:pt x="3517" y="579"/>
                  <a:pt x="3534" y="579"/>
                  <a:pt x="3550" y="582"/>
                </a:cubicBezTo>
                <a:cubicBezTo>
                  <a:pt x="3609" y="602"/>
                  <a:pt x="3582" y="594"/>
                  <a:pt x="3631" y="606"/>
                </a:cubicBezTo>
                <a:cubicBezTo>
                  <a:pt x="3726" y="669"/>
                  <a:pt x="3572" y="850"/>
                  <a:pt x="3712" y="850"/>
                </a:cubicBezTo>
              </a:path>
            </a:pathLst>
          </a:custGeom>
          <a:noFill/>
          <a:ln w="19050" cap="flat" cmpd="sng">
            <a:solidFill>
              <a:srgbClr val="4D4D4D"/>
            </a:solidFill>
            <a:prstDash val="solid"/>
            <a:round/>
            <a:headEnd/>
            <a:tailEnd/>
          </a:ln>
          <a:effectLst/>
        </p:spPr>
        <p:txBody>
          <a:bodyPr anchor="ctr"/>
          <a:lstStyle/>
          <a:p>
            <a:endParaRPr lang="ru-RU"/>
          </a:p>
        </p:txBody>
      </p:sp>
      <p:pic>
        <p:nvPicPr>
          <p:cNvPr id="110602" name="Picture 10" descr="maslen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2133600"/>
            <a:ext cx="2100262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03" name="AutoShape 11"/>
          <p:cNvSpPr>
            <a:spLocks noChangeArrowheads="1"/>
          </p:cNvSpPr>
          <p:nvPr/>
        </p:nvSpPr>
        <p:spPr bwMode="auto">
          <a:xfrm rot="4352985">
            <a:off x="2762250" y="1062038"/>
            <a:ext cx="641350" cy="2349500"/>
          </a:xfrm>
          <a:custGeom>
            <a:avLst/>
            <a:gdLst>
              <a:gd name="G0" fmla="+- 12427 0 0"/>
              <a:gd name="G1" fmla="+- 4974 0 0"/>
              <a:gd name="G2" fmla="+- 12158 0 4974"/>
              <a:gd name="G3" fmla="+- G2 0 4974"/>
              <a:gd name="G4" fmla="*/ G3 32768 32059"/>
              <a:gd name="G5" fmla="*/ G4 1 2"/>
              <a:gd name="G6" fmla="+- 21600 0 12427"/>
              <a:gd name="G7" fmla="*/ G6 4974 6079"/>
              <a:gd name="G8" fmla="+- G7 12427 0"/>
              <a:gd name="T0" fmla="*/ 12427 w 21600"/>
              <a:gd name="T1" fmla="*/ 0 h 21600"/>
              <a:gd name="T2" fmla="*/ 12427 w 21600"/>
              <a:gd name="T3" fmla="*/ 12158 h 21600"/>
              <a:gd name="T4" fmla="*/ 1130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4974"/>
                </a:lnTo>
                <a:cubicBezTo>
                  <a:pt x="5564" y="4974"/>
                  <a:pt x="0" y="8190"/>
                  <a:pt x="0" y="12158"/>
                </a:cubicBezTo>
                <a:lnTo>
                  <a:pt x="0" y="21600"/>
                </a:lnTo>
                <a:lnTo>
                  <a:pt x="2259" y="21600"/>
                </a:lnTo>
                <a:lnTo>
                  <a:pt x="2259" y="12158"/>
                </a:lnTo>
                <a:cubicBezTo>
                  <a:pt x="2259" y="9411"/>
                  <a:pt x="6811" y="7184"/>
                  <a:pt x="12427" y="7184"/>
                </a:cubicBezTo>
                <a:lnTo>
                  <a:pt x="12427" y="12158"/>
                </a:lnTo>
                <a:close/>
              </a:path>
            </a:pathLst>
          </a:cu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0604" name="AutoShape 12"/>
          <p:cNvSpPr>
            <a:spLocks noChangeArrowheads="1"/>
          </p:cNvSpPr>
          <p:nvPr/>
        </p:nvSpPr>
        <p:spPr bwMode="auto">
          <a:xfrm rot="17629548" flipV="1">
            <a:off x="2774156" y="3426619"/>
            <a:ext cx="588963" cy="2320925"/>
          </a:xfrm>
          <a:custGeom>
            <a:avLst/>
            <a:gdLst>
              <a:gd name="G0" fmla="+- 12427 0 0"/>
              <a:gd name="G1" fmla="+- 4974 0 0"/>
              <a:gd name="G2" fmla="+- 12158 0 4974"/>
              <a:gd name="G3" fmla="+- G2 0 4974"/>
              <a:gd name="G4" fmla="*/ G3 32768 32059"/>
              <a:gd name="G5" fmla="*/ G4 1 2"/>
              <a:gd name="G6" fmla="+- 21600 0 12427"/>
              <a:gd name="G7" fmla="*/ G6 4974 6079"/>
              <a:gd name="G8" fmla="+- G7 12427 0"/>
              <a:gd name="T0" fmla="*/ 12427 w 21600"/>
              <a:gd name="T1" fmla="*/ 0 h 21600"/>
              <a:gd name="T2" fmla="*/ 12427 w 21600"/>
              <a:gd name="T3" fmla="*/ 12158 h 21600"/>
              <a:gd name="T4" fmla="*/ 1130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4974"/>
                </a:lnTo>
                <a:cubicBezTo>
                  <a:pt x="5564" y="4974"/>
                  <a:pt x="0" y="8190"/>
                  <a:pt x="0" y="12158"/>
                </a:cubicBezTo>
                <a:lnTo>
                  <a:pt x="0" y="21600"/>
                </a:lnTo>
                <a:lnTo>
                  <a:pt x="2259" y="21600"/>
                </a:lnTo>
                <a:lnTo>
                  <a:pt x="2259" y="12158"/>
                </a:lnTo>
                <a:cubicBezTo>
                  <a:pt x="2259" y="9411"/>
                  <a:pt x="6811" y="7184"/>
                  <a:pt x="12427" y="7184"/>
                </a:cubicBezTo>
                <a:lnTo>
                  <a:pt x="12427" y="12158"/>
                </a:lnTo>
                <a:close/>
              </a:path>
            </a:pathLst>
          </a:cu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0606" name="AutoShape 14"/>
          <p:cNvSpPr>
            <a:spLocks noChangeArrowheads="1"/>
          </p:cNvSpPr>
          <p:nvPr/>
        </p:nvSpPr>
        <p:spPr bwMode="auto">
          <a:xfrm>
            <a:off x="4140200" y="5373688"/>
            <a:ext cx="431800" cy="576262"/>
          </a:xfrm>
          <a:prstGeom prst="upArrow">
            <a:avLst>
              <a:gd name="adj1" fmla="val 50000"/>
              <a:gd name="adj2" fmla="val 33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0608" name="AutoShape 16"/>
          <p:cNvSpPr>
            <a:spLocks noChangeArrowheads="1"/>
          </p:cNvSpPr>
          <p:nvPr/>
        </p:nvSpPr>
        <p:spPr bwMode="auto">
          <a:xfrm rot="-3112676">
            <a:off x="2647950" y="5640388"/>
            <a:ext cx="484188" cy="525462"/>
          </a:xfrm>
          <a:prstGeom prst="upArrow">
            <a:avLst>
              <a:gd name="adj1" fmla="val 50000"/>
              <a:gd name="adj2" fmla="val 271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0609" name="AutoShape 17"/>
          <p:cNvSpPr>
            <a:spLocks noChangeArrowheads="1"/>
          </p:cNvSpPr>
          <p:nvPr/>
        </p:nvSpPr>
        <p:spPr bwMode="auto">
          <a:xfrm rot="2834302">
            <a:off x="5418137" y="5607051"/>
            <a:ext cx="455613" cy="563562"/>
          </a:xfrm>
          <a:prstGeom prst="upArrow">
            <a:avLst>
              <a:gd name="adj1" fmla="val 50000"/>
              <a:gd name="adj2" fmla="val 30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74" name="Picture 2" descr="Биология. Ботаника. Царство Гриб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357298"/>
            <a:ext cx="8143932" cy="5281491"/>
          </a:xfrm>
          <a:prstGeom prst="rect">
            <a:avLst/>
          </a:prstGeom>
          <a:noFill/>
        </p:spPr>
      </p:pic>
      <p:sp>
        <p:nvSpPr>
          <p:cNvPr id="19" name="Управляющая кнопка: справка 18">
            <a:hlinkClick r:id="" action="ppaction://noaction" highlightClick="1"/>
          </p:cNvPr>
          <p:cNvSpPr/>
          <p:nvPr/>
        </p:nvSpPr>
        <p:spPr>
          <a:xfrm>
            <a:off x="3071802" y="1714488"/>
            <a:ext cx="1928826" cy="107157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справка 19">
            <a:hlinkClick r:id="" action="ppaction://noaction" highlightClick="1"/>
          </p:cNvPr>
          <p:cNvSpPr/>
          <p:nvPr/>
        </p:nvSpPr>
        <p:spPr>
          <a:xfrm>
            <a:off x="1357290" y="4429132"/>
            <a:ext cx="1928826" cy="107157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справка 20">
            <a:hlinkClick r:id="" action="ppaction://noaction" highlightClick="1"/>
          </p:cNvPr>
          <p:cNvSpPr/>
          <p:nvPr/>
        </p:nvSpPr>
        <p:spPr>
          <a:xfrm>
            <a:off x="1142976" y="5815584"/>
            <a:ext cx="1928826" cy="107157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5" grpId="0"/>
      <p:bldP spid="110596" grpId="0"/>
      <p:bldP spid="110597" grpId="0" animBg="1"/>
      <p:bldP spid="110598" grpId="0"/>
      <p:bldP spid="110600" grpId="0" animBg="1"/>
      <p:bldP spid="110603" grpId="0" animBg="1"/>
      <p:bldP spid="110604" grpId="0" animBg="1"/>
      <p:bldP spid="110606" grpId="0" animBg="1"/>
      <p:bldP spid="110608" grpId="0" animBg="1"/>
      <p:bldP spid="110609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358246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rgbClr val="002060"/>
                </a:solidFill>
              </a:rPr>
              <a:t>1 группа: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вставить пропущенные слова в статью «Общая характеристика грибов»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4400" dirty="0" smtClean="0"/>
              <a:t>Грибы обитают всюду, где  имеются  </a:t>
            </a:r>
            <a:r>
              <a:rPr lang="ru-RU" sz="4400" i="1" u="sng" dirty="0" smtClean="0">
                <a:solidFill>
                  <a:srgbClr val="FF0000"/>
                </a:solidFill>
              </a:rPr>
              <a:t>органические</a:t>
            </a:r>
            <a:r>
              <a:rPr lang="ru-RU" sz="4400" dirty="0" smtClean="0"/>
              <a:t>  вещества. По характеру  питания  их  делят на две группы:   </a:t>
            </a:r>
            <a:r>
              <a:rPr lang="ru-RU" sz="4400" i="1" u="sng" dirty="0" smtClean="0">
                <a:solidFill>
                  <a:srgbClr val="FF0000"/>
                </a:solidFill>
              </a:rPr>
              <a:t>паразиты</a:t>
            </a:r>
            <a:r>
              <a:rPr lang="ru-RU" sz="4400" dirty="0" smtClean="0"/>
              <a:t> и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i="1" u="sng" dirty="0" smtClean="0">
                <a:solidFill>
                  <a:srgbClr val="FF0000"/>
                </a:solidFill>
              </a:rPr>
              <a:t>сапрофиты</a:t>
            </a:r>
            <a:r>
              <a:rPr lang="ru-RU" sz="4400" dirty="0" smtClean="0"/>
              <a:t>. Грибы- </a:t>
            </a:r>
            <a:r>
              <a:rPr lang="ru-RU" sz="4400" i="1" u="sng" dirty="0" smtClean="0">
                <a:solidFill>
                  <a:srgbClr val="FF0000"/>
                </a:solidFill>
              </a:rPr>
              <a:t>сапрофиты</a:t>
            </a:r>
            <a:r>
              <a:rPr lang="ru-RU" sz="4400" dirty="0" smtClean="0"/>
              <a:t> питаются органическими веществами мертвых тел . Грибы- </a:t>
            </a:r>
            <a:r>
              <a:rPr lang="ru-RU" sz="4400" i="1" u="sng" dirty="0" smtClean="0">
                <a:solidFill>
                  <a:srgbClr val="FF0000"/>
                </a:solidFill>
              </a:rPr>
              <a:t>паразиты</a:t>
            </a:r>
            <a:r>
              <a:rPr lang="ru-RU" sz="4400" i="1" dirty="0" smtClean="0">
                <a:solidFill>
                  <a:srgbClr val="FF0000"/>
                </a:solidFill>
              </a:rPr>
              <a:t> </a:t>
            </a:r>
            <a:r>
              <a:rPr lang="ru-RU" sz="4400" dirty="0" smtClean="0"/>
              <a:t>питаются за счет живых организмов.</a:t>
            </a:r>
          </a:p>
          <a:p>
            <a:r>
              <a:rPr lang="ru-RU" sz="4400" dirty="0" smtClean="0"/>
              <a:t>      Тело гриба похоже на ветвящиеся нити, которые образуют  </a:t>
            </a:r>
            <a:r>
              <a:rPr lang="ru-RU" sz="4400" i="1" u="sng" dirty="0" smtClean="0">
                <a:solidFill>
                  <a:srgbClr val="FF0000"/>
                </a:solidFill>
              </a:rPr>
              <a:t>мицелий </a:t>
            </a:r>
            <a:r>
              <a:rPr lang="ru-RU" sz="4400" dirty="0" smtClean="0"/>
              <a:t>или </a:t>
            </a:r>
            <a:r>
              <a:rPr lang="ru-RU" sz="4400" i="1" u="sng" dirty="0" smtClean="0">
                <a:solidFill>
                  <a:srgbClr val="FF0000"/>
                </a:solidFill>
              </a:rPr>
              <a:t>грибницу</a:t>
            </a:r>
            <a:r>
              <a:rPr lang="ru-RU" sz="4400" dirty="0" smtClean="0"/>
              <a:t>. </a:t>
            </a:r>
            <a:r>
              <a:rPr lang="ru-RU" sz="4400" i="1" u="sng" dirty="0" smtClean="0">
                <a:solidFill>
                  <a:srgbClr val="FF0000"/>
                </a:solidFill>
              </a:rPr>
              <a:t>Грибница</a:t>
            </a:r>
            <a:r>
              <a:rPr lang="ru-RU" sz="4400" dirty="0" smtClean="0"/>
              <a:t>  может быть  одноклеточной с большим числом ядер, но чаще </a:t>
            </a:r>
            <a:r>
              <a:rPr lang="ru-RU" sz="4400" i="1" u="sng" dirty="0" smtClean="0">
                <a:solidFill>
                  <a:srgbClr val="FF0000"/>
                </a:solidFill>
              </a:rPr>
              <a:t>грибница</a:t>
            </a:r>
            <a:r>
              <a:rPr lang="ru-RU" sz="4400" dirty="0" smtClean="0"/>
              <a:t> бывает многоклеточной. В состав клеточной оболочки  грибов  входит  органическое вещество   </a:t>
            </a:r>
            <a:r>
              <a:rPr lang="ru-RU" sz="4400" i="1" u="sng" dirty="0" smtClean="0">
                <a:solidFill>
                  <a:srgbClr val="FF0000"/>
                </a:solidFill>
              </a:rPr>
              <a:t>хитин</a:t>
            </a:r>
            <a:r>
              <a:rPr lang="ru-RU" sz="4400" dirty="0" smtClean="0"/>
              <a:t>,  характерное для животных. </a:t>
            </a:r>
          </a:p>
          <a:p>
            <a:r>
              <a:rPr lang="ru-RU" sz="4400" dirty="0" smtClean="0"/>
              <a:t>Высшие грибы образуют </a:t>
            </a:r>
            <a:r>
              <a:rPr lang="ru-RU" sz="4400" i="1" u="sng" dirty="0" smtClean="0">
                <a:solidFill>
                  <a:srgbClr val="FF0000"/>
                </a:solidFill>
              </a:rPr>
              <a:t>плодовые</a:t>
            </a:r>
            <a:r>
              <a:rPr lang="ru-RU" sz="4400" i="1" u="sng" dirty="0" smtClean="0"/>
              <a:t> </a:t>
            </a:r>
            <a:r>
              <a:rPr lang="ru-RU" sz="4400" dirty="0" smtClean="0"/>
              <a:t>тела. Шляпочные грибы с корнями деревьев вступают в </a:t>
            </a:r>
            <a:r>
              <a:rPr lang="ru-RU" sz="4400" i="1" u="sng" dirty="0" smtClean="0">
                <a:solidFill>
                  <a:srgbClr val="FF0000"/>
                </a:solidFill>
              </a:rPr>
              <a:t>симбиоз</a:t>
            </a:r>
            <a:r>
              <a:rPr lang="ru-RU" sz="4400" dirty="0" smtClean="0"/>
              <a:t>, принося друг другу пользу. При этом между корнями дерева и грибницей образуется </a:t>
            </a:r>
            <a:r>
              <a:rPr lang="ru-RU" sz="4400" i="1" u="sng" dirty="0" smtClean="0">
                <a:solidFill>
                  <a:srgbClr val="FF0000"/>
                </a:solidFill>
              </a:rPr>
              <a:t>микориза</a:t>
            </a:r>
            <a:r>
              <a:rPr lang="ru-RU" sz="4400" dirty="0" smtClean="0"/>
              <a:t> или </a:t>
            </a:r>
            <a:r>
              <a:rPr lang="ru-RU" sz="4400" i="1" u="sng" dirty="0" smtClean="0">
                <a:solidFill>
                  <a:srgbClr val="FF0000"/>
                </a:solidFill>
              </a:rPr>
              <a:t>грибокорень</a:t>
            </a:r>
            <a:r>
              <a:rPr lang="ru-RU" sz="4400" dirty="0" smtClean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2000240"/>
            <a:ext cx="1714512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715140" y="2214554"/>
            <a:ext cx="1285884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500306"/>
            <a:ext cx="1500198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2500306"/>
            <a:ext cx="1500198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2786058"/>
            <a:ext cx="1285884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3571876"/>
            <a:ext cx="1143008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3571876"/>
            <a:ext cx="1143008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43306" y="3571876"/>
            <a:ext cx="1214446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3857628"/>
            <a:ext cx="1143008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43306" y="4357694"/>
            <a:ext cx="1000132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857620" y="4643446"/>
            <a:ext cx="1214446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429124" y="4929198"/>
            <a:ext cx="1000132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143108" y="5429264"/>
            <a:ext cx="1214446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29058" y="5429264"/>
            <a:ext cx="1500198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929718" cy="16533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2 группа: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заполнить кольца Венна «Признаки грибов»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4034" name="Овал 17"/>
          <p:cNvSpPr>
            <a:spLocks noChangeArrowheads="1"/>
          </p:cNvSpPr>
          <p:nvPr/>
        </p:nvSpPr>
        <p:spPr bwMode="auto">
          <a:xfrm>
            <a:off x="642910" y="1500174"/>
            <a:ext cx="2857520" cy="4643470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Сходство с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растени-ями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6" name="Овал 18"/>
          <p:cNvSpPr>
            <a:spLocks noChangeArrowheads="1"/>
          </p:cNvSpPr>
          <p:nvPr/>
        </p:nvSpPr>
        <p:spPr bwMode="auto">
          <a:xfrm>
            <a:off x="5715008" y="1571612"/>
            <a:ext cx="2857520" cy="4572032"/>
          </a:xfrm>
          <a:prstGeom prst="ellipse">
            <a:avLst/>
          </a:prstGeom>
          <a:solidFill>
            <a:srgbClr val="D9959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Сходство с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живот-ными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Овал 16"/>
          <p:cNvSpPr>
            <a:spLocks noChangeArrowheads="1"/>
          </p:cNvSpPr>
          <p:nvPr/>
        </p:nvSpPr>
        <p:spPr bwMode="auto">
          <a:xfrm>
            <a:off x="3143240" y="1500174"/>
            <a:ext cx="3000396" cy="4691076"/>
          </a:xfrm>
          <a:prstGeom prst="ellipse">
            <a:avLst/>
          </a:prstGeom>
          <a:solidFill>
            <a:srgbClr val="94363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Индиви-дуальные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признаки грибов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17"/>
          <p:cNvSpPr>
            <a:spLocks noChangeArrowheads="1"/>
          </p:cNvSpPr>
          <p:nvPr/>
        </p:nvSpPr>
        <p:spPr bwMode="auto">
          <a:xfrm>
            <a:off x="357158" y="1500174"/>
            <a:ext cx="3214710" cy="4714908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1.неограниченный рост; 2.неподвижность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3.прочные клеточные стенки;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lang="ru-RU" sz="2000" i="1" dirty="0" smtClean="0">
                <a:cs typeface="Arial" pitchFamily="34" charset="0"/>
              </a:rPr>
              <a:t>4.синтезируют витамины.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Овал 18"/>
          <p:cNvSpPr>
            <a:spLocks noChangeArrowheads="1"/>
          </p:cNvSpPr>
          <p:nvPr/>
        </p:nvSpPr>
        <p:spPr bwMode="auto">
          <a:xfrm>
            <a:off x="5715008" y="1500174"/>
            <a:ext cx="3071834" cy="4714908"/>
          </a:xfrm>
          <a:prstGeom prst="ellipse">
            <a:avLst/>
          </a:prstGeom>
          <a:solidFill>
            <a:srgbClr val="D9959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1.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не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имеют хлорофилла; </a:t>
            </a:r>
            <a:r>
              <a:rPr lang="ru-RU" sz="2000" i="1" baseline="0" dirty="0" smtClean="0">
                <a:cs typeface="Arial" pitchFamily="34" charset="0"/>
              </a:rPr>
              <a:t>2.гетеротрофы;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3.в клеточных стенках содержится хитин; 4.углеводы запасаются в виде гликогена.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Овал 16"/>
          <p:cNvSpPr>
            <a:spLocks noChangeArrowheads="1"/>
          </p:cNvSpPr>
          <p:nvPr/>
        </p:nvSpPr>
        <p:spPr bwMode="auto">
          <a:xfrm>
            <a:off x="3143240" y="1428736"/>
            <a:ext cx="3000396" cy="4786346"/>
          </a:xfrm>
          <a:prstGeom prst="ellipse">
            <a:avLst/>
          </a:prstGeom>
          <a:solidFill>
            <a:srgbClr val="94363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1.Тело состоит из гиф и называется грибница или мицелий.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cs typeface="Arial" pitchFamily="34" charset="0"/>
              </a:rPr>
              <a:t>2.У высших грибов образуется плодовое тело.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3 группа: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дополнить схему «Размножение грибов»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5070" name="Овал 15"/>
          <p:cNvSpPr>
            <a:spLocks noChangeArrowheads="1"/>
          </p:cNvSpPr>
          <p:nvPr/>
        </p:nvSpPr>
        <p:spPr bwMode="auto">
          <a:xfrm>
            <a:off x="6429388" y="3214686"/>
            <a:ext cx="2357454" cy="1285884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2400" i="1" dirty="0" smtClean="0"/>
              <a:t>гаметами</a:t>
            </a:r>
            <a:endParaRPr lang="ru-RU" sz="2400" i="1" dirty="0"/>
          </a:p>
        </p:txBody>
      </p:sp>
      <p:sp>
        <p:nvSpPr>
          <p:cNvPr id="45069" name="Прямая со стрелкой 14"/>
          <p:cNvSpPr>
            <a:spLocks noChangeShapeType="1"/>
          </p:cNvSpPr>
          <p:nvPr/>
        </p:nvSpPr>
        <p:spPr bwMode="auto">
          <a:xfrm>
            <a:off x="6929454" y="2857496"/>
            <a:ext cx="436563" cy="327025"/>
          </a:xfrm>
          <a:prstGeom prst="bentConnector3">
            <a:avLst>
              <a:gd name="adj1" fmla="val 49819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8" name="Прямоугольник 13"/>
          <p:cNvSpPr>
            <a:spLocks noChangeArrowheads="1"/>
          </p:cNvSpPr>
          <p:nvPr/>
        </p:nvSpPr>
        <p:spPr bwMode="auto">
          <a:xfrm>
            <a:off x="6286512" y="4572008"/>
            <a:ext cx="2571768" cy="15001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Образуются специализированные клетки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7" name="Прямоугольник 12"/>
          <p:cNvSpPr>
            <a:spLocks noChangeArrowheads="1"/>
          </p:cNvSpPr>
          <p:nvPr/>
        </p:nvSpPr>
        <p:spPr bwMode="auto">
          <a:xfrm>
            <a:off x="3071802" y="4500570"/>
            <a:ext cx="2098673" cy="15811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Образуется на особых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гифах-споранженосцах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6" name="Прямоугольник 11"/>
          <p:cNvSpPr>
            <a:spLocks noChangeArrowheads="1"/>
          </p:cNvSpPr>
          <p:nvPr/>
        </p:nvSpPr>
        <p:spPr bwMode="auto">
          <a:xfrm>
            <a:off x="285720" y="4572008"/>
            <a:ext cx="2143139" cy="15097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Возникает новый мицелий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5" name="Овал 10"/>
          <p:cNvSpPr>
            <a:spLocks noChangeArrowheads="1"/>
          </p:cNvSpPr>
          <p:nvPr/>
        </p:nvSpPr>
        <p:spPr bwMode="auto">
          <a:xfrm>
            <a:off x="2928926" y="3165478"/>
            <a:ext cx="2357454" cy="1263654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i="1" dirty="0" smtClean="0"/>
              <a:t>спорами</a:t>
            </a:r>
            <a:endParaRPr lang="ru-RU" sz="2400" i="1" dirty="0"/>
          </a:p>
        </p:txBody>
      </p:sp>
      <p:sp>
        <p:nvSpPr>
          <p:cNvPr id="45064" name="Овал 9"/>
          <p:cNvSpPr>
            <a:spLocks noChangeArrowheads="1"/>
          </p:cNvSpPr>
          <p:nvPr/>
        </p:nvSpPr>
        <p:spPr bwMode="auto">
          <a:xfrm>
            <a:off x="285720" y="3143248"/>
            <a:ext cx="2357454" cy="1285884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i="1" dirty="0" smtClean="0"/>
              <a:t>частью грибницы</a:t>
            </a:r>
            <a:endParaRPr lang="ru-RU" sz="2400" i="1" dirty="0"/>
          </a:p>
        </p:txBody>
      </p:sp>
      <p:sp>
        <p:nvSpPr>
          <p:cNvPr id="45063" name="Прямая со стрелкой 8"/>
          <p:cNvSpPr>
            <a:spLocks noChangeShapeType="1"/>
          </p:cNvSpPr>
          <p:nvPr/>
        </p:nvSpPr>
        <p:spPr bwMode="auto">
          <a:xfrm>
            <a:off x="3714744" y="2714620"/>
            <a:ext cx="450850" cy="3683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2" name="Прямая со стрелкой 7"/>
          <p:cNvSpPr>
            <a:spLocks noChangeShapeType="1"/>
          </p:cNvSpPr>
          <p:nvPr/>
        </p:nvSpPr>
        <p:spPr bwMode="auto">
          <a:xfrm rot="10800000" flipV="1">
            <a:off x="1071538" y="2714620"/>
            <a:ext cx="450850" cy="3683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1" name="Овал 6"/>
          <p:cNvSpPr>
            <a:spLocks noChangeArrowheads="1"/>
          </p:cNvSpPr>
          <p:nvPr/>
        </p:nvSpPr>
        <p:spPr bwMode="auto">
          <a:xfrm>
            <a:off x="5286380" y="2285992"/>
            <a:ext cx="2071702" cy="55246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i="1" dirty="0" smtClean="0"/>
              <a:t>половое</a:t>
            </a:r>
            <a:endParaRPr lang="ru-RU" sz="2400" i="1" dirty="0"/>
          </a:p>
        </p:txBody>
      </p:sp>
      <p:sp>
        <p:nvSpPr>
          <p:cNvPr id="45060" name="Прямая со стрелкой 5"/>
          <p:cNvSpPr>
            <a:spLocks noChangeShapeType="1"/>
          </p:cNvSpPr>
          <p:nvPr/>
        </p:nvSpPr>
        <p:spPr bwMode="auto">
          <a:xfrm>
            <a:off x="5500694" y="1928802"/>
            <a:ext cx="765175" cy="3000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59" name="Прямоугольник 4"/>
          <p:cNvSpPr>
            <a:spLocks noChangeArrowheads="1"/>
          </p:cNvSpPr>
          <p:nvPr/>
        </p:nvSpPr>
        <p:spPr bwMode="auto">
          <a:xfrm>
            <a:off x="3286116" y="1428736"/>
            <a:ext cx="2143140" cy="8270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Размножение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8" name="Овал 3"/>
          <p:cNvSpPr>
            <a:spLocks noChangeArrowheads="1"/>
          </p:cNvSpPr>
          <p:nvPr/>
        </p:nvSpPr>
        <p:spPr bwMode="auto">
          <a:xfrm>
            <a:off x="1500166" y="2357430"/>
            <a:ext cx="2214578" cy="54927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i="1" dirty="0" smtClean="0"/>
              <a:t>бесполое</a:t>
            </a:r>
            <a:endParaRPr lang="ru-RU" sz="2400" i="1" dirty="0"/>
          </a:p>
        </p:txBody>
      </p:sp>
      <p:sp>
        <p:nvSpPr>
          <p:cNvPr id="45057" name="Прямая со стрелкой 2"/>
          <p:cNvSpPr>
            <a:spLocks noChangeShapeType="1"/>
          </p:cNvSpPr>
          <p:nvPr/>
        </p:nvSpPr>
        <p:spPr bwMode="auto">
          <a:xfrm rot="10800000" flipV="1">
            <a:off x="2500298" y="1928802"/>
            <a:ext cx="709612" cy="300038"/>
          </a:xfrm>
          <a:prstGeom prst="bentConnector3">
            <a:avLst>
              <a:gd name="adj1" fmla="val 49889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nature4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412875"/>
            <a:ext cx="2087562" cy="2087563"/>
          </a:xfrm>
          <a:prstGeom prst="rect">
            <a:avLst/>
          </a:prstGeom>
          <a:noFill/>
        </p:spPr>
      </p:pic>
      <p:pic>
        <p:nvPicPr>
          <p:cNvPr id="169987" name="Picture 3" descr="p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1989138"/>
            <a:ext cx="90805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88" name="AutoShape 4"/>
          <p:cNvSpPr>
            <a:spLocks noChangeArrowheads="1"/>
          </p:cNvSpPr>
          <p:nvPr/>
        </p:nvSpPr>
        <p:spPr bwMode="auto">
          <a:xfrm>
            <a:off x="3203575" y="3141663"/>
            <a:ext cx="2376488" cy="431800"/>
          </a:xfrm>
          <a:prstGeom prst="leftRightArrow">
            <a:avLst>
              <a:gd name="adj1" fmla="val 50000"/>
              <a:gd name="adj2" fmla="val 110074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9989" name="AutoShape 5"/>
          <p:cNvSpPr>
            <a:spLocks noChangeArrowheads="1"/>
          </p:cNvSpPr>
          <p:nvPr/>
        </p:nvSpPr>
        <p:spPr bwMode="auto">
          <a:xfrm>
            <a:off x="2987675" y="3429000"/>
            <a:ext cx="2520950" cy="504825"/>
          </a:xfrm>
          <a:prstGeom prst="leftRightArrow">
            <a:avLst>
              <a:gd name="adj1" fmla="val 50000"/>
              <a:gd name="adj2" fmla="val 99874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9990" name="AutoShape 6"/>
          <p:cNvSpPr>
            <a:spLocks noChangeArrowheads="1"/>
          </p:cNvSpPr>
          <p:nvPr/>
        </p:nvSpPr>
        <p:spPr bwMode="auto">
          <a:xfrm>
            <a:off x="3419475" y="3573463"/>
            <a:ext cx="1214438" cy="485775"/>
          </a:xfrm>
          <a:prstGeom prst="leftRightArrow">
            <a:avLst>
              <a:gd name="adj1" fmla="val 50000"/>
              <a:gd name="adj2" fmla="val 5000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sz="3200" b="0"/>
          </a:p>
        </p:txBody>
      </p:sp>
      <p:sp>
        <p:nvSpPr>
          <p:cNvPr id="169991" name="Line 7"/>
          <p:cNvSpPr>
            <a:spLocks noChangeShapeType="1"/>
          </p:cNvSpPr>
          <p:nvPr/>
        </p:nvSpPr>
        <p:spPr bwMode="auto">
          <a:xfrm>
            <a:off x="2916238" y="2276475"/>
            <a:ext cx="2016125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stealth" w="med" len="med"/>
            <a:tailEnd type="stealth" w="lg" len="lg"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663575" y="4214813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ru-RU" sz="3200" b="0"/>
          </a:p>
        </p:txBody>
      </p:sp>
      <p:sp>
        <p:nvSpPr>
          <p:cNvPr id="169993" name="Text Box 9"/>
          <p:cNvSpPr txBox="1">
            <a:spLocks noChangeArrowheads="1"/>
          </p:cNvSpPr>
          <p:nvPr/>
        </p:nvSpPr>
        <p:spPr bwMode="auto">
          <a:xfrm>
            <a:off x="0" y="3429000"/>
            <a:ext cx="38512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800" b="0" dirty="0">
                <a:solidFill>
                  <a:srgbClr val="002060"/>
                </a:solidFill>
                <a:latin typeface="Verdana" pitchFamily="34" charset="0"/>
              </a:rPr>
              <a:t>вода </a:t>
            </a:r>
          </a:p>
          <a:p>
            <a:pPr algn="ctr" eaLnBrk="0" hangingPunct="0"/>
            <a:r>
              <a:rPr lang="ru-RU" sz="2800" b="0" dirty="0">
                <a:solidFill>
                  <a:srgbClr val="002060"/>
                </a:solidFill>
                <a:latin typeface="Verdana" pitchFamily="34" charset="0"/>
              </a:rPr>
              <a:t>с растворенными</a:t>
            </a:r>
          </a:p>
          <a:p>
            <a:pPr algn="ctr" eaLnBrk="0" hangingPunct="0"/>
            <a:r>
              <a:rPr lang="ru-RU" sz="2800" b="0" dirty="0">
                <a:solidFill>
                  <a:srgbClr val="002060"/>
                </a:solidFill>
                <a:latin typeface="Verdana" pitchFamily="34" charset="0"/>
              </a:rPr>
              <a:t>минеральными солями</a:t>
            </a:r>
          </a:p>
        </p:txBody>
      </p:sp>
      <p:sp>
        <p:nvSpPr>
          <p:cNvPr id="169994" name="Text Box 10"/>
          <p:cNvSpPr txBox="1">
            <a:spLocks noChangeArrowheads="1"/>
          </p:cNvSpPr>
          <p:nvPr/>
        </p:nvSpPr>
        <p:spPr bwMode="auto">
          <a:xfrm>
            <a:off x="3924300" y="3644900"/>
            <a:ext cx="514826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800" b="0" dirty="0" smtClean="0">
                <a:solidFill>
                  <a:srgbClr val="002060"/>
                </a:solidFill>
                <a:latin typeface="Verdana" pitchFamily="34" charset="0"/>
              </a:rPr>
              <a:t>питательные </a:t>
            </a:r>
            <a:r>
              <a:rPr lang="ru-RU" sz="2800" b="0" dirty="0">
                <a:solidFill>
                  <a:srgbClr val="002060"/>
                </a:solidFill>
                <a:latin typeface="Verdana" pitchFamily="34" charset="0"/>
              </a:rPr>
              <a:t>вещества, </a:t>
            </a:r>
          </a:p>
          <a:p>
            <a:pPr algn="ctr" eaLnBrk="0" hangingPunct="0"/>
            <a:r>
              <a:rPr lang="ru-RU" sz="2800" b="0" dirty="0">
                <a:solidFill>
                  <a:srgbClr val="002060"/>
                </a:solidFill>
                <a:latin typeface="Verdana" pitchFamily="34" charset="0"/>
              </a:rPr>
              <a:t>вырабатываемые </a:t>
            </a:r>
          </a:p>
          <a:p>
            <a:pPr algn="ctr" eaLnBrk="0" hangingPunct="0"/>
            <a:r>
              <a:rPr lang="ru-RU" sz="2800" b="0" dirty="0">
                <a:solidFill>
                  <a:srgbClr val="002060"/>
                </a:solidFill>
                <a:latin typeface="Verdana" pitchFamily="34" charset="0"/>
              </a:rPr>
              <a:t>на </a:t>
            </a:r>
            <a:r>
              <a:rPr lang="ru-RU" sz="2800" b="0" dirty="0" smtClean="0">
                <a:solidFill>
                  <a:srgbClr val="002060"/>
                </a:solidFill>
                <a:latin typeface="Verdana" pitchFamily="34" charset="0"/>
              </a:rPr>
              <a:t>свету – сахар и крахмал</a:t>
            </a:r>
            <a:endParaRPr lang="ru-RU" sz="2800" b="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169995" name="Rectangle 11"/>
          <p:cNvSpPr>
            <a:spLocks noChangeArrowheads="1"/>
          </p:cNvSpPr>
          <p:nvPr/>
        </p:nvSpPr>
        <p:spPr bwMode="auto">
          <a:xfrm>
            <a:off x="250825" y="142852"/>
            <a:ext cx="85693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4400" i="1" dirty="0">
                <a:solidFill>
                  <a:schemeClr val="tx2"/>
                </a:solidFill>
                <a:latin typeface="Verdana" pitchFamily="34" charset="0"/>
              </a:rPr>
              <a:t>ПОЧЕМУ  ГРИБЫ  ОБИТАЮТ  </a:t>
            </a:r>
          </a:p>
          <a:p>
            <a:pPr algn="ctr" eaLnBrk="0" hangingPunct="0"/>
            <a:r>
              <a:rPr lang="ru-RU" sz="4400" i="1" dirty="0">
                <a:solidFill>
                  <a:schemeClr val="tx2"/>
                </a:solidFill>
                <a:latin typeface="Verdana" pitchFamily="34" charset="0"/>
              </a:rPr>
              <a:t>ВБЛИЗИ ДЕРЕВЬЕВ?</a:t>
            </a:r>
            <a:r>
              <a:rPr lang="ru-RU" sz="4400" i="1" dirty="0">
                <a:solidFill>
                  <a:srgbClr val="99FF99"/>
                </a:solidFill>
                <a:latin typeface="Verdana" pitchFamily="34" charset="0"/>
              </a:rPr>
              <a:t> </a:t>
            </a:r>
            <a:endParaRPr lang="ru-RU" sz="4400" i="1" dirty="0">
              <a:latin typeface="Verdana" pitchFamily="34" charset="0"/>
            </a:endParaRPr>
          </a:p>
        </p:txBody>
      </p:sp>
      <p:sp>
        <p:nvSpPr>
          <p:cNvPr id="169996" name="Rectangle 12"/>
          <p:cNvSpPr>
            <a:spLocks noChangeArrowheads="1"/>
          </p:cNvSpPr>
          <p:nvPr/>
        </p:nvSpPr>
        <p:spPr bwMode="auto">
          <a:xfrm>
            <a:off x="214282" y="5805488"/>
            <a:ext cx="96593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3200" dirty="0"/>
              <a:t> </a:t>
            </a:r>
            <a:r>
              <a:rPr lang="ru-RU" sz="2400" b="1" dirty="0">
                <a:solidFill>
                  <a:srgbClr val="AE2233"/>
                </a:solidFill>
                <a:latin typeface="Times New Roman" pitchFamily="18" charset="0"/>
                <a:cs typeface="Times New Roman" pitchFamily="18" charset="0"/>
              </a:rPr>
              <a:t>ВЫВОД:  </a:t>
            </a:r>
            <a:r>
              <a:rPr lang="ru-RU" sz="2400" b="1" dirty="0" smtClean="0">
                <a:solidFill>
                  <a:srgbClr val="AE2233"/>
                </a:solidFill>
                <a:latin typeface="Times New Roman" pitchFamily="18" charset="0"/>
                <a:cs typeface="Times New Roman" pitchFamily="18" charset="0"/>
              </a:rPr>
              <a:t>ГРИБЫ </a:t>
            </a:r>
            <a:r>
              <a:rPr lang="ru-RU" sz="2400" b="1" dirty="0">
                <a:solidFill>
                  <a:srgbClr val="AE2233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 smtClean="0">
                <a:solidFill>
                  <a:srgbClr val="AE2233"/>
                </a:solidFill>
                <a:latin typeface="Times New Roman" pitchFamily="18" charset="0"/>
                <a:cs typeface="Times New Roman" pitchFamily="18" charset="0"/>
              </a:rPr>
              <a:t>РАСТЕНИЯМИ НАХОДЯТСЯ ВО</a:t>
            </a:r>
          </a:p>
          <a:p>
            <a:pPr eaLnBrk="0" hangingPunct="0"/>
            <a:r>
              <a:rPr lang="ru-RU" sz="2400" b="1" dirty="0" smtClean="0">
                <a:solidFill>
                  <a:srgbClr val="AE2233"/>
                </a:solidFill>
                <a:latin typeface="Times New Roman" pitchFamily="18" charset="0"/>
                <a:cs typeface="Times New Roman" pitchFamily="18" charset="0"/>
              </a:rPr>
              <a:t>                    ВЗАИМОВЫГОДНЫХ ОТНОШЕНИЯХ</a:t>
            </a:r>
            <a:endParaRPr lang="ru-RU" sz="2400" b="1" dirty="0">
              <a:solidFill>
                <a:srgbClr val="AE22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997" name="Text Box 13"/>
          <p:cNvSpPr txBox="1">
            <a:spLocks noChangeArrowheads="1"/>
          </p:cNvSpPr>
          <p:nvPr/>
        </p:nvSpPr>
        <p:spPr bwMode="auto">
          <a:xfrm>
            <a:off x="3071802" y="2643182"/>
            <a:ext cx="17636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rgbClr val="7030A0"/>
                </a:solidFill>
                <a:latin typeface="Verdana" pitchFamily="34" charset="0"/>
              </a:rPr>
              <a:t>СИМБИОЗ</a:t>
            </a:r>
            <a:endParaRPr lang="ru-RU" sz="2400" dirty="0">
              <a:solidFill>
                <a:srgbClr val="7030A0"/>
              </a:solidFill>
              <a:latin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69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69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69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9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3" grpId="0"/>
      <p:bldP spid="169994" grpId="0"/>
      <p:bldP spid="169995" grpId="0"/>
      <p:bldP spid="1699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258888" y="1962150"/>
            <a:ext cx="438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8000">
                <a:solidFill>
                  <a:srgbClr val="990033"/>
                </a:solidFill>
              </a:rPr>
              <a:t> 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611188" y="285729"/>
            <a:ext cx="8249372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996633"/>
              </a:solidFill>
              <a:latin typeface="Arial" charset="0"/>
            </a:endParaRPr>
          </a:p>
          <a:p>
            <a:pPr algn="ctr"/>
            <a:r>
              <a:rPr lang="ru-RU" sz="3200" dirty="0" smtClean="0">
                <a:solidFill>
                  <a:srgbClr val="7030A0"/>
                </a:solidFill>
                <a:latin typeface="Verdana" pitchFamily="34" charset="0"/>
              </a:rPr>
              <a:t>Тема</a:t>
            </a:r>
            <a:r>
              <a:rPr lang="ru-RU" sz="3200" dirty="0">
                <a:solidFill>
                  <a:srgbClr val="7030A0"/>
                </a:solidFill>
                <a:latin typeface="Verdana" pitchFamily="34" charset="0"/>
              </a:rPr>
              <a:t>: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МНОГООБРАЗИЕ И ЗНАЧЕНИЕ ГРИБОВ  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ru-RU" sz="3600" dirty="0">
              <a:solidFill>
                <a:srgbClr val="666633"/>
              </a:solidFill>
              <a:latin typeface="Verdana" pitchFamily="34" charset="0"/>
            </a:endParaRPr>
          </a:p>
        </p:txBody>
      </p:sp>
      <p:pic>
        <p:nvPicPr>
          <p:cNvPr id="3" name="Picture 2" descr="C:\Documents and Settings\Александр\Мои документы\ЖОНКИНА ПИСАНИНА\09268813ee7f6ac6ef06ea137fe8ada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786058"/>
            <a:ext cx="4095779" cy="3071834"/>
          </a:xfrm>
          <a:prstGeom prst="rect">
            <a:avLst/>
          </a:prstGeom>
          <a:noFill/>
        </p:spPr>
      </p:pic>
      <p:pic>
        <p:nvPicPr>
          <p:cNvPr id="1027" name="Picture 3" descr="C:\Documents and Settings\Александр\Мои документы\ЖОНКИНА ПИСАНИНА\deadlygrib_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786058"/>
            <a:ext cx="3786214" cy="3045893"/>
          </a:xfrm>
          <a:prstGeom prst="rect">
            <a:avLst/>
          </a:prstGeom>
          <a:noFill/>
        </p:spPr>
      </p:pic>
      <p:pic>
        <p:nvPicPr>
          <p:cNvPr id="8" name="Picture 1" descr="C:\Documents and Settings\Александр\Мои документы\ЖОНКИНА ПИСАНИНА\27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000504"/>
            <a:ext cx="2670565" cy="265672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WordArt 2"/>
          <p:cNvSpPr>
            <a:spLocks noChangeArrowheads="1" noChangeShapeType="1" noTextEdit="1"/>
          </p:cNvSpPr>
          <p:nvPr/>
        </p:nvSpPr>
        <p:spPr bwMode="auto">
          <a:xfrm>
            <a:off x="1357290" y="1000108"/>
            <a:ext cx="65532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887400" prstMaterial="legacyMatte">
              <a:extrusionClr>
                <a:srgbClr val="9400ED"/>
              </a:extrusionClr>
            </a:sp3d>
          </a:bodyPr>
          <a:lstStyle/>
          <a:p>
            <a:pPr algn="ctr"/>
            <a:r>
              <a:rPr lang="ru-RU" sz="3600" kern="10" dirty="0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Контрольный </a:t>
            </a:r>
            <a:r>
              <a:rPr lang="ru-RU" sz="3600" kern="10" dirty="0">
                <a:ln w="12700"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вопрос</a:t>
            </a:r>
          </a:p>
        </p:txBody>
      </p:sp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539750" y="2349500"/>
            <a:ext cx="8296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ru-RU" sz="4000" dirty="0">
                <a:solidFill>
                  <a:srgbClr val="AE4E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ГРИБЫ </a:t>
            </a:r>
            <a:r>
              <a:rPr lang="ru-RU" sz="4000" dirty="0" smtClean="0">
                <a:solidFill>
                  <a:srgbClr val="AE4E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– ВРАГИ </a:t>
            </a:r>
            <a:r>
              <a:rPr lang="ru-RU" sz="4000" dirty="0">
                <a:solidFill>
                  <a:srgbClr val="AE4E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ИЛИ ДРУЗЬЯ </a:t>
            </a:r>
            <a:r>
              <a:rPr lang="ru-RU" sz="4000" dirty="0">
                <a:solidFill>
                  <a:srgbClr val="AE4E65"/>
                </a:solidFill>
                <a:latin typeface="Arial" charset="0"/>
              </a:rPr>
              <a:t>?</a:t>
            </a:r>
          </a:p>
        </p:txBody>
      </p:sp>
      <p:pic>
        <p:nvPicPr>
          <p:cNvPr id="151557" name="Picture 5" descr="a2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1195387" cy="1368425"/>
          </a:xfrm>
          <a:prstGeom prst="rect">
            <a:avLst/>
          </a:prstGeom>
          <a:noFill/>
        </p:spPr>
      </p:pic>
      <p:pic>
        <p:nvPicPr>
          <p:cNvPr id="7" name="Picture 2" descr="C:\Documents and Settings\Александр\Мои документы\ЖОНКИНА ПИСАНИНА\veleni_clip_image001_0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286124"/>
            <a:ext cx="4033403" cy="3000396"/>
          </a:xfrm>
          <a:prstGeom prst="rect">
            <a:avLst/>
          </a:prstGeom>
          <a:noFill/>
        </p:spPr>
      </p:pic>
      <p:pic>
        <p:nvPicPr>
          <p:cNvPr id="8" name="Picture 3" descr="C:\Documents and Settings\Александр\Мои документы\ЖОНКИНА ПИСАНИНА\5484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286124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14290"/>
          <a:ext cx="8715437" cy="2088159"/>
        </p:xfrm>
        <a:graphic>
          <a:graphicData uri="http://schemas.openxmlformats.org/drawingml/2006/table">
            <a:tbl>
              <a:tblPr/>
              <a:tblGrid>
                <a:gridCol w="1560336"/>
                <a:gridCol w="3668057"/>
                <a:gridCol w="3487044"/>
              </a:tblGrid>
              <a:tr h="890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Calibri"/>
                          <a:cs typeface="Times New Roman"/>
                        </a:rPr>
                        <a:t>Представители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5" marR="54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Роль в природе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5" marR="54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Роль в жизни человека</a:t>
                      </a:r>
                      <a:endParaRPr lang="ru-RU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5" marR="54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4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695" marR="54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695" marR="54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695" marR="54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85720" y="2285992"/>
          <a:ext cx="8715437" cy="1928825"/>
        </p:xfrm>
        <a:graphic>
          <a:graphicData uri="http://schemas.openxmlformats.org/drawingml/2006/table">
            <a:tbl>
              <a:tblPr/>
              <a:tblGrid>
                <a:gridCol w="1560336"/>
                <a:gridCol w="3668057"/>
                <a:gridCol w="3487044"/>
              </a:tblGrid>
              <a:tr h="9623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5" marR="54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5" marR="54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5" marR="54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4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695" marR="54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695" marR="54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695" marR="54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85720" y="4214818"/>
          <a:ext cx="8715437" cy="1857387"/>
        </p:xfrm>
        <a:graphic>
          <a:graphicData uri="http://schemas.openxmlformats.org/drawingml/2006/table">
            <a:tbl>
              <a:tblPr/>
              <a:tblGrid>
                <a:gridCol w="1560336"/>
                <a:gridCol w="3668057"/>
                <a:gridCol w="3487044"/>
              </a:tblGrid>
              <a:tr h="890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5" marR="54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5" marR="54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5" marR="54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4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695" marR="54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695" marR="54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695" marR="54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Picture 5" descr="C:\Documents and Settings\Александр\Мои документы\ЖОНКИНА ПИСАНИНА\3038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357298"/>
            <a:ext cx="3024720" cy="2390772"/>
          </a:xfrm>
          <a:prstGeom prst="rect">
            <a:avLst/>
          </a:prstGeom>
          <a:noFill/>
        </p:spPr>
      </p:pic>
      <p:pic>
        <p:nvPicPr>
          <p:cNvPr id="13" name="Picture 2" descr="C:\Documents and Settings\Александр\Мои документы\ЖОНКИНА ПИСАНИНА\1289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357298"/>
            <a:ext cx="2951697" cy="2214578"/>
          </a:xfrm>
          <a:prstGeom prst="rect">
            <a:avLst/>
          </a:prstGeom>
          <a:noFill/>
        </p:spPr>
      </p:pic>
      <p:pic>
        <p:nvPicPr>
          <p:cNvPr id="49159" name="Picture 7" descr="C:\Users\1234\Desktop\2015-01-25\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4357670"/>
            <a:ext cx="1637308" cy="2500330"/>
          </a:xfrm>
          <a:prstGeom prst="rect">
            <a:avLst/>
          </a:prstGeom>
          <a:noFill/>
        </p:spPr>
      </p:pic>
      <p:pic>
        <p:nvPicPr>
          <p:cNvPr id="49157" name="Picture 5" descr="C:\Users\1234\Desktop\2015-01-25\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3714752"/>
            <a:ext cx="1500440" cy="2286016"/>
          </a:xfrm>
          <a:prstGeom prst="rect">
            <a:avLst/>
          </a:prstGeom>
          <a:noFill/>
        </p:spPr>
      </p:pic>
      <p:pic>
        <p:nvPicPr>
          <p:cNvPr id="49156" name="Picture 4" descr="C:\Users\1234\Desktop\2015-01-25\муко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5327138"/>
            <a:ext cx="2214578" cy="1530862"/>
          </a:xfrm>
          <a:prstGeom prst="rect">
            <a:avLst/>
          </a:prstGeom>
          <a:noFill/>
        </p:spPr>
      </p:pic>
      <p:pic>
        <p:nvPicPr>
          <p:cNvPr id="49155" name="Picture 3" descr="C:\Users\1234\Desktop\2015-01-25\001.jpg"/>
          <p:cNvPicPr>
            <a:picLocks noChangeAspect="1" noChangeArrowheads="1"/>
          </p:cNvPicPr>
          <p:nvPr/>
        </p:nvPicPr>
        <p:blipFill>
          <a:blip r:embed="rId7"/>
          <a:srcRect t="50800"/>
          <a:stretch>
            <a:fillRect/>
          </a:stretch>
        </p:blipFill>
        <p:spPr bwMode="auto">
          <a:xfrm>
            <a:off x="1857356" y="3000372"/>
            <a:ext cx="1481137" cy="2649981"/>
          </a:xfrm>
          <a:prstGeom prst="rect">
            <a:avLst/>
          </a:prstGeom>
          <a:noFill/>
        </p:spPr>
      </p:pic>
      <p:pic>
        <p:nvPicPr>
          <p:cNvPr id="49154" name="Picture 2" descr="C:\Users\1234\Desktop\2015-01-25\001.jpg"/>
          <p:cNvPicPr>
            <a:picLocks noChangeAspect="1" noChangeArrowheads="1"/>
          </p:cNvPicPr>
          <p:nvPr/>
        </p:nvPicPr>
        <p:blipFill>
          <a:blip r:embed="rId7"/>
          <a:srcRect b="50132"/>
          <a:stretch>
            <a:fillRect/>
          </a:stretch>
        </p:blipFill>
        <p:spPr bwMode="auto">
          <a:xfrm>
            <a:off x="122536" y="3742574"/>
            <a:ext cx="1658944" cy="29011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Представители</a:t>
            </a:r>
            <a:br>
              <a:rPr lang="ru-RU" dirty="0" smtClean="0"/>
            </a:br>
            <a:r>
              <a:rPr lang="ru-RU" dirty="0" smtClean="0"/>
              <a:t>Роль в природе</a:t>
            </a:r>
            <a:br>
              <a:rPr lang="ru-RU" dirty="0" smtClean="0"/>
            </a:br>
            <a:r>
              <a:rPr lang="ru-RU" dirty="0" smtClean="0"/>
              <a:t>Роль в жизни человека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9158" name="Picture 6" descr="C:\Users\1234\Desktop\2015-01-25\пеницилл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92" y="3214686"/>
            <a:ext cx="1847850" cy="1962150"/>
          </a:xfrm>
          <a:prstGeom prst="rect">
            <a:avLst/>
          </a:prstGeom>
          <a:noFill/>
        </p:spPr>
      </p:pic>
      <p:pic>
        <p:nvPicPr>
          <p:cNvPr id="49160" name="Picture 8" descr="C:\Users\1234\Desktop\2015-01-25\00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3071810"/>
            <a:ext cx="2087528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2.4|1.8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1328</TotalTime>
  <Words>382</Words>
  <Application>Microsoft Office PowerPoint</Application>
  <PresentationFormat>Экран (4:3)</PresentationFormat>
  <Paragraphs>98</Paragraphs>
  <Slides>18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Презентация PowerPoint</vt:lpstr>
      <vt:lpstr>Презентация PowerPoint</vt:lpstr>
      <vt:lpstr>  1 группа:  вставить пропущенные слова в статью «Общая характеристика грибов» </vt:lpstr>
      <vt:lpstr>2 группа:  заполнить кольца Венна «Признаки грибов» </vt:lpstr>
      <vt:lpstr>3 группа:  дополнить схему «Размножение грибов»</vt:lpstr>
      <vt:lpstr>Презентация PowerPoint</vt:lpstr>
      <vt:lpstr>Презентация PowerPoint</vt:lpstr>
      <vt:lpstr>Презентация PowerPoint</vt:lpstr>
      <vt:lpstr>Представители Роль в природе Роль в жизни человека    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сбора грибов</vt:lpstr>
      <vt:lpstr>Экологическая задача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пк</cp:lastModifiedBy>
  <cp:revision>97</cp:revision>
  <cp:lastPrinted>2015-01-25T23:41:47Z</cp:lastPrinted>
  <dcterms:created xsi:type="dcterms:W3CDTF">2009-12-01T18:14:49Z</dcterms:created>
  <dcterms:modified xsi:type="dcterms:W3CDTF">2015-03-10T18:21:15Z</dcterms:modified>
</cp:coreProperties>
</file>