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667E68-E86E-4B88-9B3A-B0A7D8346083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8BD6B8-1AB2-4206-B81E-A1166FFAC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77072"/>
            <a:ext cx="9141296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Новогодний подсвечник</a:t>
            </a:r>
            <a:br>
              <a:rPr lang="ru-RU" dirty="0" smtClean="0"/>
            </a:br>
            <a:r>
              <a:rPr lang="ru-RU" dirty="0" smtClean="0"/>
              <a:t>«дед мороз»</a:t>
            </a:r>
            <a:endParaRPr lang="ru-RU" sz="2000" dirty="0"/>
          </a:p>
        </p:txBody>
      </p:sp>
      <p:pic>
        <p:nvPicPr>
          <p:cNvPr id="1026" name="Picture 2" descr="E:\Мои документы\тесто и шары\пингвин\100KC330\100_261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27783" y="1124744"/>
            <a:ext cx="3672408" cy="33512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8424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муниципальное  бюджетное  образовательное  учреждение дополнительного  образования  детей</a:t>
            </a:r>
            <a:br>
              <a:rPr lang="ru-RU" sz="1400" dirty="0"/>
            </a:br>
            <a:r>
              <a:rPr lang="ru-RU" sz="1400" dirty="0"/>
              <a:t>  Детский  эколого-биологический  центр  города Ростова-на- Дону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mtClean="0"/>
              <a:t>Автор педагог </a:t>
            </a:r>
            <a:r>
              <a:rPr lang="ru-RU" dirty="0"/>
              <a:t>ДО Кузнецова О.Н.</a:t>
            </a:r>
          </a:p>
          <a:p>
            <a:pPr algn="ctr"/>
            <a:r>
              <a:rPr lang="ru-RU" dirty="0"/>
              <a:t> 2013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3488" cy="99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Вылепить руки Деда Мороза, приклеить к туловищу. </a:t>
            </a:r>
            <a:endParaRPr lang="ru-RU" sz="2800" dirty="0"/>
          </a:p>
        </p:txBody>
      </p:sp>
      <p:pic>
        <p:nvPicPr>
          <p:cNvPr id="8194" name="Picture 2" descr="E:\Мои документы\тесто и шары\100_258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552" y="1628800"/>
            <a:ext cx="3528753" cy="2485505"/>
          </a:xfrm>
        </p:spPr>
      </p:pic>
      <p:pic>
        <p:nvPicPr>
          <p:cNvPr id="8196" name="Picture 4" descr="E:\Мои документы\тесто и шары\100_259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93"/>
          <a:stretch>
            <a:fillRect/>
          </a:stretch>
        </p:blipFill>
        <p:spPr>
          <a:xfrm>
            <a:off x="3275856" y="4293096"/>
            <a:ext cx="2715231" cy="2344876"/>
          </a:xfrm>
        </p:spPr>
      </p:pic>
      <p:pic>
        <p:nvPicPr>
          <p:cNvPr id="8195" name="Picture 3" descr="E:\Мои документы\тесто и шары\100_259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355802" cy="2517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7850832" cy="1008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Приклеить жгутики белого цвета, отделив рукав от рукавички. </a:t>
            </a:r>
            <a:endParaRPr lang="ru-RU" sz="2800" dirty="0"/>
          </a:p>
        </p:txBody>
      </p:sp>
      <p:pic>
        <p:nvPicPr>
          <p:cNvPr id="9218" name="Picture 2" descr="E:\Мои документы\тесто и шары\100_2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1700808"/>
            <a:ext cx="3117983" cy="2304255"/>
          </a:xfrm>
        </p:spPr>
      </p:pic>
      <p:pic>
        <p:nvPicPr>
          <p:cNvPr id="9220" name="Picture 4" descr="E:\Мои документы\тесто и шары\100_25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1999" y="2060848"/>
            <a:ext cx="4392339" cy="3661795"/>
          </a:xfrm>
        </p:spPr>
      </p:pic>
      <p:pic>
        <p:nvPicPr>
          <p:cNvPr id="9219" name="Picture 3" descr="E:\Мои документы\тесто и шары\100_259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3096344" cy="2397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480720" cy="9906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        Поделку хорошо высушить,</a:t>
            </a:r>
            <a:br>
              <a:rPr lang="ru-RU" sz="3100" dirty="0" smtClean="0"/>
            </a:br>
            <a:r>
              <a:rPr lang="ru-RU" sz="3100" dirty="0" smtClean="0"/>
              <a:t>              осторожно отделить от картона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E:\Мои документы\тесто и шары\100_25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9286" y="2780928"/>
            <a:ext cx="3024336" cy="30999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318559"/>
            <a:ext cx="8135738" cy="1520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009DD9"/>
              </a:buClr>
              <a:buSzPct val="60000"/>
            </a:pPr>
            <a:endParaRPr lang="ru-RU" sz="2900" dirty="0" smtClean="0">
              <a:solidFill>
                <a:srgbClr val="FF0000"/>
              </a:solidFill>
            </a:endParaRPr>
          </a:p>
          <a:p>
            <a:pPr marL="320040" lvl="0" indent="-320040" algn="ctr">
              <a:spcBef>
                <a:spcPts val="700"/>
              </a:spcBef>
              <a:buClr>
                <a:srgbClr val="009DD9"/>
              </a:buClr>
              <a:buSzPct val="60000"/>
            </a:pPr>
            <a:r>
              <a:rPr lang="ru-RU" sz="2900" dirty="0" smtClean="0">
                <a:solidFill>
                  <a:srgbClr val="FF0000"/>
                </a:solidFill>
              </a:rPr>
              <a:t>Осторожно</a:t>
            </a:r>
            <a:r>
              <a:rPr lang="ru-RU" sz="2900" dirty="0">
                <a:solidFill>
                  <a:srgbClr val="FF0000"/>
                </a:solidFill>
              </a:rPr>
              <a:t>! Соблюдайте меры безопасности при использовании поделки!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380672"/>
            <a:ext cx="83529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муниципальное  </a:t>
            </a:r>
            <a:r>
              <a:rPr lang="ru-RU" sz="1400" dirty="0"/>
              <a:t>бюджетное  образовательное  учреждение дополнительного  образования  детей</a:t>
            </a:r>
            <a:br>
              <a:rPr lang="ru-RU" sz="1400" dirty="0"/>
            </a:br>
            <a:r>
              <a:rPr lang="ru-RU" sz="1400" dirty="0"/>
              <a:t>  Детский  эколого-биологический  центр  города Ростова-на- Дону</a:t>
            </a:r>
          </a:p>
          <a:p>
            <a:pPr algn="ctr"/>
            <a:r>
              <a:rPr lang="ru-RU" sz="1400" dirty="0"/>
              <a:t>Педагог ДО Кузнецова О.Н.</a:t>
            </a:r>
          </a:p>
          <a:p>
            <a:pPr algn="ctr"/>
            <a:r>
              <a:rPr lang="ru-RU" sz="1400" dirty="0"/>
              <a:t> 2013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инструменты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2880320" cy="38884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Мука</a:t>
            </a:r>
          </a:p>
          <a:p>
            <a:r>
              <a:rPr lang="ru-RU" dirty="0" smtClean="0"/>
              <a:t>Соль</a:t>
            </a:r>
          </a:p>
          <a:p>
            <a:r>
              <a:rPr lang="ru-RU" dirty="0" smtClean="0"/>
              <a:t>Вода</a:t>
            </a:r>
          </a:p>
          <a:p>
            <a:r>
              <a:rPr lang="ru-RU" dirty="0" smtClean="0"/>
              <a:t>Картон</a:t>
            </a:r>
          </a:p>
          <a:p>
            <a:r>
              <a:rPr lang="ru-RU" dirty="0" smtClean="0"/>
              <a:t>Свеча</a:t>
            </a:r>
          </a:p>
          <a:p>
            <a:r>
              <a:rPr lang="ru-RU" dirty="0" smtClean="0"/>
              <a:t>Гуашь</a:t>
            </a:r>
          </a:p>
          <a:p>
            <a:r>
              <a:rPr lang="ru-RU" dirty="0" smtClean="0"/>
              <a:t>Бутылочка</a:t>
            </a:r>
          </a:p>
          <a:p>
            <a:r>
              <a:rPr lang="ru-RU" dirty="0" smtClean="0"/>
              <a:t>Стека</a:t>
            </a:r>
          </a:p>
          <a:p>
            <a:r>
              <a:rPr lang="ru-RU" dirty="0" smtClean="0"/>
              <a:t>Кисточка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E:\Мои документы\тесто и шары\пингвин\100KC330\100_261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6010267" cy="3467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71600" y="3284984"/>
            <a:ext cx="7123113" cy="24482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Соединить в пропорции 1:2 соль и муку, добавить воду, замесить тесто.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 помощью гуаши окрасить 1/3 часть теста в красный цвет.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762000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Приготовление соленого теста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Тесто белого цвета раскатать на основе в форме овала. На основу вдавить свечу.</a:t>
            </a:r>
            <a:endParaRPr lang="ru-RU" sz="2800" dirty="0"/>
          </a:p>
        </p:txBody>
      </p:sp>
      <p:pic>
        <p:nvPicPr>
          <p:cNvPr id="2050" name="Picture 2" descr="E:\Мои документы\тесто и шары\100_255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3145782" cy="4527817"/>
          </a:xfrm>
          <a:prstGeom prst="rect">
            <a:avLst/>
          </a:prstGeom>
          <a:noFill/>
        </p:spPr>
      </p:pic>
      <p:pic>
        <p:nvPicPr>
          <p:cNvPr id="2051" name="Picture 3" descr="E:\Мои документы\тесто и шары\100_255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354937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3610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Тестом красного цвета облепить бутылочку, придав ей форму конуса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E:\Мои документы\тесто и шары\100_255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2816"/>
            <a:ext cx="3886200" cy="2913611"/>
          </a:xfrm>
        </p:spPr>
      </p:pic>
      <p:pic>
        <p:nvPicPr>
          <p:cNvPr id="3075" name="Picture 3" descr="E:\Мои документы\тесто и шары\100_2562.JPG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0032" y="3068960"/>
            <a:ext cx="3885595" cy="29523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80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теста белого цвета скатать шарик и прилепить на конус в том месте, где должно быть лицо.</a:t>
            </a:r>
            <a:endParaRPr lang="ru-RU" sz="2800" dirty="0"/>
          </a:p>
        </p:txBody>
      </p:sp>
      <p:pic>
        <p:nvPicPr>
          <p:cNvPr id="4098" name="Picture 2" descr="E:\Мои документы\тесто и шары\100_25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204864"/>
            <a:ext cx="4534272" cy="33994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 белого теста слепить бороду и усы. Прилепить на лицо. Вместо носа приклеить шарик красного цвета.</a:t>
            </a:r>
            <a:endParaRPr lang="ru-RU" sz="2800" dirty="0"/>
          </a:p>
        </p:txBody>
      </p:sp>
      <p:pic>
        <p:nvPicPr>
          <p:cNvPr id="5122" name="Picture 2" descr="E:\Мои документы\тесто и шары\100_257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5295" y="1772816"/>
            <a:ext cx="3740727" cy="1729047"/>
          </a:xfrm>
        </p:spPr>
      </p:pic>
      <p:pic>
        <p:nvPicPr>
          <p:cNvPr id="5123" name="Picture 3" descr="E:\Мои документы\тесто и шары\100_257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4005064"/>
            <a:ext cx="3564085" cy="2674067"/>
          </a:xfrm>
        </p:spPr>
      </p:pic>
      <p:pic>
        <p:nvPicPr>
          <p:cNvPr id="5125" name="Picture 5" descr="E:\Мои документы\тесто и шары\100_257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005630"/>
            <a:ext cx="3359439" cy="2575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9472" cy="11025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Глаза и рот сделать при помощи стеки.</a:t>
            </a:r>
            <a:br>
              <a:rPr lang="ru-RU" sz="2800" dirty="0" smtClean="0"/>
            </a:br>
            <a:r>
              <a:rPr lang="ru-RU" sz="2800" dirty="0" smtClean="0"/>
              <a:t> Из теста белого цвета скатать жгутики.</a:t>
            </a:r>
            <a:br>
              <a:rPr lang="ru-RU" sz="2800" dirty="0" smtClean="0"/>
            </a:br>
            <a:r>
              <a:rPr lang="ru-RU" sz="2800" dirty="0" smtClean="0"/>
              <a:t> Приклеить жгутик, сделав опушку шапочки.</a:t>
            </a:r>
            <a:endParaRPr lang="ru-RU" sz="2800" dirty="0"/>
          </a:p>
        </p:txBody>
      </p:sp>
      <p:pic>
        <p:nvPicPr>
          <p:cNvPr id="6146" name="Picture 2" descr="E:\Мои документы\тесто и шары\100_25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2418282"/>
            <a:ext cx="3886200" cy="2913611"/>
          </a:xfrm>
        </p:spPr>
      </p:pic>
      <p:pic>
        <p:nvPicPr>
          <p:cNvPr id="6148" name="Picture 4" descr="E:\Мои документы\тесто и шары\100_258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5050" y="2418282"/>
            <a:ext cx="3886200" cy="291361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 основу приклеить Деда Мороза. По низу конуса приклеить жгутик, сделав опушку шубы.</a:t>
            </a:r>
            <a:endParaRPr lang="ru-RU" sz="2800" dirty="0"/>
          </a:p>
        </p:txBody>
      </p:sp>
      <p:pic>
        <p:nvPicPr>
          <p:cNvPr id="7171" name="Picture 3" descr="E:\Мои документы\тесто и шары\100_258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84" y="1628800"/>
            <a:ext cx="3645471" cy="2736237"/>
          </a:xfrm>
        </p:spPr>
      </p:pic>
      <p:pic>
        <p:nvPicPr>
          <p:cNvPr id="7170" name="Picture 2" descr="E:\Мои документы\тесто и шары\100_25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3" y="4437112"/>
            <a:ext cx="3832685" cy="2160240"/>
          </a:xfrm>
          <a:prstGeom prst="rect">
            <a:avLst/>
          </a:prstGeom>
          <a:noFill/>
        </p:spPr>
      </p:pic>
      <p:pic>
        <p:nvPicPr>
          <p:cNvPr id="7172" name="Picture 4" descr="E:\Мои документы\тесто и шары\100_25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3240360" cy="2297250"/>
          </a:xfrm>
          <a:prstGeom prst="rect">
            <a:avLst/>
          </a:prstGeom>
          <a:noFill/>
        </p:spPr>
      </p:pic>
      <p:pic>
        <p:nvPicPr>
          <p:cNvPr id="7173" name="Picture 5" descr="E:\Мои документы\тесто и шары\100_258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3312367" cy="2634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187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Новогодний подсвечник «дед мороз»</vt:lpstr>
      <vt:lpstr>Материалы и инструменты</vt:lpstr>
      <vt:lpstr>Приготовление соленого теста</vt:lpstr>
      <vt:lpstr>Тесто белого цвета раскатать на основе в форме овала. На основу вдавить свечу.</vt:lpstr>
      <vt:lpstr>Тестом красного цвета облепить бутылочку, придав ей форму конуса.</vt:lpstr>
      <vt:lpstr>Из теста белого цвета скатать шарик и прилепить на конус в том месте, где должно быть лицо.</vt:lpstr>
      <vt:lpstr>Из белого теста слепить бороду и усы. Прилепить на лицо. Вместо носа приклеить шарик красного цвета.</vt:lpstr>
      <vt:lpstr>Глаза и рот сделать при помощи стеки.  Из теста белого цвета скатать жгутики.  Приклеить жгутик, сделав опушку шапочки.</vt:lpstr>
      <vt:lpstr>На основу приклеить Деда Мороза. По низу конуса приклеить жгутик, сделав опушку шубы.</vt:lpstr>
      <vt:lpstr>Вылепить руки Деда Мороза, приклеить к туловищу. </vt:lpstr>
      <vt:lpstr>Приклеить жгутики белого цвета, отделив рукав от рукавички. </vt:lpstr>
      <vt:lpstr>                Поделку хорошо высушить,               осторожно отделить от картона.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ПК</cp:lastModifiedBy>
  <cp:revision>19</cp:revision>
  <dcterms:created xsi:type="dcterms:W3CDTF">2012-12-14T18:59:44Z</dcterms:created>
  <dcterms:modified xsi:type="dcterms:W3CDTF">2014-10-17T15:17:02Z</dcterms:modified>
</cp:coreProperties>
</file>