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8" r:id="rId6"/>
    <p:sldId id="259" r:id="rId7"/>
    <p:sldId id="269" r:id="rId8"/>
    <p:sldId id="270" r:id="rId9"/>
    <p:sldId id="271" r:id="rId10"/>
    <p:sldId id="272" r:id="rId11"/>
    <p:sldId id="275" r:id="rId12"/>
    <p:sldId id="260" r:id="rId13"/>
    <p:sldId id="261" r:id="rId14"/>
    <p:sldId id="262" r:id="rId15"/>
    <p:sldId id="263" r:id="rId16"/>
    <p:sldId id="264" r:id="rId17"/>
    <p:sldId id="265" r:id="rId18"/>
    <p:sldId id="274" r:id="rId19"/>
    <p:sldId id="266" r:id="rId20"/>
    <p:sldId id="276" r:id="rId21"/>
    <p:sldId id="267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pt4web.ru/images/5345/79252/640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ppt4web.ru/images/2966/59993/64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ppt4web.ru/images/5551/71952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pt4web.ru/images/5345/79252/64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pt4web.ru/images/5345/79252/6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pt4web.ru/images/5345/79252/640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pt4web.ru/images/5345/79252/640/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pt4web.ru/images/5345/79252/640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pt4web.ru/images/5345/79252/64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ppt4web.ru/images/5551/71952/640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pt4web.ru/images/8/7442/640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pt4web.ru/images/5345/79252/640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ppt4web.ru/images/5551/71952/640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pt4web.ru/images/2966/59993/6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ppt4web.ru/images/5551/71952/64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pt4web.ru/images/5345/79252/640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ppt4web.ru/images/5551/71952/640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ppt4web.ru/images/2966/59993/640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pt4web.ru/images/5345/79252/640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pt4web.ru/images/2966/59993/640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pt4web.ru/images/2966/59993/640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pt4web.ru/images/2966/59993/640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PresentationFormat>Экран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21</cp:revision>
  <dcterms:modified xsi:type="dcterms:W3CDTF">2014-02-20T11:38:20Z</dcterms:modified>
</cp:coreProperties>
</file>