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Мотивация здорового</a:t>
            </a:r>
            <a:br>
              <a:rPr lang="ru-RU" sz="4000" b="1" i="1" dirty="0" smtClean="0"/>
            </a:br>
            <a:r>
              <a:rPr lang="ru-RU" sz="4000" b="1" i="1" dirty="0" smtClean="0"/>
              <a:t>                                   образа жизни !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3352800"/>
            <a:ext cx="5196840" cy="17526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Подготовила </a:t>
            </a:r>
            <a:r>
              <a:rPr lang="ru-RU" sz="3200" b="1" dirty="0" smtClean="0"/>
              <a:t>:</a:t>
            </a:r>
          </a:p>
          <a:p>
            <a:r>
              <a:rPr lang="ru-RU" sz="3200" b="1" dirty="0" smtClean="0"/>
              <a:t>учитель </a:t>
            </a:r>
            <a:r>
              <a:rPr lang="ru-RU" sz="3200" b="1" dirty="0" smtClean="0"/>
              <a:t>биологии</a:t>
            </a:r>
          </a:p>
          <a:p>
            <a:r>
              <a:rPr lang="ru-RU" sz="3200" b="1" dirty="0" smtClean="0"/>
              <a:t>МБОУ СОШ № з1</a:t>
            </a:r>
          </a:p>
          <a:p>
            <a:r>
              <a:rPr lang="ru-RU" sz="3200" b="1" dirty="0" smtClean="0"/>
              <a:t>Г.Новошахтинска</a:t>
            </a:r>
          </a:p>
          <a:p>
            <a:r>
              <a:rPr lang="ru-RU" sz="3200" b="1" dirty="0" smtClean="0"/>
              <a:t>Мельникова О.В.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Kolya\Рабочий стол\Мотиваторы здорового образа жизни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7086600" cy="6377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Kolya\Рабочий стол\Мотиваторы здорового образа жизни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7437437" cy="6236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Kolya\Рабочий стол\Мотиваторы здорового образа жизни\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74676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Kolya\Рабочий стол\Мотиваторы здорового образа жизн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7580313" cy="6402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Составляющие здоровья: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позитивное мышление;</a:t>
            </a:r>
          </a:p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активный образ жизни;</a:t>
            </a:r>
          </a:p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правильное питание;</a:t>
            </a:r>
          </a:p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облюдение режима;</a:t>
            </a:r>
          </a:p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акаливание;</a:t>
            </a:r>
          </a:p>
          <a:p>
            <a:pPr>
              <a:buFont typeface="Arial" charset="0"/>
              <a:buChar char="•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анятия фитнесом и спортом.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676400"/>
            <a:ext cx="749808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Будьте</a:t>
            </a:r>
            <a:br>
              <a:rPr lang="ru-RU" sz="7200" b="1" i="1" dirty="0" smtClean="0"/>
            </a:br>
            <a:r>
              <a:rPr lang="ru-RU" sz="7200" b="1" i="1" dirty="0" smtClean="0"/>
              <a:t>здоровы ,</a:t>
            </a:r>
            <a:br>
              <a:rPr lang="ru-RU" sz="7200" b="1" i="1" dirty="0" smtClean="0"/>
            </a:br>
            <a:r>
              <a:rPr lang="ru-RU" sz="7200" b="1" i="1" dirty="0" smtClean="0"/>
              <a:t>друзья !!!</a:t>
            </a:r>
            <a:endParaRPr lang="ru-RU" sz="7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72200" y="533400"/>
            <a:ext cx="2761488" cy="5715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Kolya\Рабочий стол\Мотиваторы здорового образа жизн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934200" cy="6180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Kolya\Рабочий стол\Мотиваторы здорового образа жизни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2338" y="228600"/>
            <a:ext cx="6903462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Kolya\Рабочий стол\Мотиваторы здорового образа жизни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6049" y="211138"/>
            <a:ext cx="7419841" cy="641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Kolya\Рабочий стол\Мотиваторы здорового образа жизни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8524"/>
            <a:ext cx="7772400" cy="6312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Kolya\Рабочий стол\Мотиваторы здорового образа жизни\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"/>
            <a:ext cx="7011987" cy="632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Kolya\Рабочий стол\Мотиваторы здорового образа жизни\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"/>
            <a:ext cx="7467600" cy="6185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Kolya\Рабочий стол\Мотиваторы здорового образа жизни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6663" y="304800"/>
            <a:ext cx="7734192" cy="595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Kolya\Рабочий стол\Мотиваторы здорового образа жизни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0"/>
            <a:ext cx="5048250" cy="665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39</Words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Мотивация здорового                                    образа жизни 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Составляющие здоровья:</vt:lpstr>
      <vt:lpstr>Будьте здоровы , друзья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здорового                                    образа жизни !</dc:title>
  <cp:lastModifiedBy>Nikolay</cp:lastModifiedBy>
  <cp:revision>5</cp:revision>
  <dcterms:modified xsi:type="dcterms:W3CDTF">2014-11-19T13:46:26Z</dcterms:modified>
</cp:coreProperties>
</file>