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3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6EB1B-30DD-4E47-9121-A159A2B90988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73943-7492-426A-BF39-69A690950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Баскетбол</a:t>
            </a:r>
            <a:endParaRPr lang="ru-RU" sz="8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Basketbal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500042"/>
            <a:ext cx="3357586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игроков ты видишь?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нася\Фотки\мои\школа\0_19ad1_85dbd6fe_XL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63345" y="1600200"/>
            <a:ext cx="301730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Штрафной бросок – это …..?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Цифра « _»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Удачной игры</a:t>
            </a:r>
            <a:endParaRPr lang="ru-RU" dirty="0"/>
          </a:p>
        </p:txBody>
      </p:sp>
      <p:pic>
        <p:nvPicPr>
          <p:cNvPr id="4" name="Picture 4" descr="ballo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1038" y="1600200"/>
            <a:ext cx="38219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2"/>
          <a:ext cx="8229600" cy="5929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 команда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 команда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 команда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 команда</a:t>
                      </a:r>
                      <a:endParaRPr lang="ru-RU" sz="2400" b="1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игроков борются за мяч?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800px-Blocked_shots_by_Oscar_Tor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4600" y="1600200"/>
            <a:ext cx="60548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lvl="3"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2 =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мячей на площадке во время игры?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080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8787" y="1958181"/>
            <a:ext cx="5686425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 : 1 =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VLNaf0xwvqu3jcf62l1mn0Xuo1_4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6575" y="2196306"/>
            <a:ext cx="2990850" cy="333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7693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8229600"/>
              </a:tblGrid>
              <a:tr h="141923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1923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141923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цветов 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российского флага?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периодов длится игра?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20" descr="J0232735"/>
          <p:cNvSpPr>
            <a:spLocks noGrp="1" noChangeArrowheads="1"/>
          </p:cNvSpPr>
          <p:nvPr>
            <p:ph idx="1"/>
          </p:nvPr>
        </p:nvSpPr>
        <p:spPr bwMode="auto">
          <a:xfrm>
            <a:off x="2357422" y="1500174"/>
            <a:ext cx="4143404" cy="371477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очков прибавляется команде за 1 забитый бросок в движении 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Basketbal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8441" y="1600200"/>
            <a:ext cx="39671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65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Сколько игроков борются за мяч?</vt:lpstr>
      <vt:lpstr>Слайд 3</vt:lpstr>
      <vt:lpstr>Сколько мячей на площадке во время игры?</vt:lpstr>
      <vt:lpstr>Слайд 5</vt:lpstr>
      <vt:lpstr>Слайд 6</vt:lpstr>
      <vt:lpstr>Сколько цветов у  российского флага?</vt:lpstr>
      <vt:lpstr>Сколько периодов длится игра?</vt:lpstr>
      <vt:lpstr>Сколько очков прибавляется команде за 1 забитый бросок в движении ?</vt:lpstr>
      <vt:lpstr>Сколько игроков ты видишь?</vt:lpstr>
      <vt:lpstr>Штрафной бросок – это …..?</vt:lpstr>
      <vt:lpstr>Удачной игры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2012-09-25T15:42:37Z</dcterms:created>
  <dcterms:modified xsi:type="dcterms:W3CDTF">2012-09-26T16:13:41Z</dcterms:modified>
</cp:coreProperties>
</file>